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8" r:id="rId6"/>
    <p:sldId id="269" r:id="rId7"/>
    <p:sldId id="302" r:id="rId8"/>
    <p:sldId id="272" r:id="rId9"/>
    <p:sldId id="274" r:id="rId10"/>
    <p:sldId id="275" r:id="rId11"/>
    <p:sldId id="276" r:id="rId12"/>
    <p:sldId id="290" r:id="rId13"/>
    <p:sldId id="280" r:id="rId14"/>
    <p:sldId id="282" r:id="rId15"/>
    <p:sldId id="283" r:id="rId16"/>
    <p:sldId id="284" r:id="rId17"/>
    <p:sldId id="285" r:id="rId18"/>
    <p:sldId id="291" r:id="rId19"/>
    <p:sldId id="293" r:id="rId20"/>
    <p:sldId id="294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7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835" y="3887115"/>
            <a:ext cx="6258160" cy="15508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3200" b="1" dirty="0" smtClean="0"/>
              <a:t>Χρήση της πλατφόρμας </a:t>
            </a:r>
            <a:r>
              <a:rPr lang="en-US" sz="3200" b="1" dirty="0" err="1" smtClean="0"/>
              <a:t>moodle</a:t>
            </a:r>
            <a:r>
              <a:rPr lang="en-US" sz="3200" b="1" dirty="0" smtClean="0"/>
              <a:t>  </a:t>
            </a:r>
            <a:r>
              <a:rPr lang="el-GR" sz="3200" b="1" dirty="0" smtClean="0"/>
              <a:t>για συντονισμό περιβαλλοντικών προγραμμάτων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566870"/>
            <a:ext cx="6400800" cy="835455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43</a:t>
            </a:r>
            <a:r>
              <a:rPr lang="el-GR" b="1" baseline="30000" dirty="0" smtClean="0"/>
              <a:t>ο</a:t>
            </a:r>
            <a:r>
              <a:rPr lang="el-GR" b="1" dirty="0" smtClean="0"/>
              <a:t> ΓΕΛ Αθηνών </a:t>
            </a:r>
          </a:p>
          <a:p>
            <a:r>
              <a:rPr lang="el-GR" b="1" dirty="0" smtClean="0"/>
              <a:t>2016-2017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0161130_1205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88230" y="1596540"/>
            <a:ext cx="2748690" cy="4886560"/>
          </a:xfrm>
        </p:spPr>
      </p:pic>
      <p:pic>
        <p:nvPicPr>
          <p:cNvPr id="6" name="5 - Θέση περιεχομένου" descr="IMG_20161130_1218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4375" y="1882863"/>
            <a:ext cx="4344010" cy="2443506"/>
          </a:xfrm>
        </p:spPr>
      </p:pic>
      <p:sp>
        <p:nvSpPr>
          <p:cNvPr id="7" name="6 - TextBox"/>
          <p:cNvSpPr txBox="1"/>
          <p:nvPr/>
        </p:nvSpPr>
        <p:spPr>
          <a:xfrm>
            <a:off x="1670605" y="4803345"/>
            <a:ext cx="351221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Κατασκευή  κεριών από παλιές λαμπάδες</a:t>
            </a:r>
            <a:endParaRPr lang="el-G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0161130_120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6260" y="374900"/>
            <a:ext cx="4038600" cy="2271713"/>
          </a:xfrm>
        </p:spPr>
      </p:pic>
      <p:pic>
        <p:nvPicPr>
          <p:cNvPr id="6" name="5 - Θέση περιεχομένου" descr="IMG_20161130_1207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985720"/>
            <a:ext cx="4038600" cy="2271713"/>
          </a:xfrm>
        </p:spPr>
      </p:pic>
      <p:pic>
        <p:nvPicPr>
          <p:cNvPr id="8" name="4 - Θέση περιεχομένου" descr="IMG_20161130_125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8720" y="3429000"/>
            <a:ext cx="4038600" cy="22717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8 - TextBox"/>
          <p:cNvSpPr txBox="1"/>
          <p:nvPr/>
        </p:nvSpPr>
        <p:spPr>
          <a:xfrm>
            <a:off x="3044950" y="6024985"/>
            <a:ext cx="397033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Κατασκευές από ανακυκλώσιμα υλικά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IMG_20161223_110956243_HDR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1670" y="833015"/>
            <a:ext cx="4343608" cy="2443280"/>
          </a:xfrm>
        </p:spPr>
      </p:pic>
      <p:pic>
        <p:nvPicPr>
          <p:cNvPr id="8" name="7 - Θέση περιεχομένου" descr="IMG_20161223_110942333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517" y="3429000"/>
            <a:ext cx="4615083" cy="259598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Θέση περιεχομένου" descr="IMG_20161216_133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38" y="1138425"/>
            <a:ext cx="4343608" cy="2443280"/>
          </a:xfrm>
          <a:prstGeom prst="rect">
            <a:avLst/>
          </a:prstGeom>
        </p:spPr>
      </p:pic>
      <p:pic>
        <p:nvPicPr>
          <p:cNvPr id="6" name="8 - Θέση περιεχομένου" descr="IMG_20161223_110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068" y="222195"/>
            <a:ext cx="4343605" cy="2443279"/>
          </a:xfrm>
          <a:prstGeom prst="rect">
            <a:avLst/>
          </a:prstGeom>
        </p:spPr>
      </p:pic>
      <p:pic>
        <p:nvPicPr>
          <p:cNvPr id="7" name="6 - Εικόνα" descr="IMG_20161223_110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8474" y="3667602"/>
            <a:ext cx="4942739" cy="27802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Κατασκευή κάδων συλλογής ανακυκλώσιμων υλικών (καπάκια, μπουκάλια)</a:t>
            </a:r>
            <a:endParaRPr lang="el-GR" dirty="0"/>
          </a:p>
        </p:txBody>
      </p:sp>
      <p:pic>
        <p:nvPicPr>
          <p:cNvPr id="9" name="8 - Θέση περιεχομένου" descr="IMG_20170308_14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080" y="1596540"/>
            <a:ext cx="4023078" cy="2262981"/>
          </a:xfrm>
        </p:spPr>
      </p:pic>
      <p:pic>
        <p:nvPicPr>
          <p:cNvPr id="10" name="8 - Θέση περιεχομένου" descr="IMG_20170308_133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4460" y="985720"/>
            <a:ext cx="2545854" cy="4525963"/>
          </a:xfrm>
          <a:prstGeom prst="rect">
            <a:avLst/>
          </a:prstGeom>
        </p:spPr>
      </p:pic>
      <p:pic>
        <p:nvPicPr>
          <p:cNvPr id="11" name="10 - Θέση περιεχομένου" descr="IMG_20170308_133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8720" y="4192525"/>
            <a:ext cx="4038600" cy="22717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IMG_20170308_1404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8965" y="374900"/>
            <a:ext cx="4038600" cy="2271713"/>
          </a:xfrm>
        </p:spPr>
      </p:pic>
      <p:pic>
        <p:nvPicPr>
          <p:cNvPr id="14" name="13 - Θέση περιεχομένου" descr="IMG_20170308_1429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51755" y="2978414"/>
            <a:ext cx="1985165" cy="3529182"/>
          </a:xfrm>
        </p:spPr>
      </p:pic>
      <p:pic>
        <p:nvPicPr>
          <p:cNvPr id="15" name="8 - Θέση περιεχομένου" descr="IMG_20170308_140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705" y="374900"/>
            <a:ext cx="4038600" cy="2271713"/>
          </a:xfrm>
          <a:prstGeom prst="rect">
            <a:avLst/>
          </a:prstGeom>
        </p:spPr>
      </p:pic>
      <p:pic>
        <p:nvPicPr>
          <p:cNvPr id="16" name="7 - Θέση περιεχομένου" descr="IMG_20170308_140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0605" y="3276295"/>
            <a:ext cx="4038600" cy="22717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IMG_20170308_1435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9050" y="833015"/>
            <a:ext cx="2545854" cy="4525963"/>
          </a:xfrm>
        </p:spPr>
      </p:pic>
      <p:pic>
        <p:nvPicPr>
          <p:cNvPr id="7" name="6 - Θέση περιεχομένου" descr="IMG_20170308_1429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670" y="680310"/>
            <a:ext cx="4038600" cy="2271713"/>
          </a:xfrm>
        </p:spPr>
      </p:pic>
      <p:pic>
        <p:nvPicPr>
          <p:cNvPr id="10" name="11 - Θέση περιεχομένου" descr="IMG_20170314_133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0605" y="3123590"/>
            <a:ext cx="3970330" cy="22333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Βάφουμε παλιές ζαρντινιέρες</a:t>
            </a:r>
            <a:endParaRPr lang="el-GR" dirty="0"/>
          </a:p>
        </p:txBody>
      </p:sp>
      <p:pic>
        <p:nvPicPr>
          <p:cNvPr id="5" name="4 - Θέση περιεχομένου" descr="IMG_20170315_135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7900" y="1596540"/>
            <a:ext cx="3564963" cy="2005292"/>
          </a:xfrm>
        </p:spPr>
      </p:pic>
      <p:pic>
        <p:nvPicPr>
          <p:cNvPr id="7" name="4 - Θέση περιεχομένου" descr="IMG_20170315_135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755" y="0"/>
            <a:ext cx="2545854" cy="4525963"/>
          </a:xfrm>
          <a:prstGeom prst="rect">
            <a:avLst/>
          </a:prstGeom>
        </p:spPr>
      </p:pic>
      <p:pic>
        <p:nvPicPr>
          <p:cNvPr id="9" name="5 - Θέση περιεχομένου" descr="IMG_20170315_142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295" y="4192525"/>
            <a:ext cx="4343608" cy="2443280"/>
          </a:xfrm>
          <a:prstGeom prst="rect">
            <a:avLst/>
          </a:prstGeom>
        </p:spPr>
      </p:pic>
      <p:pic>
        <p:nvPicPr>
          <p:cNvPr id="11" name="8 - Θέση περιεχομένου" descr="IMG_20170315_143001344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45230"/>
            <a:ext cx="4467146" cy="25127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030"/>
            <a:ext cx="9234676" cy="51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907080" y="527605"/>
            <a:ext cx="6719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Παρουσίαση του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moodle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των περιβαλλοντικών προγραμμάτων</a:t>
            </a:r>
            <a:endParaRPr lang="el-GR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37836" cy="1143000"/>
          </a:xfrm>
        </p:spPr>
        <p:txBody>
          <a:bodyPr>
            <a:normAutofit/>
          </a:bodyPr>
          <a:lstStyle/>
          <a:p>
            <a:pPr algn="l"/>
            <a:r>
              <a:rPr lang="el-GR" sz="2900" dirty="0" smtClean="0"/>
              <a:t>1) «Εξοικονόμηση, Δημιουργία… Νέα Πνοή στο 43»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138425"/>
            <a:ext cx="7466074" cy="39703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Περιγραφή προγράμματος. </a:t>
            </a:r>
            <a:endParaRPr lang="en-US" b="1" dirty="0" smtClean="0"/>
          </a:p>
          <a:p>
            <a:r>
              <a:rPr lang="el-GR" dirty="0" smtClean="0"/>
              <a:t>Συνέχιση προγράμματος ανακύκλωσης  που είχε ξεκινήσει από την προηγούμενη χρονιά – προσθήκη υλικών</a:t>
            </a:r>
          </a:p>
          <a:p>
            <a:r>
              <a:rPr lang="el-GR" dirty="0" smtClean="0"/>
              <a:t>Επαναχρησιμοποίηση υλικών και δημιουργία χρηστικών κατασκευών και </a:t>
            </a:r>
            <a:r>
              <a:rPr lang="el-GR" dirty="0" err="1" smtClean="0"/>
              <a:t>δημιουργιών</a:t>
            </a:r>
            <a:r>
              <a:rPr lang="el-GR" dirty="0" err="1" smtClean="0"/>
              <a:t>Οργάνωση</a:t>
            </a:r>
            <a:r>
              <a:rPr lang="el-GR" dirty="0" smtClean="0"/>
              <a:t> και υλοποίηση </a:t>
            </a:r>
            <a:r>
              <a:rPr lang="en-US" dirty="0" smtClean="0"/>
              <a:t>bazaar </a:t>
            </a:r>
            <a:r>
              <a:rPr lang="el-GR" dirty="0" smtClean="0"/>
              <a:t>με σκοπό την συγκέντρωση εσόδων  για χρηματοδότηση μελλοντικών δράσεων</a:t>
            </a:r>
          </a:p>
          <a:p>
            <a:r>
              <a:rPr lang="el-GR" dirty="0" smtClean="0"/>
              <a:t>Μείωση του ενεργειακού τους αποτυπώματος και αυτού του σχολείου</a:t>
            </a:r>
          </a:p>
          <a:p>
            <a:r>
              <a:rPr lang="el-GR" dirty="0" smtClean="0"/>
              <a:t>Διάχυση αποτελεσμάτων στην τοπική κοινωνία</a:t>
            </a:r>
          </a:p>
          <a:p>
            <a:endParaRPr lang="el-GR" dirty="0" smtClean="0"/>
          </a:p>
          <a:p>
            <a:pPr lvl="3">
              <a:buNone/>
            </a:pPr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434129" y="4956050"/>
            <a:ext cx="6060583" cy="8129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 err="1" smtClean="0"/>
              <a:t>Ευχαριστουμε</a:t>
            </a:r>
            <a:r>
              <a:rPr lang="el-GR" dirty="0" smtClean="0"/>
              <a:t> </a:t>
            </a:r>
            <a:r>
              <a:rPr lang="el-GR" dirty="0" err="1" smtClean="0"/>
              <a:t>πολυ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754375" y="680310"/>
            <a:ext cx="7772400" cy="28103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 smtClean="0"/>
              <a:t>Οι υπεύθυνες καθηγήτριες:</a:t>
            </a:r>
          </a:p>
          <a:p>
            <a:pPr marL="457200" indent="-457200">
              <a:buAutoNum type="arabicParenR"/>
            </a:pPr>
            <a:r>
              <a:rPr lang="el-GR" dirty="0" smtClean="0"/>
              <a:t>Ειρήνη Μπομπόλου</a:t>
            </a:r>
          </a:p>
          <a:p>
            <a:pPr marL="457200" indent="-457200">
              <a:buAutoNum type="arabicParenR"/>
            </a:pPr>
            <a:r>
              <a:rPr lang="el-GR" dirty="0" smtClean="0"/>
              <a:t>Ειρήνη </a:t>
            </a:r>
            <a:r>
              <a:rPr lang="el-GR" dirty="0" err="1" smtClean="0"/>
              <a:t>Ορφανουδάκη</a:t>
            </a:r>
            <a:endParaRPr lang="el-GR" dirty="0" smtClean="0"/>
          </a:p>
          <a:p>
            <a:pPr marL="457200" indent="-457200"/>
            <a:r>
              <a:rPr lang="el-GR" dirty="0" smtClean="0"/>
              <a:t>3) Κωνσταντίνα </a:t>
            </a:r>
            <a:r>
              <a:rPr lang="el-GR" dirty="0" err="1" smtClean="0"/>
              <a:t>Κορωνιώτη</a:t>
            </a:r>
            <a:endParaRPr lang="el-GR" dirty="0" smtClean="0"/>
          </a:p>
          <a:p>
            <a:pPr marL="457200" indent="-457200"/>
            <a:r>
              <a:rPr lang="el-GR" dirty="0" smtClean="0"/>
              <a:t>4) Μυρσίνη </a:t>
            </a:r>
            <a:r>
              <a:rPr lang="el-GR" dirty="0" err="1" smtClean="0"/>
              <a:t>Γκανάπη</a:t>
            </a:r>
            <a:endParaRPr lang="el-GR" dirty="0" smtClean="0"/>
          </a:p>
          <a:p>
            <a:pPr marL="457200" indent="-457200"/>
            <a:r>
              <a:rPr lang="el-GR" dirty="0" smtClean="0"/>
              <a:t>5) Βενετία Μαυρομάτη</a:t>
            </a:r>
          </a:p>
          <a:p>
            <a:pPr marL="457200" indent="-457200"/>
            <a:r>
              <a:rPr lang="el-GR" dirty="0" smtClean="0"/>
              <a:t>Και όλοι οι μαθητές που συμμετέχουν στις περιβαλλοντικές ομάδες του 43</a:t>
            </a:r>
            <a:r>
              <a:rPr lang="el-GR" baseline="30000" dirty="0" smtClean="0"/>
              <a:t>ου</a:t>
            </a:r>
            <a:r>
              <a:rPr lang="el-GR" dirty="0" smtClean="0"/>
              <a:t> ΓΕΛ Αθηνών!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2) Ομορφαίνουμε και πρασινίζουμε το σχολείο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12490" y="1291131"/>
            <a:ext cx="7618780" cy="39703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Περιγραφή προγράμματος. </a:t>
            </a:r>
            <a:endParaRPr lang="el-GR" b="1" dirty="0" smtClean="0"/>
          </a:p>
          <a:p>
            <a:pPr lvl="0"/>
            <a:r>
              <a:rPr lang="el-GR" dirty="0" smtClean="0"/>
              <a:t>Δημιουργία πράσινων γωνιών στο σχολείο </a:t>
            </a:r>
            <a:r>
              <a:rPr lang="el-GR" dirty="0" smtClean="0"/>
              <a:t>(φύτευση χώρων του σχολείου και δημιουργία μικρών θεματικών γωνιών πχ βότανα, καλλωπιστικά φυτά κλπ)</a:t>
            </a:r>
          </a:p>
          <a:p>
            <a:pPr lvl="0"/>
            <a:r>
              <a:rPr lang="el-GR" dirty="0" smtClean="0"/>
              <a:t>Δημιουργία χώρου αναψυχής </a:t>
            </a:r>
            <a:r>
              <a:rPr lang="el-GR" dirty="0" err="1" smtClean="0"/>
              <a:t>μαθητών</a:t>
            </a:r>
            <a:r>
              <a:rPr lang="el-GR" dirty="0" err="1" smtClean="0"/>
              <a:t>Εξωραϊσμός</a:t>
            </a:r>
            <a:r>
              <a:rPr lang="el-GR" dirty="0" smtClean="0"/>
              <a:t> του σχολείου (βάψιμο, δημιουργία έργων τέχνης)</a:t>
            </a:r>
          </a:p>
          <a:p>
            <a:pPr lvl="0"/>
            <a:r>
              <a:rPr lang="el-GR" dirty="0" smtClean="0"/>
              <a:t>Δημιουργία μικρών γωνιών αναψυχής με παλέτες και «άχρηστα» υλικά.</a:t>
            </a:r>
          </a:p>
          <a:p>
            <a:pPr lvl="0"/>
            <a:r>
              <a:rPr lang="el-GR" dirty="0" smtClean="0"/>
              <a:t>Διατήρηση, περιποίηση σχολικού κήπου.</a:t>
            </a:r>
          </a:p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>
              <a:buNone/>
            </a:pPr>
            <a:endParaRPr lang="en-US" b="1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Χρήση της πλατφόρμας </a:t>
            </a:r>
            <a:r>
              <a:rPr lang="en-US" dirty="0" err="1" smtClean="0"/>
              <a:t>moodle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Επιδιωκόμενα αποτελέσματα:</a:t>
            </a:r>
          </a:p>
          <a:p>
            <a:pPr marL="514350" indent="-514350">
              <a:buAutoNum type="arabicParenR"/>
            </a:pPr>
            <a:r>
              <a:rPr lang="el-GR" dirty="0" smtClean="0"/>
              <a:t>Γνωριμία των μαθητών που συμμετέχουν στα δυο προγράμματα</a:t>
            </a:r>
          </a:p>
          <a:p>
            <a:pPr marL="514350" indent="-514350">
              <a:buAutoNum type="arabicParenR"/>
            </a:pPr>
            <a:r>
              <a:rPr lang="el-GR" dirty="0" smtClean="0"/>
              <a:t> Απόθεση μαθησιακού υλικού</a:t>
            </a:r>
          </a:p>
          <a:p>
            <a:pPr marL="514350" indent="-514350">
              <a:buAutoNum type="arabicParenR"/>
            </a:pPr>
            <a:r>
              <a:rPr lang="el-GR" dirty="0" smtClean="0"/>
              <a:t>Συνεργασία των μαθητών </a:t>
            </a:r>
          </a:p>
          <a:p>
            <a:pPr marL="514350" indent="-514350">
              <a:buAutoNum type="arabicParenR"/>
            </a:pPr>
            <a:r>
              <a:rPr lang="el-GR" dirty="0" smtClean="0"/>
              <a:t>Ανάρτηση υλικού από τους ίδιους τους μαθητές</a:t>
            </a:r>
          </a:p>
          <a:p>
            <a:pPr marL="514350" indent="-514350">
              <a:buAutoNum type="arabicParenR"/>
            </a:pPr>
            <a:r>
              <a:rPr lang="el-GR" dirty="0" smtClean="0"/>
              <a:t>Ενημέρωση των μαθητών που απουσίαζαν από κάποιες συναντήσεις (μέσω </a:t>
            </a:r>
            <a:r>
              <a:rPr lang="en-US" dirty="0" smtClean="0"/>
              <a:t>chat)</a:t>
            </a:r>
          </a:p>
          <a:p>
            <a:pPr marL="514350" indent="-514350">
              <a:buAutoNum type="arabicParenR"/>
            </a:pPr>
            <a:endParaRPr lang="el-GR" dirty="0" smtClean="0"/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59785" y="374900"/>
            <a:ext cx="6710784" cy="1143000"/>
          </a:xfrm>
        </p:spPr>
        <p:txBody>
          <a:bodyPr/>
          <a:lstStyle/>
          <a:p>
            <a:r>
              <a:rPr lang="el-GR" dirty="0" smtClean="0"/>
              <a:t>Δράσεις περιβαλλοντικών ομάδων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739540" y="5566870"/>
            <a:ext cx="5955495" cy="1138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Εργαστήριο χριστουγεννιάτικων κατασκευών από ανακυκλώσιμα υλικά (Κυριακή 27/11/16)</a:t>
            </a:r>
            <a:endParaRPr lang="el-GR" sz="2400" dirty="0"/>
          </a:p>
        </p:txBody>
      </p:sp>
      <p:pic>
        <p:nvPicPr>
          <p:cNvPr id="7" name="6 - Θέση περιεχομένου" descr="IMG_20161127_130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1238" y="1694904"/>
            <a:ext cx="6710362" cy="37745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IMG_20161127_120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1180" y="222195"/>
            <a:ext cx="4886559" cy="2748690"/>
          </a:xfrm>
        </p:spPr>
      </p:pic>
      <p:pic>
        <p:nvPicPr>
          <p:cNvPr id="8" name="7 - Θέση περιεχομένου" descr="IMG_20161127_1203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08475" y="3715321"/>
            <a:ext cx="5082013" cy="2858633"/>
          </a:xfrm>
        </p:spPr>
      </p:pic>
      <p:pic>
        <p:nvPicPr>
          <p:cNvPr id="9" name="4 - Θέση περιεχομένου" descr="IMG_20161127_125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260" y="1443835"/>
            <a:ext cx="4428445" cy="2491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0161127_125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6260" y="1596540"/>
            <a:ext cx="4428445" cy="2491001"/>
          </a:xfrm>
        </p:spPr>
      </p:pic>
      <p:pic>
        <p:nvPicPr>
          <p:cNvPr id="6" name="5 - Θέση περιεχομένου" descr="IMG_20161127_125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1180" y="3887115"/>
            <a:ext cx="4886559" cy="2748690"/>
          </a:xfrm>
        </p:spPr>
      </p:pic>
      <p:pic>
        <p:nvPicPr>
          <p:cNvPr id="7" name="4 - Θέση περιεχομένου" descr="IMG_20161127_130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8475" y="374900"/>
            <a:ext cx="4886560" cy="27486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Επίσκεψη στο ΚΠΕ Λαυρίου</a:t>
            </a:r>
            <a:endParaRPr lang="el-GR" dirty="0"/>
          </a:p>
        </p:txBody>
      </p:sp>
      <p:pic>
        <p:nvPicPr>
          <p:cNvPr id="6" name="5 - Θέση περιεχομένου" descr="kseno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705" y="1291131"/>
            <a:ext cx="3715822" cy="27868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http://www.ltp.ntua.gr/media/lavrio_media_files/photogallery/a_0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70" y="1291130"/>
            <a:ext cx="3755974" cy="274869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586836" y="4803345"/>
            <a:ext cx="595549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Παρακολούθηση εκπαιδευτικού προγράμματος:  «Τίποτα δεν πάει χαμένο»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0161130_1127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3640" y="527605"/>
            <a:ext cx="2545854" cy="4525963"/>
          </a:xfrm>
        </p:spPr>
      </p:pic>
      <p:pic>
        <p:nvPicPr>
          <p:cNvPr id="6" name="5 - Θέση περιεχομένου" descr="IMG_20161130_1132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4375" y="1596540"/>
            <a:ext cx="4581551" cy="2577123"/>
          </a:xfrm>
        </p:spPr>
      </p:pic>
      <p:sp>
        <p:nvSpPr>
          <p:cNvPr id="8" name="7 - TextBox"/>
          <p:cNvSpPr txBox="1"/>
          <p:nvPr/>
        </p:nvSpPr>
        <p:spPr>
          <a:xfrm>
            <a:off x="3350360" y="6024985"/>
            <a:ext cx="503926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Τροφοδότηση </a:t>
            </a:r>
            <a:r>
              <a:rPr lang="el-GR" b="1" dirty="0" err="1" smtClean="0"/>
              <a:t>κομποστοποιητή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272</Words>
  <Application>Microsoft Office PowerPoint</Application>
  <PresentationFormat>Προβολή στην οθόνη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Office Theme</vt:lpstr>
      <vt:lpstr>Χρήση της πλατφόρμας moodle  για συντονισμό περιβαλλοντικών προγραμμάτων</vt:lpstr>
      <vt:lpstr>1) «Εξοικονόμηση, Δημιουργία… Νέα Πνοή στο 43»</vt:lpstr>
      <vt:lpstr>2) Ομορφαίνουμε και πρασινίζουμε το σχολείο </vt:lpstr>
      <vt:lpstr>Χρήση της πλατφόρμας moodle</vt:lpstr>
      <vt:lpstr>Δράσεις περιβαλλοντικών ομάδων</vt:lpstr>
      <vt:lpstr>Διαφάνεια 6</vt:lpstr>
      <vt:lpstr>Διαφάνεια 7</vt:lpstr>
      <vt:lpstr>Επίσκεψη στο ΚΠΕ Λαυρίου</vt:lpstr>
      <vt:lpstr>Διαφάνεια 9</vt:lpstr>
      <vt:lpstr>Διαφάνεια 10</vt:lpstr>
      <vt:lpstr>Διαφάνεια 11</vt:lpstr>
      <vt:lpstr>Διαφάνεια 12</vt:lpstr>
      <vt:lpstr>Διαφάνεια 13</vt:lpstr>
      <vt:lpstr>Κατασκευή κάδων συλλογής ανακυκλώσιμων υλικών (καπάκια, μπουκάλια)</vt:lpstr>
      <vt:lpstr>Διαφάνεια 15</vt:lpstr>
      <vt:lpstr>Διαφάνεια 16</vt:lpstr>
      <vt:lpstr>Βάφουμε παλιές ζαρντινιέρες</vt:lpstr>
      <vt:lpstr>Διαφάνεια 18</vt:lpstr>
      <vt:lpstr>Διαφάνεια 19</vt:lpstr>
      <vt:lpstr>Διαφάνεια 20</vt:lpstr>
      <vt:lpstr>Ευχαριστουμε πολυ!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ibobolou</cp:lastModifiedBy>
  <cp:revision>54</cp:revision>
  <dcterms:created xsi:type="dcterms:W3CDTF">2013-08-21T19:17:07Z</dcterms:created>
  <dcterms:modified xsi:type="dcterms:W3CDTF">2017-03-18T18:15:16Z</dcterms:modified>
</cp:coreProperties>
</file>