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02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5SbHC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jatlas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rlapanos/env-justic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8640960" cy="1800200"/>
          </a:xfrm>
        </p:spPr>
        <p:txBody>
          <a:bodyPr>
            <a:normAutofit/>
          </a:bodyPr>
          <a:lstStyle/>
          <a:p>
            <a:r>
              <a:rPr lang="el-GR" sz="3700" dirty="0" smtClean="0"/>
              <a:t>Προσεγγίζοντας την Περιβαλλοντική Δικαιοσύνη με βιωματική μάθηση και δημιουργική έκφραση</a:t>
            </a:r>
            <a:endParaRPr lang="el-GR" sz="3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2262"/>
          <a:stretch>
            <a:fillRect/>
          </a:stretch>
        </p:blipFill>
        <p:spPr bwMode="auto">
          <a:xfrm>
            <a:off x="7092280" y="5781490"/>
            <a:ext cx="1368152" cy="959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280920" cy="1057672"/>
          </a:xfrm>
        </p:spPr>
        <p:txBody>
          <a:bodyPr>
            <a:normAutofit fontScale="25000" lnSpcReduction="20000"/>
          </a:bodyPr>
          <a:lstStyle/>
          <a:p>
            <a:r>
              <a:rPr lang="el-GR" sz="8000" b="1" i="1" dirty="0" smtClean="0"/>
              <a:t>Αρλαπάνος Γεώργιος, Βιολόγος </a:t>
            </a:r>
            <a:r>
              <a:rPr lang="en-US" sz="8000" b="1" i="1" dirty="0" err="1" smtClean="0"/>
              <a:t>MEd</a:t>
            </a:r>
            <a:r>
              <a:rPr lang="el-GR" sz="8000" b="1" i="1" dirty="0" smtClean="0"/>
              <a:t>, &amp; μικτή ομάδα </a:t>
            </a:r>
            <a:r>
              <a:rPr lang="el-GR" sz="8000" b="1" i="1" dirty="0" err="1" smtClean="0"/>
              <a:t>Α΄και</a:t>
            </a:r>
            <a:r>
              <a:rPr lang="el-GR" sz="8000" b="1" i="1" dirty="0" smtClean="0"/>
              <a:t> Β’ Λυκείου</a:t>
            </a:r>
            <a:r>
              <a:rPr lang="el-GR" sz="8000" b="1" i="1" u="sng" dirty="0" smtClean="0"/>
              <a:t> </a:t>
            </a:r>
            <a:endParaRPr lang="el-GR" sz="8000" dirty="0" smtClean="0"/>
          </a:p>
          <a:p>
            <a:r>
              <a:rPr lang="el-GR" sz="8000" dirty="0" smtClean="0"/>
              <a:t> </a:t>
            </a:r>
            <a:r>
              <a:rPr lang="el-GR" sz="8000" b="1" i="1" dirty="0" smtClean="0"/>
              <a:t>Πειραματικό ΓΕ.Λ. Πάτρας (</a:t>
            </a:r>
            <a:r>
              <a:rPr lang="el-GR" sz="8000" b="1" i="1" dirty="0" err="1" smtClean="0"/>
              <a:t>Λάγγουρα</a:t>
            </a:r>
            <a:r>
              <a:rPr lang="el-GR" sz="8000" b="1" i="1" dirty="0" smtClean="0"/>
              <a:t>)</a:t>
            </a:r>
            <a:endParaRPr lang="el-GR" sz="8000" dirty="0" smtClean="0"/>
          </a:p>
          <a:p>
            <a:r>
              <a:rPr lang="el-GR" sz="8000" dirty="0" smtClean="0"/>
              <a:t>Πάτρα, 2017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" name="Picture 2" descr="C:\Users\user\Dropbox\ΣΧΟΛΕΙΟ 2016 - 17\Όμιλος\Φωτο\Διελκυστίνδα\Εικονες και video γεμισματος\IMG_20170420_11044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8227"/>
            <a:ext cx="4606652" cy="345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Πρώτη φάση: Βιωματική δραστηριότητα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‘Κάνε ένα βήμα μπροστά’ </a:t>
            </a:r>
            <a:r>
              <a:rPr lang="el-GR" sz="2800" dirty="0" smtClean="0"/>
              <a:t>(διασκευή για την ΠΔ)</a:t>
            </a:r>
            <a:endParaRPr lang="el-GR" sz="3600" dirty="0"/>
          </a:p>
        </p:txBody>
      </p:sp>
      <p:pic>
        <p:nvPicPr>
          <p:cNvPr id="2050" name="Picture 2" descr="C:\Users\user\Dropbox\ΣΧΟΛΕΙΟ 2016 - 17\Όμιλος\SAME\Κανε ενα βημα\18261357_290341061422395_2044526624_o.jpg"/>
          <p:cNvPicPr>
            <a:picLocks noChangeAspect="1" noChangeArrowheads="1"/>
          </p:cNvPicPr>
          <p:nvPr/>
        </p:nvPicPr>
        <p:blipFill>
          <a:blip r:embed="rId2" cstate="print"/>
          <a:srcRect t="14723" b="8989"/>
          <a:stretch>
            <a:fillRect/>
          </a:stretch>
        </p:blipFill>
        <p:spPr bwMode="auto">
          <a:xfrm>
            <a:off x="971600" y="1700808"/>
            <a:ext cx="6921911" cy="396044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555776" y="6237312"/>
            <a:ext cx="3753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Πηγή δραστηριότητας: </a:t>
            </a:r>
            <a:r>
              <a:rPr lang="el-GR" dirty="0" smtClean="0">
                <a:hlinkClick r:id="rId3"/>
              </a:rPr>
              <a:t>Μικρή Πυξίδα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203848" y="5733256"/>
            <a:ext cx="2558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i="1" dirty="0" smtClean="0"/>
              <a:t>Στιγμιότυπο της δραστηριότητας</a:t>
            </a:r>
            <a:endParaRPr lang="el-GR" sz="1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Δεύτερη φάση: Κριτική ανάλυση παραδειγμάτων</a:t>
            </a:r>
            <a:endParaRPr lang="el-G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168" b="6535"/>
          <a:stretch>
            <a:fillRect/>
          </a:stretch>
        </p:blipFill>
        <p:spPr bwMode="auto">
          <a:xfrm>
            <a:off x="971600" y="1556792"/>
            <a:ext cx="72728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691680" y="6165304"/>
            <a:ext cx="555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Άτλας Περιβαλλοντικής Δικαιοσύνης : </a:t>
            </a:r>
            <a:r>
              <a:rPr lang="en-US" dirty="0" smtClean="0">
                <a:hlinkClick r:id="rId3"/>
              </a:rPr>
              <a:t>http://ejatlas.org/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269776"/>
            <a:ext cx="7128792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Τρίτη φάση: Δημιουργία ταινίας μικρού μήκους</a:t>
            </a:r>
            <a:endParaRPr lang="el-GR" sz="3600" dirty="0"/>
          </a:p>
        </p:txBody>
      </p:sp>
      <p:pic>
        <p:nvPicPr>
          <p:cNvPr id="4098" name="Picture 2" descr="vlcsnap-2017-05-17-00h15m15s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524" y="1556792"/>
            <a:ext cx="5958796" cy="336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36512" y="48440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ea typeface="Calibri" pitchFamily="34" charset="0"/>
                <a:cs typeface="Arial" pitchFamily="34" charset="0"/>
              </a:rPr>
              <a:t>Στιγμιότυπο από την ταινία ‘Διελκυστίνδα, η κορδέλα σημειολογικό μέσο’</a:t>
            </a: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47664" y="6165304"/>
            <a:ext cx="575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 μαθητική ταινία μικρού μήκους </a:t>
            </a:r>
            <a:r>
              <a:rPr lang="el-GR" dirty="0" smtClean="0">
                <a:hlinkClick r:id="rId3"/>
              </a:rPr>
              <a:t>‘Διελκυστίνδα’</a:t>
            </a:r>
            <a:r>
              <a:rPr lang="en-US" dirty="0" smtClean="0">
                <a:hlinkClick r:id="rId3"/>
              </a:rPr>
              <a:t> </a:t>
            </a:r>
            <a:r>
              <a:rPr lang="el-GR" dirty="0" smtClean="0">
                <a:hlinkClick r:id="rId3"/>
              </a:rPr>
              <a:t>στο </a:t>
            </a:r>
            <a:r>
              <a:rPr lang="en-US" dirty="0" err="1" smtClean="0">
                <a:hlinkClick r:id="rId3"/>
              </a:rPr>
              <a:t>Vimeo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81</Words>
  <Application>Microsoft Office PowerPoint</Application>
  <PresentationFormat>Προβολή στην οθόνη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Προσεγγίζοντας την Περιβαλλοντική Δικαιοσύνη με βιωματική μάθηση και δημιουργική έκφραση</vt:lpstr>
      <vt:lpstr>Πρώτη φάση: Βιωματική δραστηριότητα  ‘Κάνε ένα βήμα μπροστά’ (διασκευή για την ΠΔ)</vt:lpstr>
      <vt:lpstr>Δεύτερη φάση: Κριτική ανάλυση παραδειγμάτων</vt:lpstr>
      <vt:lpstr>Τρίτη φάση: Δημιουργία ταινίας μικρού μήκους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Προσεγγίζοντας την Περιβαλλοντική Δικαιοσύνη με βιωματική μάθηση και δημιουργική έκφραση</dc:title>
  <dc:creator>user</dc:creator>
  <cp:lastModifiedBy>user</cp:lastModifiedBy>
  <cp:revision>7</cp:revision>
  <dcterms:created xsi:type="dcterms:W3CDTF">2017-05-18T01:57:43Z</dcterms:created>
  <dcterms:modified xsi:type="dcterms:W3CDTF">2017-05-18T02:50:46Z</dcterms:modified>
</cp:coreProperties>
</file>