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9D1E36-9553-4FE3-802E-62CBE61A73AA}" type="datetimeFigureOut">
              <a:rPr lang="el-GR" smtClean="0"/>
              <a:t>3/6/2017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F91F78-C3AD-4954-9EA4-E7CDA7EC07B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3024336"/>
          </a:xfrm>
        </p:spPr>
        <p:txBody>
          <a:bodyPr>
            <a:normAutofit/>
          </a:bodyPr>
          <a:lstStyle/>
          <a:p>
            <a:r>
              <a:rPr lang="el-GR" dirty="0" smtClean="0"/>
              <a:t>«Σπερνοντασ ονειρα στην αυλη μασ»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«ελευθεροι σποροι – δικαιη κοινωνια»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3717032"/>
            <a:ext cx="6560234" cy="1752600"/>
          </a:xfrm>
        </p:spPr>
        <p:txBody>
          <a:bodyPr/>
          <a:lstStyle/>
          <a:p>
            <a:r>
              <a:rPr lang="el-GR" dirty="0" smtClean="0"/>
              <a:t>Περιβαλλοντικά Προγράμματα 1</a:t>
            </a:r>
            <a:r>
              <a:rPr lang="el-GR" baseline="30000" dirty="0" smtClean="0"/>
              <a:t>ου</a:t>
            </a:r>
            <a:r>
              <a:rPr lang="el-GR" dirty="0" smtClean="0"/>
              <a:t> ΓΕΛ Μετ/σης</a:t>
            </a:r>
          </a:p>
          <a:p>
            <a:endParaRPr lang="el-GR" dirty="0" smtClean="0"/>
          </a:p>
          <a:p>
            <a:r>
              <a:rPr lang="el-GR" dirty="0" smtClean="0"/>
              <a:t>Συντονίστριες: Άννα Τρίγκατζη, Σταυρούλα Βλάχου</a:t>
            </a:r>
          </a:p>
          <a:p>
            <a:r>
              <a:rPr lang="el-GR" dirty="0" smtClean="0"/>
              <a:t>Μέλη: Αλεξάνδρα Ηλία, Στυλιανή Κεραμιδά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3813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φυσικη καλλιεργεια &amp; κομποστοποιηση </a:t>
            </a:r>
            <a:br>
              <a:rPr lang="el-GR" dirty="0" smtClean="0"/>
            </a:br>
            <a:r>
              <a:rPr lang="el-GR" dirty="0" smtClean="0"/>
              <a:t>στο αγροκτημα φοιφα</a:t>
            </a:r>
            <a:endParaRPr lang="el-GR" dirty="0"/>
          </a:p>
        </p:txBody>
      </p:sp>
      <p:pic>
        <p:nvPicPr>
          <p:cNvPr id="5" name="Content Placeholder 4" descr="P10800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564904"/>
            <a:ext cx="4003509" cy="300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8007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166592" cy="31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Εργαστηρια φυσικων καλλυντικων </a:t>
            </a:r>
            <a:br>
              <a:rPr lang="el-GR" dirty="0" smtClean="0"/>
            </a:br>
            <a:r>
              <a:rPr lang="el-GR" dirty="0" smtClean="0"/>
              <a:t>&amp; σποροφυτων</a:t>
            </a:r>
            <a:endParaRPr lang="el-GR" dirty="0"/>
          </a:p>
        </p:txBody>
      </p:sp>
      <p:pic>
        <p:nvPicPr>
          <p:cNvPr id="5" name="Content Placeholder 4" descr="P10800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4166592" cy="31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8009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3974571" cy="29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Παρασκευη υγιεινου πρωινου &amp; συμποσιο τησ πεινασ</a:t>
            </a:r>
            <a:endParaRPr lang="el-GR" dirty="0"/>
          </a:p>
        </p:txBody>
      </p:sp>
      <p:pic>
        <p:nvPicPr>
          <p:cNvPr id="5" name="Content Placeholder 4" descr="17240512_805123486303306_7565375790606925856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3068960"/>
            <a:ext cx="3884481" cy="246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17218686_801792619969726_6091968110056896605_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8057633_826987697450218_23614974117012963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741322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Σπορειο με σπορουσ απο το πελιτι</a:t>
            </a:r>
            <a:endParaRPr lang="el-GR" dirty="0"/>
          </a:p>
        </p:txBody>
      </p:sp>
      <p:pic>
        <p:nvPicPr>
          <p:cNvPr id="5" name="Content Placeholder 4" descr="17492852_808348355980819_2614778465777255064_o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1700808"/>
            <a:ext cx="4355869" cy="244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94122"/>
          </a:xfrm>
        </p:spPr>
        <p:txBody>
          <a:bodyPr/>
          <a:lstStyle/>
          <a:p>
            <a:pPr algn="ctr"/>
            <a:r>
              <a:rPr lang="el-GR" dirty="0" smtClean="0"/>
              <a:t>Εκδηλωση στο σχολειο με το πελιτι</a:t>
            </a:r>
            <a:endParaRPr lang="el-GR" dirty="0"/>
          </a:p>
        </p:txBody>
      </p:sp>
      <p:pic>
        <p:nvPicPr>
          <p:cNvPr id="7" name="Picture 6" descr="P109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9023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 descr="18278782_833675220114799_2612743148168810903_o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12709" y="1628800"/>
            <a:ext cx="384042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71184" cy="2002234"/>
          </a:xfrm>
        </p:spPr>
        <p:txBody>
          <a:bodyPr/>
          <a:lstStyle/>
          <a:p>
            <a:pPr algn="r"/>
            <a:r>
              <a:rPr lang="el-GR" dirty="0" smtClean="0"/>
              <a:t>Παρουσιαση με δραματοποιηση του </a:t>
            </a:r>
            <a:r>
              <a:rPr lang="en-US" dirty="0" smtClean="0"/>
              <a:t>debate</a:t>
            </a:r>
            <a:endParaRPr lang="el-GR" dirty="0"/>
          </a:p>
        </p:txBody>
      </p:sp>
      <p:pic>
        <p:nvPicPr>
          <p:cNvPr id="5" name="Content Placeholder 4" descr="P10807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8079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420888"/>
            <a:ext cx="4003509" cy="300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Παιχνιδια γνωριμιασ &amp; εμπιστοσυνησ</a:t>
            </a:r>
            <a:endParaRPr lang="el-GR" dirty="0"/>
          </a:p>
        </p:txBody>
      </p:sp>
      <p:pic>
        <p:nvPicPr>
          <p:cNvPr id="8" name="Content Placeholder 7" descr="15259219_1846971838850167_513641137603395590_o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428492" cy="2952328"/>
          </a:xfrm>
        </p:spPr>
      </p:pic>
      <p:pic>
        <p:nvPicPr>
          <p:cNvPr id="10" name="Content Placeholder 9" descr="P107080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852936"/>
            <a:ext cx="3657600" cy="274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67600" cy="1143000"/>
          </a:xfrm>
        </p:spPr>
        <p:txBody>
          <a:bodyPr/>
          <a:lstStyle/>
          <a:p>
            <a:r>
              <a:rPr lang="el-GR" dirty="0" smtClean="0"/>
              <a:t>Δεντρο προσδοκιων </a:t>
            </a:r>
            <a:br>
              <a:rPr lang="el-GR" dirty="0" smtClean="0"/>
            </a:br>
            <a:r>
              <a:rPr lang="el-GR" dirty="0" smtClean="0"/>
              <a:t>&amp; κηρυκειο</a:t>
            </a:r>
            <a:endParaRPr lang="el-GR" dirty="0"/>
          </a:p>
        </p:txBody>
      </p:sp>
      <p:pic>
        <p:nvPicPr>
          <p:cNvPr id="5" name="Content Placeholder 4" descr="15288540_1846975928849758_4455438940452208728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15203272_732497783565877_8927075184872396152_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2783036" cy="494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Εννοιολογικοσ χαρτησ &amp; </a:t>
            </a:r>
            <a:r>
              <a:rPr lang="en-US" dirty="0" smtClean="0"/>
              <a:t>debate</a:t>
            </a:r>
            <a:endParaRPr lang="el-GR" dirty="0"/>
          </a:p>
        </p:txBody>
      </p:sp>
      <p:pic>
        <p:nvPicPr>
          <p:cNvPr id="5" name="Content Placeholder 4" descr="16602074_781167042032284_7369075914174583591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344370" cy="244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16601864_781176785364643_6080205107504388686_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4077072"/>
            <a:ext cx="4248472" cy="238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Παζαρι με παραδοσιακα προιοντα</a:t>
            </a:r>
            <a:endParaRPr lang="el-GR" dirty="0"/>
          </a:p>
        </p:txBody>
      </p:sp>
      <p:pic>
        <p:nvPicPr>
          <p:cNvPr id="5" name="Content Placeholder 4" descr="15369966_739841226164866_4356370647575214671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964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15541038_1388808801131203_9062617312406531521_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991111" y="4005064"/>
            <a:ext cx="380644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Ακτιβιστικη δραση στο προαυλιο </a:t>
            </a:r>
            <a:br>
              <a:rPr lang="el-GR" dirty="0" smtClean="0"/>
            </a:br>
            <a:r>
              <a:rPr lang="el-GR" dirty="0" smtClean="0"/>
              <a:t>με πικετοφορια &amp; αυτοσχεδια κρουστα</a:t>
            </a:r>
            <a:endParaRPr lang="el-GR" dirty="0"/>
          </a:p>
        </p:txBody>
      </p:sp>
      <p:pic>
        <p:nvPicPr>
          <p:cNvPr id="5" name="Content Placeholder 4" descr="16804215_786479498167705_3610274897482087562_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4437112"/>
            <a:ext cx="3920322" cy="220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16903371_792101107605544_5291645127442064489_o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473652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Κπε Κρεστενων &amp; τοπικα προιοντα</a:t>
            </a:r>
            <a:endParaRPr lang="el-GR" dirty="0"/>
          </a:p>
        </p:txBody>
      </p:sp>
      <p:pic>
        <p:nvPicPr>
          <p:cNvPr id="5" name="Content Placeholder 4" descr="P10709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2420888"/>
            <a:ext cx="3782549" cy="28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7078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26170"/>
          </a:xfrm>
        </p:spPr>
        <p:txBody>
          <a:bodyPr/>
          <a:lstStyle/>
          <a:p>
            <a:r>
              <a:rPr lang="el-GR" dirty="0" smtClean="0"/>
              <a:t>Ταυτοτητα προιοντοσ 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 smtClean="0"/>
              <a:t>                        &amp; εργαστηριο σαπουνιου</a:t>
            </a:r>
            <a:endParaRPr lang="el-GR" dirty="0"/>
          </a:p>
        </p:txBody>
      </p:sp>
      <p:pic>
        <p:nvPicPr>
          <p:cNvPr id="5" name="Content Placeholder 4" descr="P10708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879709" cy="2909782"/>
          </a:xfrm>
        </p:spPr>
      </p:pic>
      <p:pic>
        <p:nvPicPr>
          <p:cNvPr id="6" name="Content Placeholder 5" descr="P107088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3878560" cy="29089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70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Περιβαλλοντικο μονοπατι στον δρομο τησ σταφιδασ</a:t>
            </a:r>
            <a:endParaRPr lang="el-GR" dirty="0"/>
          </a:p>
        </p:txBody>
      </p:sp>
      <p:pic>
        <p:nvPicPr>
          <p:cNvPr id="5" name="Content Placeholder 4" descr="P107091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P1070904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980728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88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«Σπερνοντασ ονειρα στην αυλη μασ»  «ελευθεροι σποροι – δικαιη κοινωνια»</vt:lpstr>
      <vt:lpstr>Παιχνιδια γνωριμιασ &amp; εμπιστοσυνησ</vt:lpstr>
      <vt:lpstr>Δεντρο προσδοκιων  &amp; κηρυκειο</vt:lpstr>
      <vt:lpstr>Εννοιολογικοσ χαρτησ &amp; debate</vt:lpstr>
      <vt:lpstr>Παζαρι με παραδοσιακα προιοντα</vt:lpstr>
      <vt:lpstr>Ακτιβιστικη δραση στο προαυλιο  με πικετοφορια &amp; αυτοσχεδια κρουστα</vt:lpstr>
      <vt:lpstr>Κπε Κρεστενων &amp; τοπικα προιοντα</vt:lpstr>
      <vt:lpstr>Ταυτοτητα προιοντοσ                           &amp; εργαστηριο σαπουνιου</vt:lpstr>
      <vt:lpstr>Περιβαλλοντικο μονοπατι στον δρομο τησ σταφιδασ</vt:lpstr>
      <vt:lpstr>φυσικη καλλιεργεια &amp; κομποστοποιηση  στο αγροκτημα φοιφα</vt:lpstr>
      <vt:lpstr>Εργαστηρια φυσικων καλλυντικων  &amp; σποροφυτων</vt:lpstr>
      <vt:lpstr>Παρασκευη υγιεινου πρωινου &amp; συμποσιο τησ πεινασ</vt:lpstr>
      <vt:lpstr>Σπορειο με σπορουσ απο το πελιτι</vt:lpstr>
      <vt:lpstr>Εκδηλωση στο σχολειο με το πελιτι</vt:lpstr>
      <vt:lpstr>Παρουσιαση με δραματοποιηση του debate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«Σπερνοντασ ονειρα στην αυλη μασ»  «ελευθεροι σποροι – δικαιη κοινωνια»</dc:title>
  <dc:creator>αννα</dc:creator>
  <cp:lastModifiedBy>αννα</cp:lastModifiedBy>
  <cp:revision>8</cp:revision>
  <dcterms:created xsi:type="dcterms:W3CDTF">2017-06-03T17:35:26Z</dcterms:created>
  <dcterms:modified xsi:type="dcterms:W3CDTF">2017-06-03T19:32:17Z</dcterms:modified>
</cp:coreProperties>
</file>