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00" r:id="rId5"/>
    <p:sldId id="301" r:id="rId6"/>
    <p:sldId id="302" r:id="rId7"/>
    <p:sldId id="303" r:id="rId8"/>
    <p:sldId id="304" r:id="rId9"/>
    <p:sldId id="305" r:id="rId10"/>
    <p:sldId id="259" r:id="rId11"/>
    <p:sldId id="266" r:id="rId12"/>
    <p:sldId id="294" r:id="rId13"/>
    <p:sldId id="295" r:id="rId14"/>
    <p:sldId id="271" r:id="rId15"/>
    <p:sldId id="297" r:id="rId16"/>
    <p:sldId id="296" r:id="rId17"/>
    <p:sldId id="298" r:id="rId18"/>
    <p:sldId id="299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4" autoAdjust="0"/>
    <p:restoredTop sz="94660"/>
  </p:normalViewPr>
  <p:slideViewPr>
    <p:cSldViewPr>
      <p:cViewPr varScale="1">
        <p:scale>
          <a:sx n="69" d="100"/>
          <a:sy n="69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4603F-EC66-45A0-B17C-8CE68B2D845D}" type="datetimeFigureOut">
              <a:rPr lang="en-GB" smtClean="0"/>
              <a:pPr/>
              <a:t>07/06/2017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D6A81-7ECC-4F02-A0B8-2B89C9D787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1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D6A81-7ECC-4F02-A0B8-2B89C9D787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85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91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00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6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91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9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33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9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908754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8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3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62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4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52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67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93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97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5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20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66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2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90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87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92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47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4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0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89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7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0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3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9236D-DB42-4597-A65E-18845566B472}" type="datetimeFigureOut">
              <a:rPr lang="el-GR" smtClean="0"/>
              <a:pPr/>
              <a:t>7/6/2017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9FCC-2F75-4864-9383-12583858FAA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- Κουλούρα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DCA7E25-A291-4EA4-B4BD-21F95A1E6E94}" type="datetimeFigureOut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7/6/2017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A6B96E3-F9FC-444E-9A23-6CAD7D0B1E17}" type="slidenum">
              <a:rPr lang="el-G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l-G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5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B2643-FB4C-48E6-819C-B624B5721BE7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7/6/2017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EE67-69AE-4586-BA0D-3ECB92A4094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2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«Ολιστική προσέγγιση στην Κλιματική Αλλαγή»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39552" y="3573016"/>
            <a:ext cx="8208912" cy="288032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l-GR" sz="2400" dirty="0" smtClean="0"/>
              <a:t>Συντονίστριες:</a:t>
            </a:r>
          </a:p>
          <a:p>
            <a:pPr algn="l"/>
            <a:r>
              <a:rPr lang="el-GR" sz="2400" dirty="0" smtClean="0"/>
              <a:t> </a:t>
            </a:r>
            <a:r>
              <a:rPr lang="el-GR" sz="2400" dirty="0" err="1" smtClean="0"/>
              <a:t>Περτσινίδου</a:t>
            </a:r>
            <a:r>
              <a:rPr lang="el-GR" sz="2400" dirty="0" smtClean="0"/>
              <a:t> </a:t>
            </a:r>
            <a:r>
              <a:rPr lang="el-GR" sz="2400" dirty="0" smtClean="0"/>
              <a:t>Κυριακή, </a:t>
            </a:r>
            <a:r>
              <a:rPr lang="el-GR" sz="2400" dirty="0" err="1" smtClean="0"/>
              <a:t>Αθανασιάδου</a:t>
            </a:r>
            <a:r>
              <a:rPr lang="el-GR" sz="2400" dirty="0" smtClean="0"/>
              <a:t> </a:t>
            </a:r>
            <a:r>
              <a:rPr lang="el-GR" sz="2400" dirty="0" smtClean="0"/>
              <a:t>Ελένη</a:t>
            </a:r>
            <a:endParaRPr lang="el-GR" sz="2400" dirty="0" smtClean="0"/>
          </a:p>
          <a:p>
            <a:pPr algn="l"/>
            <a:r>
              <a:rPr lang="el-GR" sz="2400" dirty="0" smtClean="0"/>
              <a:t>Συμμετέχουν τα τρία περιβαλλοντικά προγράμματα του 1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Γυμνασίου Γέρακα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400" dirty="0" smtClean="0"/>
              <a:t>«Κλιματική Αλλαγή. Ο πλανήτης θα αντέξει. Εσύ;»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400" dirty="0" smtClean="0"/>
              <a:t>«Ανακύκλωση-Σχολικός Κήπος- Μικροί Δημοσιογράφοι για το Περιβάλλον»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400" dirty="0" smtClean="0"/>
              <a:t>«Η ζωή μας από ψηλά»</a:t>
            </a:r>
          </a:p>
          <a:p>
            <a:pPr algn="l"/>
            <a:endParaRPr lang="el-GR" sz="2400" dirty="0" smtClean="0"/>
          </a:p>
          <a:p>
            <a:pPr algn="l"/>
            <a:endParaRPr lang="el-GR" sz="2400" dirty="0" smtClean="0"/>
          </a:p>
          <a:p>
            <a:pPr algn="l"/>
            <a:endParaRPr lang="el-GR" dirty="0" smtClean="0"/>
          </a:p>
          <a:p>
            <a:pPr algn="l"/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6672"/>
            <a:ext cx="2520280" cy="100811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8" y="63918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ΜΑΙΡΗ\ΠΛΑΤΕΙΑ 2017-ΒΙΝΤΕΟ-Περιββαλλοντικες φωτο\15170783_1263814080356344_1919895833466748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06" y="2703067"/>
            <a:ext cx="3168352" cy="2160240"/>
          </a:xfrm>
          <a:prstGeom prst="rect">
            <a:avLst/>
          </a:prstGeom>
          <a:noFill/>
        </p:spPr>
      </p:pic>
      <p:pic>
        <p:nvPicPr>
          <p:cNvPr id="6" name="Picture 2" descr="C:\Users\User\Desktop\ΜΑΙΡΗ\ΠΛΑΤΕΙΑ 2017-ΒΙΝΤΕΟ-Περιββαλλοντικες φωτο\15875347_1375273602543724_1018420255994310453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27" y="4947246"/>
            <a:ext cx="3151893" cy="1772816"/>
          </a:xfrm>
          <a:prstGeom prst="rect">
            <a:avLst/>
          </a:prstGeom>
          <a:noFill/>
        </p:spPr>
      </p:pic>
      <p:pic>
        <p:nvPicPr>
          <p:cNvPr id="7" name="Picture 2" descr="C:\Users\User\Desktop\ΜΑΙΡΗ\ΠΛΑΤΕΙΑ 2017-ΒΙΝΤΕΟ-Περιββαλλοντικες φωτο\16602654_1376472265757191_711216070435575594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5167"/>
            <a:ext cx="3240360" cy="1944216"/>
          </a:xfrm>
          <a:prstGeom prst="rect">
            <a:avLst/>
          </a:prstGeom>
          <a:noFill/>
        </p:spPr>
      </p:pic>
      <p:pic>
        <p:nvPicPr>
          <p:cNvPr id="8" name="Picture 2" descr="C:\Users\User\Desktop\ΜΑΙΡΗ\ΠΛΑΤΕΙΑ 2017-ΒΙΝΤΕΟ-Περιββαλλοντικες φωτο\11041015_843808205690269_242027130845490274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1969"/>
            <a:ext cx="3297426" cy="2304256"/>
          </a:xfrm>
          <a:prstGeom prst="rect">
            <a:avLst/>
          </a:prstGeom>
          <a:noFill/>
        </p:spPr>
      </p:pic>
      <p:pic>
        <p:nvPicPr>
          <p:cNvPr id="9" name="Picture 2" descr="C:\Users\User\Desktop\ΜΑΙΡΗ\ΠΛΑΤΕΙΑ 2017-ΒΙΝΤΕΟ-Περιββαλλοντικες φωτο\13122809_1071207009617053_3860731394229135425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146" y="2320788"/>
            <a:ext cx="3007561" cy="20882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583550"/>
            <a:ext cx="3456384" cy="2154578"/>
          </a:xfrm>
          <a:prstGeom prst="rect">
            <a:avLst/>
          </a:prstGeom>
        </p:spPr>
      </p:pic>
      <p:pic>
        <p:nvPicPr>
          <p:cNvPr id="10" name="Picture 2" descr="C:\Users\User\Desktop\ΜΑΙΡΗ\ΠΛΑΤΕΙΑ 2017-ΒΙΝΤΕΟ-Περιββαλλοντικες φωτο\12794335_1022701351134286_4458838758224181406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7419" y="2703067"/>
            <a:ext cx="2520280" cy="173404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4441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34441"/>
            <a:ext cx="305772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User\Desktop\ΜΑΙΡΗ\ΠΛΑΤΕΙΑ 2017-ΒΙΝΤΕΟ-Περιββαλλοντικες φωτο\17038839_1402968376440913_3924826248089153465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590100"/>
            <a:ext cx="3168352" cy="1997203"/>
          </a:xfrm>
          <a:prstGeom prst="rect">
            <a:avLst/>
          </a:prstGeom>
          <a:noFill/>
        </p:spPr>
      </p:pic>
      <p:pic>
        <p:nvPicPr>
          <p:cNvPr id="6" name="Picture 2" descr="C:\Users\User\Desktop\ΜΑΙΡΗ\ΠΛΑΤΕΙΑ 2017-ΒΙΝΤΕΟ-Περιββαλλοντικες φωτο\17191655_1416941068376977_6575293817609661237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590100"/>
            <a:ext cx="3057727" cy="1930225"/>
          </a:xfrm>
          <a:prstGeom prst="rect">
            <a:avLst/>
          </a:prstGeom>
          <a:noFill/>
        </p:spPr>
      </p:pic>
      <p:pic>
        <p:nvPicPr>
          <p:cNvPr id="7" name="Picture 2" descr="C:\Users\User\Desktop\ΜΑΙΡΗ\ΠΛΑΤΕΙΑ 2017-ΒΙΝΤΕΟ-Περιββαλλοντικες φωτο\18402809_1504621989608884_644580654383577299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60" y="4698747"/>
            <a:ext cx="3168352" cy="2016224"/>
          </a:xfrm>
          <a:prstGeom prst="rect">
            <a:avLst/>
          </a:prstGeom>
          <a:noFill/>
        </p:spPr>
      </p:pic>
      <p:pic>
        <p:nvPicPr>
          <p:cNvPr id="8" name="Picture 2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698747"/>
            <a:ext cx="3312368" cy="201622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2808312" cy="20162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043608" y="0"/>
            <a:ext cx="8100392" cy="1876848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/>
          <a:lstStyle/>
          <a:p>
            <a:pPr algn="just"/>
            <a:r>
              <a:rPr lang="el-GR" dirty="0" smtClean="0">
                <a:solidFill>
                  <a:srgbClr val="FF0000"/>
                </a:solidFill>
              </a:rPr>
              <a:t>       </a:t>
            </a:r>
            <a:r>
              <a:rPr lang="el-GR" sz="4000" dirty="0" smtClean="0">
                <a:solidFill>
                  <a:srgbClr val="FF0000"/>
                </a:solidFill>
                <a:latin typeface="Arial Black" pitchFamily="34" charset="0"/>
              </a:rPr>
              <a:t>1ο  ΓΥΜΝΑΣΙΟ ΓΕΡΑΚΑ</a:t>
            </a:r>
            <a:endParaRPr lang="el-GR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043608" y="2204864"/>
            <a:ext cx="8100392" cy="4653136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endParaRPr lang="el-GR" b="1" dirty="0" smtClean="0">
              <a:solidFill>
                <a:srgbClr val="00B050"/>
              </a:solidFill>
            </a:endParaRPr>
          </a:p>
          <a:p>
            <a:pPr algn="ctr"/>
            <a:r>
              <a:rPr lang="el-GR" b="1" dirty="0" smtClean="0">
                <a:solidFill>
                  <a:srgbClr val="00B050"/>
                </a:solidFill>
              </a:rPr>
              <a:t>ΠΕΡΙΒΑΛΛΟΝΤΙΚΟ    ΠΡΟΓΡΑΜΜΑ</a:t>
            </a:r>
          </a:p>
          <a:p>
            <a:pPr algn="ctr"/>
            <a:r>
              <a:rPr lang="en-US" b="1" dirty="0" smtClean="0">
                <a:latin typeface="Segoe Script" pitchFamily="34" charset="0"/>
              </a:rPr>
              <a:t>“</a:t>
            </a:r>
            <a:r>
              <a:rPr lang="el-GR" b="1" dirty="0" smtClean="0">
                <a:latin typeface="Segoe Script" pitchFamily="34" charset="0"/>
              </a:rPr>
              <a:t>Η </a:t>
            </a:r>
            <a:r>
              <a:rPr lang="el-GR" b="1" dirty="0" smtClean="0">
                <a:latin typeface="Segoe Script" pitchFamily="34" charset="0"/>
              </a:rPr>
              <a:t>ΖΩΗ ΜΑΣ ΑΠΟ </a:t>
            </a:r>
            <a:r>
              <a:rPr lang="el-GR" b="1" dirty="0" smtClean="0">
                <a:latin typeface="Segoe Script" pitchFamily="34" charset="0"/>
              </a:rPr>
              <a:t>ΨΗΛΑ</a:t>
            </a:r>
            <a:r>
              <a:rPr lang="en-US" b="1" dirty="0" smtClean="0">
                <a:latin typeface="Segoe Script" pitchFamily="34" charset="0"/>
              </a:rPr>
              <a:t>”</a:t>
            </a:r>
            <a:endParaRPr lang="el-GR" b="1" dirty="0" smtClean="0">
              <a:latin typeface="Segoe Script" pitchFamily="34" charset="0"/>
            </a:endParaRPr>
          </a:p>
          <a:p>
            <a:pPr algn="ctr"/>
            <a:endParaRPr lang="el-GR" b="1" dirty="0" smtClean="0"/>
          </a:p>
          <a:p>
            <a:pPr algn="ctr"/>
            <a:r>
              <a:rPr lang="el-GR" b="1" dirty="0" smtClean="0">
                <a:solidFill>
                  <a:srgbClr val="00B050"/>
                </a:solidFill>
              </a:rPr>
              <a:t>ΥΠΕΥΘΥΝΟΙ   ΚΑΘΗΓΗΤΕΣ</a:t>
            </a:r>
            <a:r>
              <a:rPr lang="en-US" b="1" dirty="0" smtClean="0">
                <a:solidFill>
                  <a:srgbClr val="00B050"/>
                </a:solidFill>
              </a:rPr>
              <a:t>:</a:t>
            </a:r>
            <a:endParaRPr lang="el-GR" b="1" dirty="0" smtClean="0">
              <a:solidFill>
                <a:srgbClr val="00B050"/>
              </a:solidFill>
            </a:endParaRPr>
          </a:p>
          <a:p>
            <a:pPr algn="ctr"/>
            <a:r>
              <a:rPr lang="el-GR" b="1" dirty="0" smtClean="0">
                <a:latin typeface="Segoe Script" pitchFamily="34" charset="0"/>
              </a:rPr>
              <a:t>ΜΑΡΙΑ  ΑΡΧΟΥ – ΕΛΕΝΗ  ΛΕΛΕΝΤΖΗ – ΧΡΥΣΟΣΠΑΘΗΣ  ΚΩΣΤΑΣ</a:t>
            </a:r>
          </a:p>
          <a:p>
            <a:pPr algn="ctr"/>
            <a:endParaRPr lang="el-GR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16633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1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eorge\Desktop\ΠΑΡΝΗΘΑ\DS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99" y="638763"/>
            <a:ext cx="4061031" cy="2700154"/>
          </a:xfrm>
          <a:prstGeom prst="rect">
            <a:avLst/>
          </a:prstGeom>
          <a:noFill/>
        </p:spPr>
      </p:pic>
      <p:pic>
        <p:nvPicPr>
          <p:cNvPr id="3" name="Picture 2" descr="C:\Users\george\Desktop\υμηττος\DSC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647" y="638763"/>
            <a:ext cx="4216868" cy="2700154"/>
          </a:xfrm>
          <a:prstGeom prst="rect">
            <a:avLst/>
          </a:prstGeom>
          <a:noFill/>
        </p:spPr>
      </p:pic>
      <p:pic>
        <p:nvPicPr>
          <p:cNvPr id="6" name="Picture 2" descr="C:\Users\george\Desktop\ΠΑΡΝΗΘΑ\DSC_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698" y="3792535"/>
            <a:ext cx="3888432" cy="2815114"/>
          </a:xfrm>
          <a:prstGeom prst="rect">
            <a:avLst/>
          </a:prstGeom>
          <a:noFill/>
        </p:spPr>
      </p:pic>
      <p:pic>
        <p:nvPicPr>
          <p:cNvPr id="7" name="Picture 2" descr="C:\Users\george\Desktop\Νέος ymmhtos\DSC_0102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94353" y="3792535"/>
            <a:ext cx="4303455" cy="2815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95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e\Desktop\ΠΑΡΝΗΘΑ\DSC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366" y="548680"/>
            <a:ext cx="4174938" cy="2700254"/>
          </a:xfrm>
          <a:prstGeom prst="rect">
            <a:avLst/>
          </a:prstGeom>
          <a:noFill/>
        </p:spPr>
      </p:pic>
      <p:pic>
        <p:nvPicPr>
          <p:cNvPr id="4" name="Picture 3" descr="C:\Users\george\Desktop\Νέος ymmhtos\DSC_005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7" y="3861048"/>
            <a:ext cx="3888431" cy="2585165"/>
          </a:xfrm>
          <a:prstGeom prst="rect">
            <a:avLst/>
          </a:prstGeom>
          <a:noFill/>
        </p:spPr>
      </p:pic>
      <p:pic>
        <p:nvPicPr>
          <p:cNvPr id="5" name="Picture 2" descr="C:\Users\george\Desktop\υμηττος\DSC_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273" y="3752264"/>
            <a:ext cx="4061031" cy="2802732"/>
          </a:xfrm>
          <a:prstGeom prst="rect">
            <a:avLst/>
          </a:prstGeom>
          <a:noFill/>
        </p:spPr>
      </p:pic>
      <p:pic>
        <p:nvPicPr>
          <p:cNvPr id="6" name="Picture 2" descr="C:\Users\george\Desktop\ΠΑΡΝΗΘΑ\DSC_0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786" y="548680"/>
            <a:ext cx="4061182" cy="2700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418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GS\Users\Public\εκπαιδευτικοι\Χρυσοσπάθης\ΓΡΑΒΙΑ 2\IMG_6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1676"/>
            <a:ext cx="4027785" cy="3020839"/>
          </a:xfrm>
          <a:prstGeom prst="rect">
            <a:avLst/>
          </a:prstGeom>
          <a:noFill/>
        </p:spPr>
      </p:pic>
      <p:pic>
        <p:nvPicPr>
          <p:cNvPr id="3" name="Picture 2" descr="\\GS\Users\Public\εκπαιδευτικοι\Χρυσοσπάθης\ΓΡΑΒΙΑ 2\IMG_6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368" y="221676"/>
            <a:ext cx="3816424" cy="3020839"/>
          </a:xfrm>
          <a:prstGeom prst="rect">
            <a:avLst/>
          </a:prstGeom>
          <a:noFill/>
        </p:spPr>
      </p:pic>
      <p:pic>
        <p:nvPicPr>
          <p:cNvPr id="4" name="Picture 2" descr="\\GS\Users\Public\εκπαιδευτικοι\Χρυσοσπάθης\ΓΡΑΒΙΑ 2\IMG_6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3501008"/>
            <a:ext cx="4143243" cy="3107432"/>
          </a:xfrm>
          <a:prstGeom prst="rect">
            <a:avLst/>
          </a:prstGeom>
          <a:noFill/>
        </p:spPr>
      </p:pic>
      <p:pic>
        <p:nvPicPr>
          <p:cNvPr id="5" name="Picture 2" descr="\\GS\Users\Public\εκπαιδευτικοι\Χρυσοσπάθης\ΓΡΑΒΙΑ 1\IMG_1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4440" y="3374537"/>
            <a:ext cx="2520280" cy="3233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67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09152"/>
            <a:ext cx="4036082" cy="231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29892"/>
            <a:ext cx="4055135" cy="229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58" y="980728"/>
            <a:ext cx="3956649" cy="227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71600" y="141277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prstClr val="black"/>
                </a:solidFill>
              </a:rPr>
              <a:t>Συγκρότηση Ομάδα ς Δράσης για την Ολιστική Προσέγγιση στην Κλιματική </a:t>
            </a:r>
            <a:r>
              <a:rPr lang="el-GR" b="1" dirty="0" smtClean="0">
                <a:solidFill>
                  <a:prstClr val="black"/>
                </a:solidFill>
              </a:rPr>
              <a:t>Αλλαγή</a:t>
            </a:r>
            <a:r>
              <a:rPr lang="en-US" b="1" dirty="0" smtClean="0">
                <a:solidFill>
                  <a:prstClr val="black"/>
                </a:solidFill>
              </a:rPr>
              <a:t> – </a:t>
            </a:r>
            <a:r>
              <a:rPr lang="el-GR" b="1" dirty="0" smtClean="0">
                <a:solidFill>
                  <a:prstClr val="black"/>
                </a:solidFill>
              </a:rPr>
              <a:t>Εκπόνηση σχεδίου δράσης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«ΚΛΙΜΑΤΙΚΗ ΑΛΛΑΓΗ.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l-GR" dirty="0" smtClean="0">
                <a:latin typeface="Calibri" pitchFamily="34" charset="0"/>
                <a:cs typeface="Calibri" pitchFamily="34" charset="0"/>
              </a:rPr>
              <a:t>Ο ΠΛΑΝΗΤΗΣ ΘΑ ΑΝΤΕΞΕΙ.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ΕΣΥ;»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8208912" cy="1752600"/>
          </a:xfrm>
        </p:spPr>
        <p:txBody>
          <a:bodyPr/>
          <a:lstStyle/>
          <a:p>
            <a:pPr algn="l"/>
            <a:r>
              <a:rPr lang="el-GR" dirty="0" smtClean="0"/>
              <a:t>Υπεύθυνη καθηγήτρια: </a:t>
            </a:r>
            <a:r>
              <a:rPr lang="el-GR" dirty="0" err="1" smtClean="0"/>
              <a:t>Περτσινίδου</a:t>
            </a:r>
            <a:r>
              <a:rPr lang="el-GR" dirty="0" smtClean="0"/>
              <a:t> </a:t>
            </a:r>
            <a:r>
              <a:rPr lang="el-GR" dirty="0" smtClean="0"/>
              <a:t>Κυριακή</a:t>
            </a:r>
            <a:endParaRPr lang="el-GR" dirty="0"/>
          </a:p>
          <a:p>
            <a:pPr algn="l"/>
            <a:r>
              <a:rPr lang="el-GR" dirty="0" smtClean="0"/>
              <a:t>Συμμετέχουσες: </a:t>
            </a:r>
            <a:r>
              <a:rPr lang="el-GR" dirty="0" err="1" smtClean="0"/>
              <a:t>Λυμπεροπούλου</a:t>
            </a:r>
            <a:r>
              <a:rPr lang="el-GR" dirty="0" smtClean="0"/>
              <a:t> Σοφία, </a:t>
            </a:r>
            <a:r>
              <a:rPr lang="el-GR" dirty="0" err="1" smtClean="0"/>
              <a:t>Αθανασιάδου</a:t>
            </a:r>
            <a:r>
              <a:rPr lang="el-GR" dirty="0" smtClean="0"/>
              <a:t> Έλενα, Αμερικάνου Μαρία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40" y="260648"/>
            <a:ext cx="1631957" cy="259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8" y="260648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Κλιματική Αλλαγή - Διάφορες\17021933_1400631366674614_906234173481773482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2996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2996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5" y="350658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9" y="330501"/>
            <a:ext cx="3894179" cy="292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30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07"/>
            <a:ext cx="3298603" cy="210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1048"/>
            <a:ext cx="3115963" cy="207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" y="2391782"/>
            <a:ext cx="3188943" cy="215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65" y="2415478"/>
            <a:ext cx="3247846" cy="182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31" y="4480388"/>
            <a:ext cx="3215379" cy="228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9" y="4567011"/>
            <a:ext cx="3214986" cy="218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9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296375" cy="280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" y="3717032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90" y="476672"/>
            <a:ext cx="4229943" cy="280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32" y="3717032"/>
            <a:ext cx="233585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680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72008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1o </a:t>
            </a:r>
            <a:r>
              <a:rPr lang="el-GR" sz="2400" b="1" dirty="0" smtClean="0">
                <a:solidFill>
                  <a:srgbClr val="FF0000"/>
                </a:solidFill>
              </a:rPr>
              <a:t>ΓΥΜΝΑΣΙΟ ΓΕΡΑΚΑ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640960" cy="2232248"/>
          </a:xfrm>
        </p:spPr>
        <p:txBody>
          <a:bodyPr>
            <a:normAutofit fontScale="77500" lnSpcReduction="20000"/>
          </a:bodyPr>
          <a:lstStyle/>
          <a:p>
            <a:r>
              <a:rPr lang="el-GR" sz="2600" b="1" dirty="0" smtClean="0">
                <a:solidFill>
                  <a:srgbClr val="FF0000"/>
                </a:solidFill>
              </a:rPr>
              <a:t>ΠΕΡΙΒΑΛΛΟΝΤΙΚΟ ΠΡΟΓΡΑΜΜΑ</a:t>
            </a:r>
          </a:p>
          <a:p>
            <a:endParaRPr lang="el-GR" sz="2600" b="1" dirty="0" smtClean="0">
              <a:solidFill>
                <a:schemeClr val="tx1"/>
              </a:solidFill>
              <a:latin typeface="Segoe Script" pitchFamily="66" charset="0"/>
            </a:endParaRPr>
          </a:p>
          <a:p>
            <a:r>
              <a:rPr lang="el-GR" sz="2600" b="1" dirty="0" smtClean="0">
                <a:solidFill>
                  <a:schemeClr val="tx1"/>
                </a:solidFill>
                <a:latin typeface="Segoe Script" pitchFamily="66" charset="0"/>
              </a:rPr>
              <a:t>΄΄ΑΝΑΚΥΚΛΩΣΗ-ΣΧΟΛΙΚΟΣ ΚΗΠΟΣ-</a:t>
            </a:r>
          </a:p>
          <a:p>
            <a:r>
              <a:rPr lang="el-GR" sz="2600" b="1" dirty="0" smtClean="0">
                <a:solidFill>
                  <a:schemeClr val="tx1"/>
                </a:solidFill>
                <a:latin typeface="Segoe Script" pitchFamily="66" charset="0"/>
              </a:rPr>
              <a:t>ΜΙΚΡΟΙ ΔΗΜΟΣΙΟΓΡΑΦΟΙ ΓΙΑ ΤΟ ΠΕΡΙΒΑΛΛΟΝ΄΄</a:t>
            </a:r>
          </a:p>
          <a:p>
            <a:endParaRPr lang="el-GR" dirty="0" smtClean="0">
              <a:solidFill>
                <a:schemeClr val="tx1"/>
              </a:solidFill>
            </a:endParaRPr>
          </a:p>
          <a:p>
            <a:r>
              <a:rPr lang="el-GR" sz="2400" b="1" dirty="0" smtClean="0">
                <a:solidFill>
                  <a:srgbClr val="FF0000"/>
                </a:solidFill>
              </a:rPr>
              <a:t>Υπεύθυνες καθηγήτριες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l-GR" sz="2400" b="1" dirty="0">
              <a:solidFill>
                <a:srgbClr val="FF0000"/>
              </a:solidFill>
            </a:endParaRPr>
          </a:p>
          <a:p>
            <a:r>
              <a:rPr lang="el-GR" sz="2400" dirty="0" smtClean="0">
                <a:solidFill>
                  <a:schemeClr val="tx1"/>
                </a:solidFill>
              </a:rPr>
              <a:t>Μαρία Αντωνίου-Μαρία Άρχου-Ελένη </a:t>
            </a:r>
            <a:r>
              <a:rPr lang="el-GR" sz="2400" dirty="0" err="1" smtClean="0">
                <a:solidFill>
                  <a:schemeClr val="tx1"/>
                </a:solidFill>
              </a:rPr>
              <a:t>Αμπανούδη</a:t>
            </a:r>
            <a:endParaRPr lang="el-GR" sz="2400" dirty="0" smtClean="0">
              <a:solidFill>
                <a:schemeClr val="tx1"/>
              </a:solidFill>
            </a:endParaRPr>
          </a:p>
          <a:p>
            <a:endParaRPr lang="el-G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4248472" cy="3384376"/>
          </a:xfrm>
          <a:prstGeom prst="rect">
            <a:avLst/>
          </a:prstGeom>
        </p:spPr>
      </p:pic>
      <p:pic>
        <p:nvPicPr>
          <p:cNvPr id="5" name="Picture 2" descr="C:\Users\User\Desktop\ΜΑΙΡΗ\ΠΛΑΤΕΙΑ 2017-ΒΙΝΤΕΟ-Περιββαλλοντικες φωτο\15774956_1330300547041030_8612175867581972577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464496" cy="33843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1296145" cy="12961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ΜΑΙΡΗ\ΠΛΑΤΕΙΑ 2017-ΒΙΝΤΕΟ-Περιββαλλοντικες φωτο\11165065_843807595690330_851673585123189229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3024336" cy="2102633"/>
          </a:xfrm>
          <a:prstGeom prst="rect">
            <a:avLst/>
          </a:prstGeom>
          <a:noFill/>
        </p:spPr>
      </p:pic>
      <p:pic>
        <p:nvPicPr>
          <p:cNvPr id="4" name="Picture 2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35015"/>
            <a:ext cx="2376264" cy="1420699"/>
          </a:xfrm>
          <a:prstGeom prst="rect">
            <a:avLst/>
          </a:prstGeom>
          <a:noFill/>
        </p:spPr>
      </p:pic>
      <p:pic>
        <p:nvPicPr>
          <p:cNvPr id="5" name="Picture 4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893" y="135015"/>
            <a:ext cx="2160240" cy="14206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79196"/>
            <a:ext cx="2973016" cy="2301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79197"/>
            <a:ext cx="2449594" cy="2187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20845"/>
            <a:ext cx="3347864" cy="2510898"/>
          </a:xfrm>
          <a:prstGeom prst="rect">
            <a:avLst/>
          </a:prstGeom>
        </p:spPr>
      </p:pic>
      <p:pic>
        <p:nvPicPr>
          <p:cNvPr id="2052" name="Picture 4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1603"/>
            <a:ext cx="2736304" cy="16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59" y="-5355976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3" y="4412842"/>
            <a:ext cx="2869503" cy="21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ΜΑΙΡΗ\ΠΛΑΤΕΙΑ 2017-ΒΙΝΤΕΟ-Περιββαλλοντικες φωτο\15844821_1330274463710305_681184184782331013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672408" cy="2736304"/>
          </a:xfrm>
          <a:prstGeom prst="rect">
            <a:avLst/>
          </a:prstGeom>
          <a:noFill/>
        </p:spPr>
      </p:pic>
      <p:pic>
        <p:nvPicPr>
          <p:cNvPr id="4" name="Picture 2" descr="C:\Users\User\Desktop\ΜΑΙΡΗ\ΠΛΑΤΕΙΑ 2017-ΒΙΝΤΕΟ-Περιββαλλοντικες φωτο\15875542_1330289127042172_6998183445193148265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6632"/>
            <a:ext cx="4176464" cy="2736304"/>
          </a:xfrm>
          <a:prstGeom prst="rect">
            <a:avLst/>
          </a:prstGeom>
          <a:noFill/>
        </p:spPr>
      </p:pic>
      <p:pic>
        <p:nvPicPr>
          <p:cNvPr id="6" name="Picture 2" descr="C:\Users\User\Desktop\ΜΑΙΡΗ\ΠΛΑΤΕΙΑ 2017-ΒΙΝΤΕΟ-Περιββαλλοντικες φωτο\16683993_1405368606200890_94063669474455693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3" y="3429000"/>
            <a:ext cx="2990691" cy="194421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54" y="3212976"/>
            <a:ext cx="3960440" cy="3456384"/>
          </a:xfrm>
          <a:prstGeom prst="rect">
            <a:avLst/>
          </a:prstGeom>
        </p:spPr>
      </p:pic>
      <p:pic>
        <p:nvPicPr>
          <p:cNvPr id="1026" name="Picture 2" descr="Φωτογραφία του χρήστη 1ο Γυμνάσιο Γέρακα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" y="3861048"/>
            <a:ext cx="16178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53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131</Words>
  <Application>Microsoft Office PowerPoint</Application>
  <PresentationFormat>Προβολή στην οθόνη (4:3)</PresentationFormat>
  <Paragraphs>29</Paragraphs>
  <Slides>15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4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Θέμα του Office</vt:lpstr>
      <vt:lpstr>1_Ηλιοστάσιο</vt:lpstr>
      <vt:lpstr>1_Θέμα του Office</vt:lpstr>
      <vt:lpstr>2_Θέμα του Office</vt:lpstr>
      <vt:lpstr>«Ολιστική προσέγγιση στην Κλιματική Αλλαγή» </vt:lpstr>
      <vt:lpstr>Παρουσίαση του PowerPoint</vt:lpstr>
      <vt:lpstr>«ΚΛΙΜΑΤΙΚΗ ΑΛΛΑΓΗ.  Ο ΠΛΑΝΗΤΗΣ ΘΑ ΑΝΤΕΞΕΙ. ΕΣΥ;» </vt:lpstr>
      <vt:lpstr>Παρουσίαση του PowerPoint</vt:lpstr>
      <vt:lpstr>Παρουσίαση του PowerPoint</vt:lpstr>
      <vt:lpstr>Παρουσίαση του PowerPoint</vt:lpstr>
      <vt:lpstr>1o ΓΥΜΝΑΣΙΟ ΓΕΡΑΚΑ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1ο  ΓΥΜΝΑΣΙΟ ΓΕΡΑΚΑ</vt:lpstr>
      <vt:lpstr>Παρουσίαση του PowerPoint</vt:lpstr>
      <vt:lpstr>Παρουσίαση του PowerPoint</vt:lpstr>
      <vt:lpstr>Παρουσίαση του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63</cp:revision>
  <dcterms:created xsi:type="dcterms:W3CDTF">2017-05-20T17:32:22Z</dcterms:created>
  <dcterms:modified xsi:type="dcterms:W3CDTF">2017-06-07T21:39:20Z</dcterms:modified>
</cp:coreProperties>
</file>