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3" r:id="rId4"/>
    <p:sldId id="259" r:id="rId5"/>
    <p:sldId id="264" r:id="rId6"/>
    <p:sldId id="265" r:id="rId7"/>
    <p:sldId id="268" r:id="rId8"/>
    <p:sldId id="266" r:id="rId9"/>
    <p:sldId id="269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2" autoAdjust="0"/>
  </p:normalViewPr>
  <p:slideViewPr>
    <p:cSldViewPr>
      <p:cViewPr varScale="1">
        <p:scale>
          <a:sx n="98" d="100"/>
          <a:sy n="98" d="100"/>
        </p:scale>
        <p:origin x="-2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18AA6-5C96-4FE3-81FE-EF0200B5FA61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178DA-5D22-4171-8ACA-F1118B4A8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25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2178DA-5D22-4171-8ACA-F1118B4A88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48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6E46-A67A-4C2B-B66B-DAE4939DDA63}" type="datetime1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7317-D98A-4BF7-86B6-7CB1DEA43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1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B8427-1917-4CE3-AE22-F1886681FDB3}" type="datetime1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7317-D98A-4BF7-86B6-7CB1DEA43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0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A034C-DBB8-4C0E-82A2-E73ED88408A5}" type="datetime1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7317-D98A-4BF7-86B6-7CB1DEA43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C046B-9DC7-43E6-BFF8-04B7BEEBEC6D}" type="datetime1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7317-D98A-4BF7-86B6-7CB1DEA43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DBD6B2-3122-4B5D-B632-B0BBF0E9A0AD}" type="datetime1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7317-D98A-4BF7-86B6-7CB1DEA43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8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C98C-D9ED-46CC-9DFE-6D8CE1F44BFD}" type="datetime1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7317-D98A-4BF7-86B6-7CB1DEA43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7C928-CD37-4946-9B8A-5346D941F834}" type="datetime1">
              <a:rPr lang="en-US" smtClean="0"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7317-D98A-4BF7-86B6-7CB1DEA43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0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786A30-F68A-44FD-B147-0D4D7FF11745}" type="datetime1">
              <a:rPr lang="en-US" smtClean="0"/>
              <a:t>10/10/2018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7317-D98A-4BF7-86B6-7CB1DEA43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0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7D74-EB20-4293-9648-F23E704B10D5}" type="datetime1">
              <a:rPr lang="en-US" smtClean="0"/>
              <a:t>10/10/2018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7317-D98A-4BF7-86B6-7CB1DEA43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20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985-37BF-40E5-8589-49B65F3E1DCA}" type="datetime1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7317-D98A-4BF7-86B6-7CB1DEA43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7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E2E58-31C6-4048-92A6-1139D00C27DB}" type="datetime1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7317-D98A-4BF7-86B6-7CB1DEA43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1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B08C1-2001-4589-B7CB-D9DB33A846B8}" type="datetime1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87317-D98A-4BF7-86B6-7CB1DEA439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07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11111.pptx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PowerPoint_Presentation2.pptx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photodentro.edu.gr/photodentro/syndesh_pidx0048059/didaskalia.html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PowerPoint_Presentation3.pptx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photodentro.edu.gr/photodentro/syndesh_pidx0048059/praktikh.html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PowerPoint_Presentation4.pptx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8856984" cy="129614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l-GR" dirty="0" smtClean="0"/>
              <a:t>Εισαγωγή στα Δίκτυα Υπολογιστών</a:t>
            </a:r>
            <a:br>
              <a:rPr lang="el-GR" dirty="0" smtClean="0"/>
            </a:br>
            <a:r>
              <a:rPr lang="el-GR" dirty="0" smtClean="0"/>
              <a:t>και στο Διαδίκτυο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266" y="1844824"/>
            <a:ext cx="6072981" cy="1752600"/>
          </a:xfrm>
          <a:prstGeom prst="wedgeRoundRectCallout">
            <a:avLst>
              <a:gd name="adj1" fmla="val 26481"/>
              <a:gd name="adj2" fmla="val 102633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l-GR" sz="1600" b="1" dirty="0" smtClean="0">
                <a:solidFill>
                  <a:schemeClr val="bg1"/>
                </a:solidFill>
              </a:rPr>
              <a:t>Πατήστε πάνω στο πιόνι για να παίξετε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l-GR" sz="1600" b="1" dirty="0" smtClean="0">
                <a:solidFill>
                  <a:schemeClr val="bg1"/>
                </a:solidFill>
              </a:rPr>
              <a:t>Διαβάστε προσεχτικά τις παρουσιάσεις </a:t>
            </a:r>
          </a:p>
          <a:p>
            <a:pPr marL="514350" indent="-514350" algn="l">
              <a:buFont typeface="+mj-lt"/>
              <a:buAutoNum type="arabicPeriod"/>
            </a:pPr>
            <a:r>
              <a:rPr lang="el-GR" sz="1600" b="1" dirty="0" smtClean="0">
                <a:solidFill>
                  <a:schemeClr val="bg1"/>
                </a:solidFill>
              </a:rPr>
              <a:t>Απαντήστε στα </a:t>
            </a:r>
            <a:r>
              <a:rPr lang="en-US" sz="1600" b="1" dirty="0" smtClean="0">
                <a:solidFill>
                  <a:schemeClr val="bg1"/>
                </a:solidFill>
              </a:rPr>
              <a:t>quiz </a:t>
            </a:r>
            <a:endParaRPr lang="el-GR" sz="1600" b="1" dirty="0" smtClean="0">
              <a:solidFill>
                <a:schemeClr val="bg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r>
              <a:rPr lang="el-GR" sz="1600" b="1" dirty="0">
                <a:solidFill>
                  <a:schemeClr val="bg1"/>
                </a:solidFill>
              </a:rPr>
              <a:t>Π</a:t>
            </a:r>
            <a:r>
              <a:rPr lang="el-GR" sz="1600" b="1" dirty="0" smtClean="0">
                <a:solidFill>
                  <a:schemeClr val="bg1"/>
                </a:solidFill>
              </a:rPr>
              <a:t>ροσπαθήστε να τερματίσετε!</a:t>
            </a:r>
          </a:p>
          <a:p>
            <a:pPr marL="514350" indent="-514350" algn="l">
              <a:buFont typeface="+mj-lt"/>
              <a:buAutoNum type="arabicPeriod"/>
            </a:pPr>
            <a:r>
              <a:rPr lang="el-GR" sz="1600" b="1" dirty="0" smtClean="0">
                <a:solidFill>
                  <a:schemeClr val="bg1"/>
                </a:solidFill>
              </a:rPr>
              <a:t>Με τα βελάκια πάτε στην προηγούμενη/επόμενη σελίδα</a:t>
            </a:r>
          </a:p>
          <a:p>
            <a:pPr marL="514350" indent="-514350" algn="l">
              <a:buFont typeface="+mj-lt"/>
              <a:buAutoNum type="arabicPeriod"/>
            </a:pPr>
            <a:endParaRPr lang="el-GR" sz="1600" b="1" dirty="0" smtClean="0">
              <a:solidFill>
                <a:schemeClr val="bg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l-GR" sz="1600" b="1" dirty="0" smtClean="0">
              <a:solidFill>
                <a:schemeClr val="bg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el-GR" sz="1600" b="1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7317-D98A-4BF7-86B6-7CB1DEA43995}" type="slidenum">
              <a:rPr lang="en-US" smtClean="0"/>
              <a:t>1</a:t>
            </a:fld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7884368" y="6110448"/>
            <a:ext cx="1042416" cy="52120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C:\Users\Dimitri\AppData\Local\Microsoft\Windows\Temporary Internet Files\Content.IE5\AYW6M11E\Gerald-G-Cartoon-Cat-Walkin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839" y="4079627"/>
            <a:ext cx="3096344" cy="276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Dimitri\AppData\Local\Microsoft\Windows\Temporary Internet Files\Content.IE5\A1IUJU2A\chess-king-14333614454qB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519" y="1844823"/>
            <a:ext cx="432049" cy="4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ction Button: Forward or Next 9"/>
          <p:cNvSpPr/>
          <p:nvPr/>
        </p:nvSpPr>
        <p:spPr>
          <a:xfrm>
            <a:off x="5167766" y="3447948"/>
            <a:ext cx="506599" cy="260604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Back or Previous 10">
            <a:hlinkClick r:id="" action="ppaction://noaction" highlightClick="1"/>
          </p:cNvPr>
          <p:cNvSpPr/>
          <p:nvPr/>
        </p:nvSpPr>
        <p:spPr>
          <a:xfrm>
            <a:off x="4524780" y="3444342"/>
            <a:ext cx="560739" cy="264210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1" name="Picture 5" descr="C:\Users\Dimitri\AppData\Local\Microsoft\Windows\Temporary Internet Files\Content.IE5\A1IUJU2A\quiz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7" y="2528900"/>
            <a:ext cx="432048" cy="3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Dimitri\AppData\Local\Microsoft\Windows\Temporary Internet Files\Content.IE5\QLEPHT5Q\16_marketing[1]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610" y="2690918"/>
            <a:ext cx="548517" cy="41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Dimitri\AppData\Local\Microsoft\Windows\Temporary Internet Files\Content.IE5\QLEPHT5Q\Sunglasses[1]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115" y="2238419"/>
            <a:ext cx="731584" cy="29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56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40"/>
            <a:ext cx="6264696" cy="6358800"/>
          </a:xfrm>
          <a:prstGeom prst="rect">
            <a:avLst/>
          </a:prstGeom>
        </p:spPr>
      </p:pic>
      <p:pic>
        <p:nvPicPr>
          <p:cNvPr id="2053" name="Picture 5" descr="C:\Users\Dimitri\AppData\Local\Microsoft\Windows\Temporary Internet Files\Content.IE5\QLEPHT5Q\16_marketing[1]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05" y="6041948"/>
            <a:ext cx="548517" cy="41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imitri\AppData\Local\Microsoft\Windows\Temporary Internet Files\Content.IE5\A1IUJU2A\chess-king-14333614454qB[1]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835" y="4884690"/>
            <a:ext cx="564369" cy="56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7317-D98A-4BF7-86B6-7CB1DEA43995}" type="slidenum">
              <a:rPr lang="en-US" smtClean="0"/>
              <a:t>10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5581128" y="0"/>
            <a:ext cx="473527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l-GR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Συγχαρητήρια!!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939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7.40741E-7 C 0.01562 0.00695 0.00521 0.0037 0.0342 0.00162 C 0.05104 0.00046 0.06649 -0.0037 0.08298 -0.00648 C 0.09601 -0.01227 0.11007 -0.01412 0.12326 -0.01968 C 0.12482 -0.02292 0.12656 -0.02616 0.12812 -0.0294 C 0.12986 -0.0331 0.12864 -0.03819 0.12934 -0.04236 C 0.13073 -0.05046 0.13281 -0.05486 0.13541 -0.0618 C 0.1368 -0.06574 0.13611 -0.06852 0.13906 -0.07153 C 0.1401 -0.07268 0.14149 -0.07268 0.14271 -0.07315 C 0.14896 -0.08148 0.15017 -0.07963 0.15972 -0.07801 C 0.16788 -0.06713 0.16597 -0.07268 0.16823 -0.06343 C 0.16788 -0.05417 0.16701 -0.04514 0.16701 -0.03588 C 0.16701 -0.02986 0.20017 -0.0419 0.20104 -0.03611 C 0.20486 -0.01204 0.20955 0.00417 0.21944 0.00486 C 0.22448 0.00695 0.22691 0.00972 0.23055 0.01458 C 0.23142 0.01782 0.23212 0.02107 0.23298 0.02431 C 0.23333 0.02593 0.2342 0.02917 0.2342 0.0294 C 0.2342 0.02917 0.26337 0.03171 0.26215 0.0338 C 0.25712 0.04213 0.27396 0.07593 0.26823 0.08102 C 0.2625 0.08611 0.22604 0.09097 0.21944 0.09398 C 0.21493 0.1 0.21753 0.10347 0.21337 0.11019 C 0.21076 0.11435 0.21215 0.12616 0.21215 0.12639 C 0.21285 0.1331 0.2118 0.13264 0.21458 0.13935 C 0.2217 0.15648 0.19288 0.14699 0.20607 0.15278 C 0.21614 0.15093 0.22517 0.14769 0.23541 0.1463 C 0.25694 0.14838 0.28698 0.16713 0.30607 0.16713 " pathEditMode="relative" rAng="0" ptsTypes="ffffffffffffffffffffffffff">
                                      <p:cBhvr>
                                        <p:cTn id="6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5" y="4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0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25938 0.01573 C 0.26406 0.01458 0.26858 0.01342 0.27309 0.0118 C 0.28368 0.01296 0.2908 0.01203 0.29792 0.02244 C 0.29931 0.02753 0.30156 0.02753 0.30382 0.0317 C 0.30521 0.03424 0.30781 0.03956 0.30781 0.03956 C 0.3099 0.05043 0.30747 0.04002 0.31076 0.04881 C 0.31476 0.05945 0.31511 0.07171 0.3217 0.0805 C 0.32431 0.09415 0.33403 0.11243 0.34045 0.12399 C 0.34288 0.13325 0.33924 0.12145 0.34549 0.13325 C 0.34618 0.1344 0.34566 0.13579 0.34636 0.13718 C 0.34826 0.14018 0.35295 0.14389 0.35521 0.14643 C 0.35833 0.15244 0.36198 0.15545 0.36632 0.15962 C 0.37761 0.17049 0.38299 0.17442 0.39601 0.18067 C 0.39983 0.1802 0.40417 0.18113 0.40781 0.17928 C 0.41042 0.17789 0.41181 0.17396 0.41372 0.17141 C 0.41545 0.1691 0.41667 0.16632 0.41875 0.16494 C 0.42118 0.16309 0.42448 0.16216 0.42656 0.15962 C 0.42882 0.15661 0.42813 0.15707 0.43142 0.15568 C 0.4342 0.15476 0.43958 0.15291 0.43958 0.15291 C 0.44115 0.15291 0.4533 0.15337 0.45729 0.15568 C 0.46476 0.15915 0.46806 0.17141 0.47222 0.17928 C 0.47361 0.18576 0.47639 0.18992 0.47917 0.19524 C 0.48056 0.20125 0.48247 0.20727 0.48507 0.21236 C 0.48767 0.22971 0.50191 0.24127 0.51059 0.2533 C 0.52587 0.27389 0.54236 0.29147 0.56007 0.30743 C 0.56806 0.31437 0.57465 0.32293 0.58281 0.32848 C 0.58611 0.33056 0.58976 0.33102 0.59306 0.33241 C 0.6007 0.3257 0.59132 0.33473 0.59792 0.3257 C 0.60226 0.31946 0.60851 0.31414 0.61372 0.30859 C 0.61441 0.30766 0.61528 0.30674 0.6158 0.30604 C 0.61649 0.30489 0.61684 0.30303 0.61771 0.30211 C 0.62014 0.2991 0.62292 0.29656 0.6257 0.29424 C 0.63142 0.28916 0.6382 0.28916 0.64427 0.28615 C 0.65278 0.28707 0.65886 0.28707 0.66632 0.29031 C 0.67274 0.29887 0.67847 0.30812 0.68212 0.31923 C 0.6842 0.32547 0.68455 0.3338 0.68802 0.33912 C 0.6908 0.34907 0.69983 0.36063 0.70677 0.36665 C 0.70903 0.37104 0.7158 0.37729 0.7158 0.37729 C 0.71858 0.38284 0.73212 0.39487 0.7375 0.39672 C 0.74583 0.40482 0.74167 0.40204 0.74948 0.4062 C 0.75469 0.41384 0.76493 0.41661 0.77222 0.41939 C 0.77743 0.41777 0.77761 0.41523 0.78195 0.41152 C 0.78715 0.40736 0.79427 0.40482 0.79983 0.40204 C 0.8033 0.39811 0.80747 0.39718 0.81181 0.39579 C 0.81962 0.39811 0.82031 0.40736 0.8257 0.4143 C 0.82674 0.41893 0.8283 0.41985 0.83056 0.42355 C 0.83351 0.42841 0.83577 0.43419 0.83854 0.43928 C 0.83941 0.44437 0.83941 0.44877 0.84254 0.45247 C 0.84358 0.45709 0.84531 0.45941 0.8474 0.46311 C 0.84896 0.46612 0.85156 0.47144 0.8533 0.47491 C 0.85399 0.47629 0.85538 0.47653 0.85642 0.47745 C 0.86476 0.48462 0.86424 0.48532 0.87413 0.48809 C 0.87899 0.48948 0.88108 0.49341 0.88698 0.49341 " pathEditMode="relative" ptsTypes="ffffffffffffffffffffffffffffffffffffffffffffffffffffA">
                                      <p:cBhvr>
                                        <p:cTn id="12" dur="4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40"/>
            <a:ext cx="6264696" cy="6358800"/>
          </a:xfrm>
          <a:prstGeom prst="rect">
            <a:avLst/>
          </a:prstGeom>
        </p:spPr>
      </p:pic>
      <p:pic>
        <p:nvPicPr>
          <p:cNvPr id="2053" name="Picture 5" descr="C:\Users\Dimitri\AppData\Local\Microsoft\Windows\Temporary Internet Files\Content.IE5\QLEPHT5Q\16_marketing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05" y="6041948"/>
            <a:ext cx="548517" cy="41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imitri\AppData\Local\Microsoft\Windows\Temporary Internet Files\Content.IE5\A1IUJU2A\chess-king-14333614454qB[1]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03481"/>
            <a:ext cx="564369" cy="56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7317-D98A-4BF7-86B6-7CB1DEA43995}" type="slidenum">
              <a:rPr lang="en-US" smtClean="0"/>
              <a:t>2</a:t>
            </a:fld>
            <a:endParaRPr lang="en-US"/>
          </a:p>
        </p:txBody>
      </p:sp>
      <p:sp>
        <p:nvSpPr>
          <p:cNvPr id="7" name="Action Button: Forward or Next 6">
            <a:hlinkClick r:id="" action="ppaction://hlinkshowjump?jump=nextslide"/>
          </p:cNvPr>
          <p:cNvSpPr/>
          <p:nvPr/>
        </p:nvSpPr>
        <p:spPr>
          <a:xfrm>
            <a:off x="7956068" y="6252872"/>
            <a:ext cx="828935" cy="52120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107504" y="6281596"/>
            <a:ext cx="897559" cy="521208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9" descr="C:\Users\Dimitri\AppData\Local\Microsoft\Windows\Temporary Internet Files\Content.IE5\AYW6M11E\light-bulb-idea[1]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87" y="1484784"/>
            <a:ext cx="723476" cy="75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107504" y="71328"/>
            <a:ext cx="1276138" cy="1197431"/>
          </a:xfrm>
          <a:prstGeom prst="wedgeEllipseCallout">
            <a:avLst>
              <a:gd name="adj1" fmla="val -12565"/>
              <a:gd name="adj2" fmla="val 74811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>
                <a:solidFill>
                  <a:schemeClr val="tx1"/>
                </a:solidFill>
              </a:rPr>
              <a:t>Πατήστε πάνω στο πιόνι!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1" name="Picture 4" descr="C:\Users\Dimitri\AppData\Local\Microsoft\Windows\Temporary Internet Files\Content.IE5\AYW6M11E\Gerald-G-Cartoon-Cat-Walking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283" y="5441578"/>
            <a:ext cx="786241" cy="70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68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935857"/>
              </p:ext>
            </p:extLst>
          </p:nvPr>
        </p:nvGraphicFramePr>
        <p:xfrm>
          <a:off x="1174808" y="1537984"/>
          <a:ext cx="6265862" cy="469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Presentation" r:id="rId3" imgW="4570654" imgH="3427562" progId="PowerPoint.Show.12">
                  <p:embed/>
                </p:oleObj>
              </mc:Choice>
              <mc:Fallback>
                <p:oleObj name="Presentation" r:id="rId3" imgW="4570654" imgH="3427562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4808" y="1537984"/>
                        <a:ext cx="6265862" cy="4697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ction Button: Forward or Next 2">
            <a:hlinkClick r:id="" action="ppaction://hlinkshowjump?jump=nextslide"/>
          </p:cNvPr>
          <p:cNvSpPr/>
          <p:nvPr/>
        </p:nvSpPr>
        <p:spPr>
          <a:xfrm>
            <a:off x="7956068" y="6252872"/>
            <a:ext cx="828935" cy="52120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7317-D98A-4BF7-86B6-7CB1DEA43995}" type="slidenum">
              <a:rPr lang="en-US" smtClean="0"/>
              <a:t>3</a:t>
            </a:fld>
            <a:endParaRPr lang="en-US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107504" y="6281596"/>
            <a:ext cx="897559" cy="521208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 descr="C:\Users\Dimitri\AppData\Local\Microsoft\Windows\Temporary Internet Files\Content.IE5\QLEPHT5Q\Sunglasses[1]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04251" cy="31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own Arrow Callout 5"/>
          <p:cNvSpPr/>
          <p:nvPr/>
        </p:nvSpPr>
        <p:spPr>
          <a:xfrm>
            <a:off x="1187624" y="188640"/>
            <a:ext cx="6192688" cy="1368152"/>
          </a:xfrm>
          <a:prstGeom prst="down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Πατήστε πάνω στην παρουσίαση και διαβάστε προσεκτικά και τις 16 διαφάνειες. Με το κλικ </a:t>
            </a:r>
            <a:r>
              <a:rPr lang="el-GR" dirty="0"/>
              <a:t>του ποντικιού</a:t>
            </a:r>
            <a:r>
              <a:rPr lang="el-GR" dirty="0" smtClean="0"/>
              <a:t> ή τα βελάκια ελέγχετε την παρουσίαση !! </a:t>
            </a:r>
            <a:endParaRPr lang="en-US" dirty="0"/>
          </a:p>
        </p:txBody>
      </p:sp>
      <p:pic>
        <p:nvPicPr>
          <p:cNvPr id="4135" name="Picture 39" descr="C:\Users\Dimitri\AppData\Local\Microsoft\Windows\Temporary Internet Files\Content.IE5\AYW6M11E\light-bulb-idea[1]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716684" cy="75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Dimitri\AppData\Local\Microsoft\Windows\Temporary Internet Files\Content.IE5\AYW6M11E\Gerald-G-Cartoon-Cat-Walking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895" y="5441578"/>
            <a:ext cx="786241" cy="70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42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40"/>
            <a:ext cx="6264696" cy="6358800"/>
          </a:xfrm>
          <a:prstGeom prst="rect">
            <a:avLst/>
          </a:prstGeom>
        </p:spPr>
      </p:pic>
      <p:pic>
        <p:nvPicPr>
          <p:cNvPr id="2053" name="Picture 5" descr="C:\Users\Dimitri\AppData\Local\Microsoft\Windows\Temporary Internet Files\Content.IE5\QLEPHT5Q\16_marketing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05" y="6041948"/>
            <a:ext cx="548517" cy="41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imitri\AppData\Local\Microsoft\Windows\Temporary Internet Files\Content.IE5\A1IUJU2A\chess-king-14333614454qB[1]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9641"/>
            <a:ext cx="564369" cy="56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7317-D98A-4BF7-86B6-7CB1DEA43995}" type="slidenum">
              <a:rPr lang="en-US" smtClean="0"/>
              <a:t>4</a:t>
            </a:fld>
            <a:endParaRPr lang="en-US"/>
          </a:p>
        </p:txBody>
      </p:sp>
      <p:sp>
        <p:nvSpPr>
          <p:cNvPr id="8" name="Action Button: Forward or Next 7">
            <a:hlinkClick r:id="" action="ppaction://hlinkshowjump?jump=nextslide"/>
          </p:cNvPr>
          <p:cNvSpPr/>
          <p:nvPr/>
        </p:nvSpPr>
        <p:spPr>
          <a:xfrm>
            <a:off x="7956068" y="6252872"/>
            <a:ext cx="828935" cy="52120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107504" y="6281596"/>
            <a:ext cx="897559" cy="521208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7" descr="C:\Users\Dimitri\AppData\Local\Microsoft\Windows\Temporary Internet Files\Content.IE5\QLEPHT5Q\Sunglasses[1]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42" y="4038702"/>
            <a:ext cx="804251" cy="31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9" descr="C:\Users\Dimitri\AppData\Local\Microsoft\Windows\Temporary Internet Files\Content.IE5\AYW6M11E\light-bulb-idea[1]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1416035"/>
            <a:ext cx="723476" cy="75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Callout 11"/>
          <p:cNvSpPr/>
          <p:nvPr/>
        </p:nvSpPr>
        <p:spPr>
          <a:xfrm>
            <a:off x="192911" y="143781"/>
            <a:ext cx="1276138" cy="1197431"/>
          </a:xfrm>
          <a:prstGeom prst="wedgeEllipseCallout">
            <a:avLst>
              <a:gd name="adj1" fmla="val -14403"/>
              <a:gd name="adj2" fmla="val 63063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bg1"/>
                </a:solidFill>
              </a:rPr>
              <a:t>Πατήστε πάνω στο πιόνι!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35496" y="2348880"/>
            <a:ext cx="1512168" cy="1269439"/>
          </a:xfrm>
          <a:prstGeom prst="wedgeEllipseCallout">
            <a:avLst>
              <a:gd name="adj1" fmla="val 6254"/>
              <a:gd name="adj2" fmla="val 79428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Και στην συνέχεια </a:t>
            </a:r>
            <a:r>
              <a:rPr lang="el-GR" sz="1200" b="1" dirty="0" smtClean="0">
                <a:solidFill>
                  <a:schemeClr val="bg1"/>
                </a:solidFill>
              </a:rPr>
              <a:t>λύσε το </a:t>
            </a:r>
            <a:r>
              <a:rPr lang="en-US" sz="1200" b="1" dirty="0" smtClean="0">
                <a:solidFill>
                  <a:schemeClr val="bg1"/>
                </a:solidFill>
              </a:rPr>
              <a:t>Quiz!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15" name="Picture 4" descr="C:\Users\Dimitri\AppData\Local\Microsoft\Windows\Temporary Internet Files\Content.IE5\AYW6M11E\Gerald-G-Cartoon-Cat-Walking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414" y="5512397"/>
            <a:ext cx="786241" cy="70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91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7407E-6 L 0.35503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43" y="-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7317-D98A-4BF7-86B6-7CB1DEA43995}" type="slidenum">
              <a:rPr lang="en-US" smtClean="0"/>
              <a:t>5</a:t>
            </a:fld>
            <a:endParaRPr lang="en-US"/>
          </a:p>
        </p:txBody>
      </p:sp>
      <p:sp>
        <p:nvSpPr>
          <p:cNvPr id="7" name="Action Button: Forward or Next 6">
            <a:hlinkClick r:id="" action="ppaction://hlinkshowjump?jump=nextslide"/>
          </p:cNvPr>
          <p:cNvSpPr/>
          <p:nvPr/>
        </p:nvSpPr>
        <p:spPr>
          <a:xfrm>
            <a:off x="7956068" y="6252872"/>
            <a:ext cx="828935" cy="52120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Back or Previous 7">
            <a:hlinkClick r:id="" action="ppaction://hlinkshowjump?jump=previousslide" highlightClick="1"/>
          </p:cNvPr>
          <p:cNvSpPr/>
          <p:nvPr/>
        </p:nvSpPr>
        <p:spPr>
          <a:xfrm>
            <a:off x="107504" y="6281596"/>
            <a:ext cx="897559" cy="521208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9" descr="C:\Users\Dimitri\AppData\Local\Microsoft\Windows\Temporary Internet Files\Content.IE5\AYW6M11E\light-bulb-idea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5766" y="1988840"/>
            <a:ext cx="723476" cy="75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Callout 10"/>
          <p:cNvSpPr/>
          <p:nvPr/>
        </p:nvSpPr>
        <p:spPr>
          <a:xfrm>
            <a:off x="94698" y="404664"/>
            <a:ext cx="1276138" cy="1197431"/>
          </a:xfrm>
          <a:prstGeom prst="wedgeEllipseCallout">
            <a:avLst>
              <a:gd name="adj1" fmla="val 15912"/>
              <a:gd name="adj2" fmla="val 7774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>
                <a:solidFill>
                  <a:schemeClr val="tx1"/>
                </a:solidFill>
              </a:rPr>
              <a:t>Πατήστε πάνω στο </a:t>
            </a:r>
            <a:r>
              <a:rPr lang="en-US" sz="1600" dirty="0" smtClean="0">
                <a:solidFill>
                  <a:schemeClr val="tx1"/>
                </a:solidFill>
              </a:rPr>
              <a:t>Start </a:t>
            </a:r>
            <a:r>
              <a:rPr lang="el-GR" sz="1600" dirty="0" smtClean="0">
                <a:solidFill>
                  <a:schemeClr val="tx1"/>
                </a:solidFill>
              </a:rPr>
              <a:t>!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9" name="Picture 4" descr="C:\Users\Dimitri\AppData\Local\Microsoft\Windows\Temporary Internet Files\Content.IE5\AYW6M11E\Gerald-G-Cartoon-Cat-Walkin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283" y="5441578"/>
            <a:ext cx="786241" cy="70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262942"/>
              </p:ext>
            </p:extLst>
          </p:nvPr>
        </p:nvGraphicFramePr>
        <p:xfrm>
          <a:off x="2286000" y="1714500"/>
          <a:ext cx="4570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0" name="Presentation" r:id="rId5" imgW="4570654" imgH="3427562" progId="PowerPoint.Show.12">
                  <p:embed/>
                </p:oleObj>
              </mc:Choice>
              <mc:Fallback>
                <p:oleObj name="Presentation" r:id="rId5" imgW="4570654" imgH="3427562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0" y="1714500"/>
                        <a:ext cx="4570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730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40"/>
            <a:ext cx="6264696" cy="6358800"/>
          </a:xfrm>
          <a:prstGeom prst="rect">
            <a:avLst/>
          </a:prstGeom>
        </p:spPr>
      </p:pic>
      <p:pic>
        <p:nvPicPr>
          <p:cNvPr id="2053" name="Picture 5" descr="C:\Users\Dimitri\AppData\Local\Microsoft\Windows\Temporary Internet Files\Content.IE5\QLEPHT5Q\16_marketing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05" y="6041948"/>
            <a:ext cx="548517" cy="41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imitri\AppData\Local\Microsoft\Windows\Temporary Internet Files\Content.IE5\A1IUJU2A\chess-king-14333614454qB[1]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9642"/>
            <a:ext cx="564369" cy="56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7317-D98A-4BF7-86B6-7CB1DEA43995}" type="slidenum">
              <a:rPr lang="en-US" b="1" smtClean="0">
                <a:solidFill>
                  <a:schemeClr val="bg1"/>
                </a:solidFill>
              </a:rPr>
              <a:t>6</a:t>
            </a:fld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9" name="Action Button: Forward or Next 8">
            <a:hlinkClick r:id="" action="ppaction://hlinkshowjump?jump=nextslide"/>
          </p:cNvPr>
          <p:cNvSpPr/>
          <p:nvPr/>
        </p:nvSpPr>
        <p:spPr>
          <a:xfrm>
            <a:off x="7956068" y="6252872"/>
            <a:ext cx="828935" cy="52120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107504" y="6281596"/>
            <a:ext cx="897559" cy="521208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12" name="Picture 7" descr="C:\Users\Dimitri\AppData\Local\Microsoft\Windows\Temporary Internet Files\Content.IE5\QLEPHT5Q\Sunglasses[1]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42" y="4038702"/>
            <a:ext cx="804251" cy="31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9" descr="C:\Users\Dimitri\AppData\Local\Microsoft\Windows\Temporary Internet Files\Content.IE5\AYW6M11E\light-bulb-idea[1]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1416035"/>
            <a:ext cx="723476" cy="75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Callout 13"/>
          <p:cNvSpPr/>
          <p:nvPr/>
        </p:nvSpPr>
        <p:spPr>
          <a:xfrm>
            <a:off x="251520" y="143780"/>
            <a:ext cx="1276138" cy="1197431"/>
          </a:xfrm>
          <a:prstGeom prst="wedgeEllipseCallout">
            <a:avLst>
              <a:gd name="adj1" fmla="val -14403"/>
              <a:gd name="adj2" fmla="val 63063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bg1"/>
                </a:solidFill>
              </a:rPr>
              <a:t>Πατήστε πάνω στο πιόνι!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35496" y="2348880"/>
            <a:ext cx="1512168" cy="1269439"/>
          </a:xfrm>
          <a:prstGeom prst="wedgeEllipseCallout">
            <a:avLst>
              <a:gd name="adj1" fmla="val 6254"/>
              <a:gd name="adj2" fmla="val 7942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b="1" dirty="0" smtClean="0">
                <a:solidFill>
                  <a:schemeClr val="bg1"/>
                </a:solidFill>
              </a:rPr>
              <a:t>Και στην συνέχεια διαβάστε την παρουσίαση 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C:\Users\Dimitri\AppData\Local\Microsoft\Windows\Temporary Internet Files\Content.IE5\AYW6M11E\Gerald-G-Cartoon-Cat-Walkin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283" y="5441578"/>
            <a:ext cx="786241" cy="70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53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4653 C 0.0026 0.0551 0.00104 0.0625 -0.00018 0.07084 C 0.00069 0.0757 0.00173 0.0632 0.00347 0.0676 C 0.00364 0.06783 0.0217 0.07084 0.02187 0.07084 C 0.02916 0.07176 0.03281 0.06713 0.0401 0.0676 C 0.06597 0.06621 0.08246 0.08519 0.10833 0.0838 C 0.11041 0.08334 0.11354 0.08473 0.11458 0.08218 C 0.11736 0.0757 0.11475 0.04468 0.11458 0.04167 C 0.11493 0.03033 0.11423 0.01875 0.1158 0.00741 C 0.11597 0.00649 0.12309 0.00463 0.12673 0.00417 C 0.13194 0.00348 0.13732 0.00301 0.14253 0.00255 C 0.15347 -0.00231 0.16458 -0.00509 0.1743 -0.01365 C 0.19496 -0.01226 0.21336 -0.00856 0.23402 -0.00717 C 0.24496 -0.00231 0.25625 0.00093 0.26701 0.00579 C 0.26788 0.00903 0.26857 0.01227 0.26944 0.01551 C 0.26979 0.01713 0.27031 0.01899 0.27066 0.02061 C 0.27152 0.02385 0.27309 0.03033 0.27309 0.03056 C 0.27205 0.0713 0.27378 0.06806 0.26944 0.09213 C 0.26823 0.10903 0.26632 0.12547 0.26458 0.14237 C 0.2651 0.16713 0.26458 0.18635 0.26701 0.20903 C 0.26944 0.23195 0.2743 0.2544 0.27673 0.27732 C 0.27795 0.30741 0.28159 0.34074 0.2743 0.36991 C 0.27326 0.38195 0.27326 0.39399 0.27187 0.40579 C 0.27152 0.40926 0.26944 0.41551 0.26944 0.41574 C 0.26875 0.42061 0.2585 0.40718 0.2559 0.41065 C 0.2533 0.41412 0.25711 0.43357 0.25347 0.43519 C 0.24236 0.43403 0.23246 0.43334 0.22187 0.42871 C 0.2177 0.42917 0.21319 0.42755 0.20955 0.43033 C 0.20729 0.43195 0.22031 0.44977 0.21944 0.45301 C 0.21909 0.45463 0.2059 0.44491 0.2059 0.44514 C 0.20555 0.46181 0.20885 0.4794 0.20468 0.49537 C 0.2033 0.50047 0.19652 0.49676 0.19253 0.49699 C 0.18229 0.49769 0.17222 0.49815 0.16198 0.49862 C 0.15972 0.5132 0.15816 0.5301 0.15468 0.54399 C 0.15191 0.57385 0.16093 0.55186 0.13281 0.55394 C 0.12552 0.55649 0.12586 0.54005 0.11701 0.54399 C 0.11441 0.5463 0.11736 0.54746 0.11701 0.54723 C 0.11666 0.54699 0.11441 0.54283 0.11458 0.54237 C 0.1125 0.54167 0.11979 0.54607 0.11823 0.54399 C 0.11666 0.54213 0.11232 0.54908 0.11076 0.54237 L 0.10833 0.50348 " pathEditMode="relative" rAng="0" ptsTypes="ffffffffffffffffffffffffffffffffffffaffAf">
                                      <p:cBhvr>
                                        <p:cTn id="6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15" y="23356"/>
                                    </p:animMotion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7317-D98A-4BF7-86B6-7CB1DEA43995}" type="slidenum">
              <a:rPr lang="en-US" smtClean="0"/>
              <a:t>7</a:t>
            </a:fld>
            <a:endParaRPr lang="en-US"/>
          </a:p>
        </p:txBody>
      </p:sp>
      <p:sp>
        <p:nvSpPr>
          <p:cNvPr id="8" name="Action Button: Forward or Next 7">
            <a:hlinkClick r:id="" action="ppaction://hlinkshowjump?jump=nextslide"/>
          </p:cNvPr>
          <p:cNvSpPr/>
          <p:nvPr/>
        </p:nvSpPr>
        <p:spPr>
          <a:xfrm>
            <a:off x="7956068" y="6252872"/>
            <a:ext cx="828935" cy="52120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Back or Previous 8">
            <a:hlinkClick r:id="" action="ppaction://hlinkshowjump?jump=previousslide" highlightClick="1"/>
          </p:cNvPr>
          <p:cNvSpPr/>
          <p:nvPr/>
        </p:nvSpPr>
        <p:spPr>
          <a:xfrm>
            <a:off x="107504" y="6281596"/>
            <a:ext cx="897559" cy="521208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39" descr="C:\Users\Dimitri\AppData\Local\Microsoft\Windows\Temporary Internet Files\Content.IE5\AYW6M11E\light-bulb-idea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5766" y="1988840"/>
            <a:ext cx="723476" cy="753968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1" name="Oval Callout 10"/>
          <p:cNvSpPr/>
          <p:nvPr/>
        </p:nvSpPr>
        <p:spPr>
          <a:xfrm>
            <a:off x="94698" y="404664"/>
            <a:ext cx="1276138" cy="1197431"/>
          </a:xfrm>
          <a:prstGeom prst="wedgeEllipseCallout">
            <a:avLst>
              <a:gd name="adj1" fmla="val 15912"/>
              <a:gd name="adj2" fmla="val 77748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>
                <a:solidFill>
                  <a:schemeClr val="tx1"/>
                </a:solidFill>
              </a:rPr>
              <a:t>Πατήστε πάνω στο </a:t>
            </a:r>
            <a:r>
              <a:rPr lang="en-US" sz="1600" dirty="0" smtClean="0">
                <a:solidFill>
                  <a:schemeClr val="tx1"/>
                </a:solidFill>
              </a:rPr>
              <a:t>Start </a:t>
            </a:r>
            <a:r>
              <a:rPr lang="el-GR" sz="1600" dirty="0" smtClean="0">
                <a:solidFill>
                  <a:schemeClr val="tx1"/>
                </a:solidFill>
              </a:rPr>
              <a:t>!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8" name="Picture 4" descr="C:\Users\Dimitri\AppData\Local\Microsoft\Windows\Temporary Internet Files\Content.IE5\AYW6M11E\Gerald-G-Cartoon-Cat-Walkin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283" y="5441578"/>
            <a:ext cx="786241" cy="70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728967"/>
              </p:ext>
            </p:extLst>
          </p:nvPr>
        </p:nvGraphicFramePr>
        <p:xfrm>
          <a:off x="2286000" y="1714500"/>
          <a:ext cx="4570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Presentation" r:id="rId5" imgW="4570654" imgH="3427562" progId="PowerPoint.Show.12">
                  <p:embed/>
                </p:oleObj>
              </mc:Choice>
              <mc:Fallback>
                <p:oleObj name="Presentation" r:id="rId5" imgW="4570654" imgH="3427562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0" y="1714500"/>
                        <a:ext cx="4570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782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40"/>
            <a:ext cx="6264696" cy="6358800"/>
          </a:xfrm>
          <a:prstGeom prst="rect">
            <a:avLst/>
          </a:prstGeom>
        </p:spPr>
      </p:pic>
      <p:pic>
        <p:nvPicPr>
          <p:cNvPr id="2053" name="Picture 5" descr="C:\Users\Dimitri\AppData\Local\Microsoft\Windows\Temporary Internet Files\Content.IE5\QLEPHT5Q\16_marketing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05" y="6041948"/>
            <a:ext cx="548517" cy="41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imitri\AppData\Local\Microsoft\Windows\Temporary Internet Files\Content.IE5\A1IUJU2A\chess-king-14333614454qB[1]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573016"/>
            <a:ext cx="564369" cy="56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7317-D98A-4BF7-86B6-7CB1DEA43995}" type="slidenum">
              <a:rPr lang="en-US" smtClean="0"/>
              <a:t>8</a:t>
            </a:fld>
            <a:endParaRPr lang="en-US"/>
          </a:p>
        </p:txBody>
      </p:sp>
      <p:sp>
        <p:nvSpPr>
          <p:cNvPr id="9" name="Action Button: Forward or Next 8">
            <a:hlinkClick r:id="" action="ppaction://hlinkshowjump?jump=nextslide"/>
          </p:cNvPr>
          <p:cNvSpPr/>
          <p:nvPr/>
        </p:nvSpPr>
        <p:spPr>
          <a:xfrm>
            <a:off x="7956068" y="6252872"/>
            <a:ext cx="828935" cy="52120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Back or Previous 9">
            <a:hlinkClick r:id="" action="ppaction://hlinkshowjump?jump=previousslide" highlightClick="1"/>
          </p:cNvPr>
          <p:cNvSpPr/>
          <p:nvPr/>
        </p:nvSpPr>
        <p:spPr>
          <a:xfrm>
            <a:off x="107504" y="6281596"/>
            <a:ext cx="897559" cy="521208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7" descr="C:\Users\Dimitri\AppData\Local\Microsoft\Windows\Temporary Internet Files\Content.IE5\QLEPHT5Q\Sunglasses[1]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42" y="4038702"/>
            <a:ext cx="804251" cy="31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9" descr="C:\Users\Dimitri\AppData\Local\Microsoft\Windows\Temporary Internet Files\Content.IE5\AYW6M11E\light-bulb-idea[1]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1416035"/>
            <a:ext cx="723476" cy="75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Callout 13"/>
          <p:cNvSpPr/>
          <p:nvPr/>
        </p:nvSpPr>
        <p:spPr>
          <a:xfrm>
            <a:off x="192911" y="143781"/>
            <a:ext cx="1276138" cy="1197431"/>
          </a:xfrm>
          <a:prstGeom prst="wedgeEllipseCallout">
            <a:avLst>
              <a:gd name="adj1" fmla="val -14403"/>
              <a:gd name="adj2" fmla="val 63063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>
                <a:solidFill>
                  <a:schemeClr val="tx1"/>
                </a:solidFill>
              </a:rPr>
              <a:t>Πατήστε πάνω στο πιόνι!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35496" y="2348880"/>
            <a:ext cx="1512168" cy="1269439"/>
          </a:xfrm>
          <a:prstGeom prst="wedgeEllipseCallout">
            <a:avLst>
              <a:gd name="adj1" fmla="val 6254"/>
              <a:gd name="adj2" fmla="val 7942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200" dirty="0" smtClean="0">
                <a:solidFill>
                  <a:schemeClr val="tx1"/>
                </a:solidFill>
              </a:rPr>
              <a:t>Και στην συνέχεια διαβάστε την παρουσίαση </a:t>
            </a:r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16" name="Picture 4" descr="C:\Users\Dimitri\AppData\Local\Microsoft\Windows\Temporary Internet Files\Content.IE5\AYW6M11E\Gerald-G-Cartoon-Cat-Walking[1]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283" y="5441578"/>
            <a:ext cx="786241" cy="70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55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-0.04511 C 0.00243 -0.05205 0.00104 -0.05945 0.00313 -0.0657 C 0.00469 -0.07032 0.01059 -0.06778 0.01441 -0.06847 C 0.02604 -0.07056 0.03785 -0.07125 0.04948 -0.07264 C 0.05139 -0.08328 0.05417 -0.09346 0.05573 -0.10433 C 0.05521 -0.12283 0.05643 -0.1418 0.04844 -0.15776 C 0.04722 -0.16447 0.04601 -0.17002 0.04531 -0.17696 C 0.04445 -0.19292 0.04705 -0.19362 0.0382 -0.19755 C 0.01597 -0.19639 0.00625 -0.19385 -0.01337 -0.18945 C -0.01719 -0.18992 -0.02083 -0.19015 -0.02465 -0.19084 C -0.03021 -0.192 -0.03819 -0.20472 -0.04219 -0.21004 C -0.04444 -0.21883 -0.05104 -0.223 -0.05469 -0.23063 C -0.05781 -0.23734 -0.0592 -0.2415 -0.06389 -0.24567 C -0.06458 -0.24705 -0.0651 -0.24867 -0.06597 -0.24983 C -0.06684 -0.25099 -0.06823 -0.25145 -0.0691 -0.25261 C -0.07309 -0.25885 -0.07326 -0.26301 -0.0783 -0.26764 C -0.08628 -0.2836 -0.08003 -0.2762 -0.10312 -0.27458 C -0.10451 -0.2718 -0.10573 -0.26903 -0.10712 -0.26625 C -0.10781 -0.26487 -0.1092 -0.26209 -0.1092 -0.26209 C -0.11232 -0.2459 -0.11128 -0.23017 -0.11545 -0.21421 C -0.11597 -0.21212 -0.11719 -0.20287 -0.11857 -0.20171 C -0.12535 -0.1957 -0.13298 -0.19431 -0.14114 -0.19362 C -0.14774 -0.19292 -0.15416 -0.19269 -0.16076 -0.19223 C -0.16354 -0.18969 -0.16458 -0.18969 -0.16597 -0.18529 C -0.16684 -0.18252 -0.16805 -0.17696 -0.16805 -0.17696 C -0.1684 -0.16146 -0.1691 -0.14574 -0.1691 -0.13024 C -0.1691 -0.12029 -0.16805 -0.11011 -0.16805 -0.10016 C -0.16805 -0.08999 -0.16823 -0.07981 -0.1691 -0.06986 C -0.17048 -0.05321 -0.18594 -0.05714 -0.19479 -0.05621 C -0.19896 -0.05575 -0.20295 -0.05529 -0.20712 -0.05483 C -0.21319 -0.05274 -0.21406 -0.04812 -0.21649 -0.04095 C -0.21736 -0.0384 -0.21788 -0.03563 -0.21857 -0.03285 C -0.21892 -0.03146 -0.21962 -0.02869 -0.21962 -0.02869 C -0.21875 -0.00671 -0.21857 0.0155 -0.21649 0.03724 C -0.21684 0.05228 -0.21666 0.06754 -0.21753 0.08258 C -0.21771 0.0842 -0.21979 0.08512 -0.21962 0.08674 C -0.2191 0.09044 -0.20955 0.09183 -0.20816 0.09229 C -0.19861 0.09183 -0.18889 0.0916 -0.17934 0.09091 C -0.17205 0.09021 -0.16493 0.08582 -0.15764 0.08397 C -0.15538 0.09299 -0.15955 0.10363 -0.16076 0.11288 C -0.16024 0.14874 -0.16076 0.18182 -0.16076 0.21721 L -0.15868 0.20749 " pathEditMode="relative" ptsTypes="ffffffffffffffffffffffffffffffffffffffffAA">
                                      <p:cBhvr>
                                        <p:cTn id="6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87317-D98A-4BF7-86B6-7CB1DEA43995}" type="slidenum">
              <a:rPr lang="en-US" smtClean="0"/>
              <a:t>9</a:t>
            </a:fld>
            <a:endParaRPr lang="en-US"/>
          </a:p>
        </p:txBody>
      </p:sp>
      <p:sp>
        <p:nvSpPr>
          <p:cNvPr id="6" name="Action Button: Forward or Next 5">
            <a:hlinkClick r:id="" action="ppaction://hlinkshowjump?jump=nextslide"/>
          </p:cNvPr>
          <p:cNvSpPr/>
          <p:nvPr/>
        </p:nvSpPr>
        <p:spPr>
          <a:xfrm>
            <a:off x="7956068" y="6252872"/>
            <a:ext cx="828935" cy="521208"/>
          </a:xfrm>
          <a:prstGeom prst="actionButtonForwardNex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107504" y="6281596"/>
            <a:ext cx="897559" cy="521208"/>
          </a:xfrm>
          <a:prstGeom prst="actionButtonBackPrevious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9" descr="C:\Users\Dimitri\AppData\Local\Microsoft\Windows\Temporary Internet Files\Content.IE5\AYW6M11E\light-bulb-idea[1]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5766" y="1988840"/>
            <a:ext cx="723476" cy="753968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9" name="Oval Callout 8"/>
          <p:cNvSpPr/>
          <p:nvPr/>
        </p:nvSpPr>
        <p:spPr>
          <a:xfrm>
            <a:off x="94698" y="404664"/>
            <a:ext cx="1276138" cy="1197431"/>
          </a:xfrm>
          <a:prstGeom prst="wedgeEllipseCallout">
            <a:avLst>
              <a:gd name="adj1" fmla="val 15912"/>
              <a:gd name="adj2" fmla="val 7774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600" dirty="0" smtClean="0">
                <a:solidFill>
                  <a:schemeClr val="tx1"/>
                </a:solidFill>
              </a:rPr>
              <a:t>Πατήστε πάνω στο </a:t>
            </a:r>
            <a:r>
              <a:rPr lang="en-US" sz="1600" dirty="0" smtClean="0">
                <a:solidFill>
                  <a:schemeClr val="tx1"/>
                </a:solidFill>
              </a:rPr>
              <a:t>Start </a:t>
            </a:r>
            <a:r>
              <a:rPr lang="el-GR" sz="1600" dirty="0" smtClean="0">
                <a:solidFill>
                  <a:schemeClr val="tx1"/>
                </a:solidFill>
              </a:rPr>
              <a:t>!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12" name="Picture 4" descr="C:\Users\Dimitri\AppData\Local\Microsoft\Windows\Temporary Internet Files\Content.IE5\AYW6M11E\Gerald-G-Cartoon-Cat-Walkin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283" y="5441578"/>
            <a:ext cx="786241" cy="70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745220"/>
              </p:ext>
            </p:extLst>
          </p:nvPr>
        </p:nvGraphicFramePr>
        <p:xfrm>
          <a:off x="2286000" y="1714500"/>
          <a:ext cx="4570413" cy="342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Presentation" r:id="rId5" imgW="4570654" imgH="3427562" progId="PowerPoint.Show.12">
                  <p:embed/>
                </p:oleObj>
              </mc:Choice>
              <mc:Fallback>
                <p:oleObj name="Presentation" r:id="rId5" imgW="4570654" imgH="3427562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0" y="1714500"/>
                        <a:ext cx="4570413" cy="3427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42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120</Words>
  <Application>Microsoft Office PowerPoint</Application>
  <PresentationFormat>On-screen Show (4:3)</PresentationFormat>
  <Paragraphs>30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Presentation</vt:lpstr>
      <vt:lpstr>Microsoft PowerPoint Presentation</vt:lpstr>
      <vt:lpstr>Εισαγωγή στα Δίκτυα Υπολογιστών και στο Διαδίκτυο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Georgia</dc:creator>
  <cp:lastModifiedBy>Georgia</cp:lastModifiedBy>
  <cp:revision>52</cp:revision>
  <dcterms:created xsi:type="dcterms:W3CDTF">2018-10-08T14:37:10Z</dcterms:created>
  <dcterms:modified xsi:type="dcterms:W3CDTF">2018-10-10T14:37:47Z</dcterms:modified>
</cp:coreProperties>
</file>