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1" r:id="rId9"/>
    <p:sldId id="264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3" r:id="rId19"/>
    <p:sldId id="274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  <a:srgbClr val="D1F8FD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94540E-D9F7-453A-A4BC-151D7F596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B362814-3CE8-4E57-AB6A-58B14E5D2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11C8C9-4F85-495A-92B3-F821D09C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8FE893-42F9-4393-A0EB-83C42813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8C4E24C-C887-4C80-A705-8D0B6BCA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740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0B58AE-4E69-4548-8B5C-8506F5D8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665D3E0-E178-40ED-AF55-82E37F8D4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7F982D2-D08E-4AD6-B0E5-1F5728FE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0248676-8495-4FD1-9EBB-C9B47E999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0C6D9C7-4C24-4001-9D08-D7E1243E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564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3EB3F65-9893-4929-9C4F-F2CD45B6A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A9377C1-FB13-4C15-A981-8391D753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579BAB5-6B47-4D9E-BFA7-BFB9B282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37EEB85-5EF2-4185-BD62-CF262286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F270EEF-92F3-4621-AABC-000D2701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2441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E07390-CD58-4410-AAD0-7DB8FF77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8A888E-BA18-4053-81F8-F12974937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112524-EC0D-406D-AD61-4EC1EAAF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9F1CBA5-ABA5-4136-AB19-62D5BC1E3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C0E0E2D-5D50-409B-A3F9-3FEA67A1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4974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06936F-1287-40FB-A403-9AC413BA4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311B183-B7AB-46A8-AF88-2CE47159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53AD02-05DA-46AC-AB27-CBBE5BA8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74FC06E-63D7-4556-AF4D-342BEB94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FCC6D1A-E15F-4D9C-9FD6-9F838EDD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8634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D6073-6A20-4252-9D02-727DEE21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0ECF5A-A573-4403-992A-D1AAF8DD1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FAD6D32-0D4F-4367-9E28-CCB1C1AD4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5259083-CB46-46A1-82D6-B235E3D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5FEC258-C9CB-4906-9866-1E9C32F88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79F422C-DCDB-438B-863E-1A1E230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085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ED3867-1694-4BA3-B89C-09C0392A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E2BBD6E-4D85-4808-9EC4-DBF56331F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DB7EF17-7651-4F64-A838-C655D6B87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73F6915-040A-4E80-A24E-D1DE394D1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BB63364B-C864-4802-B892-8280220B1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582B499-F3DE-46C1-B944-F389380A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750BB43-4B94-4233-9225-14585A94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83ABB5D-307C-4D0A-9C4E-5CFD0DC4A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11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D24993-0B97-4AFD-B30E-EE995D062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250C4A2-67BB-43A2-9115-3E365946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C6C2CD8-45E4-4AF5-BDBF-CBB81D7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7B4F75B-790E-4BAA-9F5B-3935D60B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782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5A6F592-77CF-4918-AA13-3109FD7D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CE3B2D6-6A56-4A7C-B7A0-B72949A0E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279E4E6-0198-4C0D-B7D3-CAB95A5F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540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20FFC6-7E61-4BF6-BEB7-0E13EE0C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B602A2-32BF-4A75-9751-D993775F7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993431F-BAFC-480F-8BCC-8EF857F7D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36823EB-2FC3-4657-AE0E-BF4EE9B9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52E09EF-D61A-4574-8D5D-5F162B73B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FDB4D08-AEAE-4E46-9F19-4B32C09F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8850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A57B3A-9A0A-4C93-9310-A94DED5F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5761881-FE79-467A-8515-CA81F2A0D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21281E4-2DF3-49F4-9862-FA3B4D54B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15E60F7-4B19-4884-B3FF-3FABB5238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9BA67B4-EF60-439C-A433-CA581B8E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0BB71B9-50A7-47EC-A3D1-2FA49A88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465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91CE0D9D-BD7C-49EB-8181-1F22E724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13CBD06-FB35-45EC-8BE0-B5D91EB52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849CA8E-BA0D-4353-94BD-27E09E7BB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0FB30-703B-4E1D-87BE-679356F5611B}" type="datetimeFigureOut">
              <a:rPr lang="el-GR" smtClean="0"/>
              <a:t>3/6/2020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5CE58D4-F3B5-461B-B548-8573CC977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7DFF3E3-7950-460B-BE45-1796E4F42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6836B-E074-47F5-A0B2-2FAF19F01A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497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D0C123-1E4F-4796-8865-15CC1DAED1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ΜΙΝΩΙΚΟΣ ΠΟΛΙΤΙΣΜΟΣ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E0A02B8-39E2-4192-8111-80D9D52517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ΜΙΝΩΙΚΗ ΚΡΗΤΗ</a:t>
            </a:r>
          </a:p>
        </p:txBody>
      </p:sp>
    </p:spTree>
    <p:extLst>
      <p:ext uri="{BB962C8B-B14F-4D97-AF65-F5344CB8AC3E}">
        <p14:creationId xmlns:p14="http://schemas.microsoft.com/office/powerpoint/2010/main" val="120454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25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7AD21C4-BF3D-4709-A622-5230F0A74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" y="0"/>
            <a:ext cx="12144108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3B0A6-EAC3-450C-9B9B-F38ED8CB12AF}"/>
              </a:ext>
            </a:extLst>
          </p:cNvPr>
          <p:cNvSpPr txBox="1"/>
          <p:nvPr/>
        </p:nvSpPr>
        <p:spPr>
          <a:xfrm>
            <a:off x="703385" y="211016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ΜΙΝΩΙΚΟ ΠΛΟΙΟ ΤΟΙΧΟΓΡΑΦΙΑ</a:t>
            </a:r>
          </a:p>
        </p:txBody>
      </p:sp>
    </p:spTree>
    <p:extLst>
      <p:ext uri="{BB962C8B-B14F-4D97-AF65-F5344CB8AC3E}">
        <p14:creationId xmlns:p14="http://schemas.microsoft.com/office/powerpoint/2010/main" val="318342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4A732D-371F-4F9E-A8EF-1B8076132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ΤΑ ΠΡΟΪΟΝΤΑ ΠΟΥ ΠΟΥΛΟΥΣΑΝ ΟΙ ΚΡΙΤΕΣ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2A7C10-FB04-404F-A14A-B3CB84777B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ΛΑΔΙ</a:t>
            </a:r>
          </a:p>
          <a:p>
            <a:r>
              <a:rPr lang="el-GR" sz="4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ΜΕΛΙ</a:t>
            </a:r>
          </a:p>
          <a:p>
            <a:r>
              <a:rPr lang="el-GR" sz="4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ΚΡΑΣΙ</a:t>
            </a:r>
          </a:p>
          <a:p>
            <a:r>
              <a:rPr lang="el-GR" sz="4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ΑΓΓΕΙΑ</a:t>
            </a:r>
          </a:p>
          <a:p>
            <a:r>
              <a:rPr lang="el-GR" sz="4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ΚΟΣΜΗΜΑΤΑ</a:t>
            </a:r>
          </a:p>
          <a:p>
            <a:r>
              <a:rPr lang="el-GR" sz="4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ΣΦΡΑΓΙΔΕΣ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E9F7C4F0-8B17-480E-B4F1-A958266A39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33" y="1635369"/>
            <a:ext cx="5875543" cy="4406657"/>
          </a:xfrm>
        </p:spPr>
      </p:pic>
    </p:spTree>
    <p:extLst>
      <p:ext uri="{BB962C8B-B14F-4D97-AF65-F5344CB8AC3E}">
        <p14:creationId xmlns:p14="http://schemas.microsoft.com/office/powerpoint/2010/main" val="313931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837ED4-2EFE-41BC-8568-5BFE6F6A5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ΚΡΗΤΕΣ  Ή ΜΙΝΩΙΤΕΣ ΑΓΟΡΑΖΑΝ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2D1506D-57CF-46E6-85A8-228872674D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ΧΑΛΚΟ</a:t>
            </a:r>
          </a:p>
          <a:p>
            <a:r>
              <a:rPr lang="el-GR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ΑΣΗΜΙ</a:t>
            </a:r>
          </a:p>
          <a:p>
            <a:r>
              <a:rPr lang="el-GR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ΧΡΥΣΑΦΙ</a:t>
            </a:r>
          </a:p>
          <a:p>
            <a:r>
              <a:rPr lang="el-GR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ΕΛΕΦΑΝΤΟΔΟΝΤΟ</a:t>
            </a:r>
          </a:p>
          <a:p>
            <a:r>
              <a:rPr lang="el-GR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ΠΟΛΥΤΙΜΕΣ ΠΕΤΡΕΣ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D8B08247-30DA-4771-A330-B913CA3235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5625"/>
            <a:ext cx="5612879" cy="3731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9214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C78E6E-0BC2-4AF1-AF1C-7D158204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n>
                  <a:solidFill>
                    <a:srgbClr val="00B0F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ΜΙΝΩΙΚΗ ΘΑΛΑΣΣΟΚΡΑΤΙΑ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10AD90-D6B7-49FA-AF54-A90361999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37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600" b="1" dirty="0">
                <a:solidFill>
                  <a:srgbClr val="FF0066"/>
                </a:solidFill>
              </a:rPr>
              <a:t>Οι Κρήτες </a:t>
            </a:r>
            <a:r>
              <a:rPr lang="el-GR" sz="3600" dirty="0"/>
              <a:t>εκείνη την εποχή, την εποχή του χαλκού, κυριαρχούσαν με τα πλοία τους στη θάλασσα.</a:t>
            </a:r>
          </a:p>
          <a:p>
            <a:pPr marL="0" indent="0">
              <a:buNone/>
            </a:pPr>
            <a:r>
              <a:rPr lang="el-GR" sz="3600" dirty="0"/>
              <a:t>Ήταν </a:t>
            </a:r>
            <a:r>
              <a:rPr lang="el-GR" sz="3600" b="1" dirty="0">
                <a:solidFill>
                  <a:srgbClr val="FF0066"/>
                </a:solidFill>
              </a:rPr>
              <a:t>θαλασσοκράτορες</a:t>
            </a:r>
            <a:r>
              <a:rPr lang="el-GR" sz="4000" b="1" dirty="0">
                <a:solidFill>
                  <a:srgbClr val="FF0066"/>
                </a:solidFill>
              </a:rPr>
              <a:t>.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F038BA9-DDD7-4145-A954-A72DFE5369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4000" dirty="0"/>
              <a:t>Οι Μινωίτες είχαν τέτοια δύναμη στη θάλασσα , που την εποχή αυτή δημιουργήθηκε όπως λέμε η </a:t>
            </a:r>
            <a:r>
              <a:rPr lang="el-GR" sz="4000" b="1" dirty="0">
                <a:solidFill>
                  <a:srgbClr val="FF0066"/>
                </a:solidFill>
              </a:rPr>
              <a:t>μινωική θαλασσοκρατία.</a:t>
            </a:r>
          </a:p>
        </p:txBody>
      </p:sp>
    </p:spTree>
    <p:extLst>
      <p:ext uri="{BB962C8B-B14F-4D97-AF65-F5344CB8AC3E}">
        <p14:creationId xmlns:p14="http://schemas.microsoft.com/office/powerpoint/2010/main" val="391062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DD04F2-238F-4A37-87F1-0DC547D4E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ΠΟΛΕΙΣ ΤΗΣ ΚΡΗΤΗΣ ΔΕΝ ΕΙΧΑΝ ΤΕΙΧΗ!!!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7D6D48-36AA-4BEF-974A-A592AB0651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4400" dirty="0"/>
              <a:t>Ήταν τόσο μεγάλη η ναυτική δύναμη των Μινωιτών που κανένας εχθρός δεν τολμούσε </a:t>
            </a:r>
            <a:r>
              <a:rPr lang="el-GR" sz="4400"/>
              <a:t>να τους </a:t>
            </a:r>
            <a:r>
              <a:rPr lang="el-GR" sz="4400" dirty="0"/>
              <a:t>απειλήσει. 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0ABDB884-D8F8-46B2-AAC4-E00768BF4A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56" y="1825625"/>
            <a:ext cx="6208452" cy="4351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18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EDD404-AC6C-4226-8C66-80C1BAD653D8}"/>
              </a:ext>
            </a:extLst>
          </p:cNvPr>
          <p:cNvSpPr txBox="1"/>
          <p:nvPr/>
        </p:nvSpPr>
        <p:spPr>
          <a:xfrm>
            <a:off x="1858106" y="228600"/>
            <a:ext cx="8475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b="1" dirty="0">
                <a:ln>
                  <a:solidFill>
                    <a:srgbClr val="00B0F0"/>
                  </a:solidFill>
                </a:ln>
                <a:solidFill>
                  <a:srgbClr val="FF0066"/>
                </a:solidFill>
              </a:rPr>
              <a:t>ΣΤΟ ΝΗΣΙ ΒΑΣΙΛΕΥΕ ΕΙΡΗΝΗ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DAC4328-388E-4211-A671-3B5864DCC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t="5616" r="2891" b="8025"/>
          <a:stretch/>
        </p:blipFill>
        <p:spPr>
          <a:xfrm>
            <a:off x="2132596" y="1151930"/>
            <a:ext cx="8201295" cy="513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9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46AE46-36C8-439E-A6F7-C70F39DD6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7" y="93049"/>
            <a:ext cx="4744186" cy="664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B3AB74-1E9C-4AF4-9D60-1E006DF597DE}"/>
              </a:ext>
            </a:extLst>
          </p:cNvPr>
          <p:cNvSpPr txBox="1"/>
          <p:nvPr/>
        </p:nvSpPr>
        <p:spPr>
          <a:xfrm>
            <a:off x="5451232" y="1617784"/>
            <a:ext cx="6189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Ο Άγγλος αρχαιολόγος </a:t>
            </a:r>
            <a:r>
              <a:rPr lang="el-GR" sz="3600" b="1" dirty="0">
                <a:solidFill>
                  <a:srgbClr val="FF0066"/>
                </a:solidFill>
              </a:rPr>
              <a:t>Άρθουρ Έβανς</a:t>
            </a:r>
            <a:r>
              <a:rPr lang="el-GR" sz="3600" dirty="0"/>
              <a:t> ήταν ο πρώτος που έκανε ανασκαφές και </a:t>
            </a:r>
            <a:r>
              <a:rPr lang="el-GR" sz="3600" b="1" dirty="0">
                <a:solidFill>
                  <a:srgbClr val="FF0066"/>
                </a:solidFill>
              </a:rPr>
              <a:t>ανακάλυψε</a:t>
            </a:r>
            <a:r>
              <a:rPr lang="el-GR" sz="3600" dirty="0"/>
              <a:t> μια από τις μεγαλύτερες πόλεις της μινωικής Κρήτης </a:t>
            </a:r>
            <a:r>
              <a:rPr lang="el-GR" sz="3600" b="1" dirty="0">
                <a:solidFill>
                  <a:srgbClr val="FF0066"/>
                </a:solidFill>
              </a:rPr>
              <a:t>την Κνωσό.</a:t>
            </a:r>
          </a:p>
        </p:txBody>
      </p:sp>
    </p:spTree>
    <p:extLst>
      <p:ext uri="{BB962C8B-B14F-4D97-AF65-F5344CB8AC3E}">
        <p14:creationId xmlns:p14="http://schemas.microsoft.com/office/powerpoint/2010/main" val="309980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27D301-28CB-4D96-AF7A-20BAB671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ΟΙ ΑΝΑΣΚΑΦΕΣ ΤΗΣ ΚΝΩΣΟΥ ΚΑΙ Ο ΣΕΡ ΑΡΘΟΥΡ ΕΒΑΝΣ (2331900)">
            <a:hlinkClick r:id="" action="ppaction://media"/>
            <a:extLst>
              <a:ext uri="{FF2B5EF4-FFF2-40B4-BE49-F238E27FC236}">
                <a16:creationId xmlns:a16="http://schemas.microsoft.com/office/drawing/2014/main" id="{CD2C0B4F-4878-4019-A1E4-36F1F90724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723" y="260567"/>
            <a:ext cx="11384553" cy="6336865"/>
          </a:xfrm>
        </p:spPr>
      </p:pic>
    </p:spTree>
    <p:extLst>
      <p:ext uri="{BB962C8B-B14F-4D97-AF65-F5344CB8AC3E}">
        <p14:creationId xmlns:p14="http://schemas.microsoft.com/office/powerpoint/2010/main" val="423474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795EA8-168E-47A8-A09A-11E8DA23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Την εποχή του χαλκού άλλος ένας σπουδαίος πολιτισμός γεννιέται στην Κρήτη!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AF293D8-9EC2-44A8-A48B-5A649148C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l-GR" sz="6600" dirty="0"/>
          </a:p>
          <a:p>
            <a:pPr marL="0" indent="0" algn="ctr">
              <a:buNone/>
            </a:pPr>
            <a:r>
              <a:rPr lang="el-GR" sz="66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Ο ΜΙΝΩΙΚΟΣ ΠΟΛΙΤΙΣΜΟΣ</a:t>
            </a:r>
          </a:p>
        </p:txBody>
      </p:sp>
    </p:spTree>
    <p:extLst>
      <p:ext uri="{BB962C8B-B14F-4D97-AF65-F5344CB8AC3E}">
        <p14:creationId xmlns:p14="http://schemas.microsoft.com/office/powerpoint/2010/main" val="456515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3E5DD1-C7C8-430E-90F3-C46358F64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l-GR" b="1" baseline="30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ΔΗΜΟΤΙΚΟ ΣΧΟΛΕΙΟ ΧΑΪΔΑΡΙΟΥ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980F729-6C51-4423-8792-B4E76F36C6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Γ΄ΤΑΞΗ</a:t>
            </a:r>
          </a:p>
          <a:p>
            <a:r>
              <a:rPr lang="el-GR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Κ. ΚΙΚΗ</a:t>
            </a:r>
          </a:p>
        </p:txBody>
      </p:sp>
    </p:spTree>
    <p:extLst>
      <p:ext uri="{BB962C8B-B14F-4D97-AF65-F5344CB8AC3E}">
        <p14:creationId xmlns:p14="http://schemas.microsoft.com/office/powerpoint/2010/main" val="817108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851ACD-4DF9-40E2-8762-53ADC30A1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" y="0"/>
            <a:ext cx="12178293" cy="4167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F7806C-4835-4512-9C0D-49A58B16E8CD}"/>
              </a:ext>
            </a:extLst>
          </p:cNvPr>
          <p:cNvSpPr txBox="1"/>
          <p:nvPr/>
        </p:nvSpPr>
        <p:spPr>
          <a:xfrm>
            <a:off x="228600" y="4624753"/>
            <a:ext cx="11799277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Την περίοδο που ο Κυκλαδικός Πολιτισμός βρισκόταν σε άνθηση και άλλος ένας λαμπρότερος πολιτισμός γεννιέται στη Κρήτη</a:t>
            </a:r>
            <a:r>
              <a:rPr lang="el-G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934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E4B63-4168-4E4D-AB34-6E4836182A04}"/>
              </a:ext>
            </a:extLst>
          </p:cNvPr>
          <p:cNvSpPr txBox="1"/>
          <p:nvPr/>
        </p:nvSpPr>
        <p:spPr>
          <a:xfrm>
            <a:off x="914400" y="4149969"/>
            <a:ext cx="10638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Ονομάστηκε </a:t>
            </a:r>
            <a:r>
              <a:rPr lang="el-G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Μινωικός 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τον βασιλιά </a:t>
            </a:r>
            <a:r>
              <a:rPr lang="el-G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Μίνωα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που σύμφωνα με τη μυθολογία ήταν γιος του Δία και της Ευρώπης.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5A25E72-B9B0-4DED-8EFD-F86C61620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23" y="211015"/>
            <a:ext cx="7033846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5999DF-DCD0-452D-9FF4-13A4B08A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μυθικός βασιλιάς Μίνωας παντρεύτηκε την Πασιφάη και απέκτησαν 4 γιους και 4 κόρες.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A4546F0-6910-4F64-9922-732554E145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sz="6000" dirty="0"/>
              <a:t>Ανδρόγεως</a:t>
            </a:r>
          </a:p>
          <a:p>
            <a:r>
              <a:rPr lang="el-GR" sz="6000" dirty="0"/>
              <a:t>Δευκαλίωνας</a:t>
            </a:r>
          </a:p>
          <a:p>
            <a:r>
              <a:rPr lang="el-GR" sz="6000" dirty="0"/>
              <a:t>Γλαύκος</a:t>
            </a:r>
          </a:p>
          <a:p>
            <a:r>
              <a:rPr lang="el-GR" sz="6000" dirty="0"/>
              <a:t>Κατρέας</a:t>
            </a:r>
          </a:p>
          <a:p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D93E9C6-B9EB-4C1B-A2CB-5B9833B7AE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sz="6000" dirty="0"/>
              <a:t>Αριάδνη</a:t>
            </a:r>
          </a:p>
          <a:p>
            <a:r>
              <a:rPr lang="el-GR" sz="6000" dirty="0"/>
              <a:t>Φαίδρα</a:t>
            </a:r>
          </a:p>
          <a:p>
            <a:r>
              <a:rPr lang="el-GR" sz="6000" dirty="0"/>
              <a:t>Ξενοδίκη</a:t>
            </a:r>
          </a:p>
          <a:p>
            <a:r>
              <a:rPr lang="el-GR" sz="6000" dirty="0"/>
              <a:t>Ακάλλη</a:t>
            </a:r>
          </a:p>
        </p:txBody>
      </p:sp>
    </p:spTree>
    <p:extLst>
      <p:ext uri="{BB962C8B-B14F-4D97-AF65-F5344CB8AC3E}">
        <p14:creationId xmlns:p14="http://schemas.microsoft.com/office/powerpoint/2010/main" val="701386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66A7EC-8209-462C-8C89-8AD46FBB2F1C}"/>
              </a:ext>
            </a:extLst>
          </p:cNvPr>
          <p:cNvSpPr txBox="1"/>
          <p:nvPr/>
        </p:nvSpPr>
        <p:spPr>
          <a:xfrm>
            <a:off x="530469" y="920621"/>
            <a:ext cx="11131062" cy="5016758"/>
          </a:xfrm>
          <a:prstGeom prst="rect">
            <a:avLst/>
          </a:prstGeom>
          <a:gradFill>
            <a:gsLst>
              <a:gs pos="98000">
                <a:schemeClr val="accent5">
                  <a:lumMod val="40000"/>
                  <a:lumOff val="60000"/>
                </a:schemeClr>
              </a:gs>
              <a:gs pos="3000">
                <a:schemeClr val="accent5">
                  <a:lumMod val="95000"/>
                  <a:lumOff val="5000"/>
                </a:schemeClr>
              </a:gs>
              <a:gs pos="64000">
                <a:srgbClr val="FF66FF"/>
              </a:gs>
            </a:gsLst>
            <a:path path="circle">
              <a:fillToRect l="50000" t="130000" r="50000" b="-30000"/>
            </a:path>
          </a:gra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l-GR" sz="8000" dirty="0"/>
              <a:t>Με το πέρασμα του χρόνου όμως </a:t>
            </a:r>
            <a:r>
              <a:rPr lang="el-GR" sz="8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Μίνωες </a:t>
            </a:r>
            <a:r>
              <a:rPr lang="el-GR" sz="8000" dirty="0"/>
              <a:t>λέγονταν όλοι οι </a:t>
            </a:r>
            <a:r>
              <a:rPr lang="el-GR" sz="8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βασιλιάδες της Κρήτης</a:t>
            </a:r>
            <a:r>
              <a:rPr lang="el-GR" sz="7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336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968AB71-25F3-43CF-9C1C-1D8CB8E5EF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11946" r="6537" b="5511"/>
          <a:stretch/>
        </p:blipFill>
        <p:spPr>
          <a:xfrm>
            <a:off x="4635301" y="738553"/>
            <a:ext cx="7237831" cy="5169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9CC71A-9B68-4CDD-A91D-EA4C3692806B}"/>
              </a:ext>
            </a:extLst>
          </p:cNvPr>
          <p:cNvSpPr txBox="1"/>
          <p:nvPr/>
        </p:nvSpPr>
        <p:spPr>
          <a:xfrm>
            <a:off x="5635869" y="27168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13A30-DAD0-4979-8051-70B4445547D1}"/>
              </a:ext>
            </a:extLst>
          </p:cNvPr>
          <p:cNvSpPr txBox="1"/>
          <p:nvPr/>
        </p:nvSpPr>
        <p:spPr>
          <a:xfrm>
            <a:off x="5635869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F3E89-1CE0-4DAF-BE59-F7E616CDEC65}"/>
              </a:ext>
            </a:extLst>
          </p:cNvPr>
          <p:cNvSpPr txBox="1"/>
          <p:nvPr/>
        </p:nvSpPr>
        <p:spPr>
          <a:xfrm>
            <a:off x="5635869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1D71F-ABA4-4CB0-8D34-7C9C85158BFF}"/>
              </a:ext>
            </a:extLst>
          </p:cNvPr>
          <p:cNvSpPr txBox="1"/>
          <p:nvPr/>
        </p:nvSpPr>
        <p:spPr>
          <a:xfrm>
            <a:off x="355467" y="239047"/>
            <a:ext cx="3724164" cy="61863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</a:t>
            </a:r>
            <a:r>
              <a:rPr lang="el-GR" sz="36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Κρήτη 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λόγω της θέσης της έγινε γρήγορα </a:t>
            </a:r>
            <a:r>
              <a:rPr lang="el-GR" sz="36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μεγάλη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ναυτική και εμπορική δύναμη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Φτιάχτηκαν πολλά λιμάνια στο νησί και αμέτρητα κρητικά καράβια έπλεαν σε όλο το Αιγαίο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121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F2DF60-BBA2-4541-94BD-23FF6056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ΠΟΥ ΤΑΞΙΔΕΥΑΝ ΤΑ ΜΙΝΩΙΚΑ ΚΑΡΑΒΙΑ;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C41AB1C-2250-4BD6-BA4B-B618BF5440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4400" dirty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ΚΥΚΛΑΔΕΣ</a:t>
            </a:r>
          </a:p>
          <a:p>
            <a:r>
              <a:rPr lang="el-GR" sz="4400" dirty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ΑΙΓΥΠΤΟ</a:t>
            </a:r>
          </a:p>
          <a:p>
            <a:r>
              <a:rPr lang="el-GR" sz="4400" dirty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ΑΝΑΤΟΛΗ </a:t>
            </a:r>
          </a:p>
          <a:p>
            <a:r>
              <a:rPr lang="el-GR" sz="4400" dirty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ΤΡΟΙΑ </a:t>
            </a:r>
          </a:p>
          <a:p>
            <a:r>
              <a:rPr lang="el-GR" sz="4400" dirty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ΚΥΠΡΟ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C9E35018-8FED-421B-82B5-BC4793C5C0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67" y="1690687"/>
            <a:ext cx="7744345" cy="4351337"/>
          </a:xfrm>
        </p:spPr>
      </p:pic>
    </p:spTree>
    <p:extLst>
      <p:ext uri="{BB962C8B-B14F-4D97-AF65-F5344CB8AC3E}">
        <p14:creationId xmlns:p14="http://schemas.microsoft.com/office/powerpoint/2010/main" val="88443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6A93251-E666-4751-9A11-D6279E788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5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5">
                <a:lumMod val="40000"/>
                <a:lumOff val="60000"/>
              </a:schemeClr>
            </a:gs>
            <a:gs pos="3000">
              <a:schemeClr val="accent5">
                <a:lumMod val="95000"/>
                <a:lumOff val="5000"/>
              </a:schemeClr>
            </a:gs>
            <a:gs pos="64000">
              <a:srgbClr val="FF66FF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C04B9A-189D-4197-8842-C59F6910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κρητικά πλοία ήταν αμέτρητα !!!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107E54A-5A3E-4537-98B1-D3BFF876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8" y="1690688"/>
            <a:ext cx="7407671" cy="45585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56EB7F2-4297-4FA1-B4C0-C742614A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45" y="2752481"/>
            <a:ext cx="4333687" cy="24349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758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273</Words>
  <Application>Microsoft Office PowerPoint</Application>
  <PresentationFormat>Ευρεία οθόνη</PresentationFormat>
  <Paragraphs>50</Paragraphs>
  <Slides>19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Θέμα του Office</vt:lpstr>
      <vt:lpstr> ΜΙΝΩΙΚΟΣ ΠΟΛΙΤΙΣΜΟΣ</vt:lpstr>
      <vt:lpstr>Παρουσίαση του PowerPoint</vt:lpstr>
      <vt:lpstr>Παρουσίαση του PowerPoint</vt:lpstr>
      <vt:lpstr>Ο μυθικός βασιλιάς Μίνωας παντρεύτηκε την Πασιφάη και απέκτησαν 4 γιους και 4 κόρες.</vt:lpstr>
      <vt:lpstr>Παρουσίαση του PowerPoint</vt:lpstr>
      <vt:lpstr>Παρουσίαση του PowerPoint</vt:lpstr>
      <vt:lpstr>ΠΟΥ ΤΑΞΙΔΕΥΑΝ ΤΑ ΜΙΝΩΙΚΑ ΚΑΡΑΒΙΑ;</vt:lpstr>
      <vt:lpstr>Παρουσίαση του PowerPoint</vt:lpstr>
      <vt:lpstr>Τα κρητικά πλοία ήταν αμέτρητα !!!</vt:lpstr>
      <vt:lpstr>Παρουσίαση του PowerPoint</vt:lpstr>
      <vt:lpstr>ΤΑ ΠΡΟΪΟΝΤΑ ΠΟΥ ΠΟΥΛΟΥΣΑΝ ΟΙ ΚΡΙΤΕΣ </vt:lpstr>
      <vt:lpstr>ΟΙ ΚΡΗΤΕΣ  Ή ΜΙΝΩΙΤΕΣ ΑΓΟΡΑΖΑΝ</vt:lpstr>
      <vt:lpstr>ΜΙΝΩΙΚΗ ΘΑΛΑΣΣΟΚΡΑΤΙΑ</vt:lpstr>
      <vt:lpstr>ΟΙ ΠΟΛΕΙΣ ΤΗΣ ΚΡΗΤΗΣ ΔΕΝ ΕΙΧΑΝ ΤΕΙΧΗ!!!</vt:lpstr>
      <vt:lpstr>Παρουσίαση του PowerPoint</vt:lpstr>
      <vt:lpstr>Παρουσίαση του PowerPoint</vt:lpstr>
      <vt:lpstr>Παρουσίαση του PowerPoint</vt:lpstr>
      <vt:lpstr>Την εποχή του χαλκού άλλος ένας σπουδαίος πολιτισμός γεννιέται στην Κρήτη!</vt:lpstr>
      <vt:lpstr>6ο ΔΗΜΟΤΙΚΟ ΣΧΟΛΕΙΟ ΧΑΪΔΑΡΙΟΥ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ΜΙΝΩΙΚΟΣ ΠΟΛΙΤΙΣΜΟΣ</dc:title>
  <dc:creator>ΚΥΡΙΑΚΗ ΜΩΡΑΪΤΗ</dc:creator>
  <cp:lastModifiedBy>ΚΥΡΙΑΚΗ ΜΩΡΑΪΤΗ</cp:lastModifiedBy>
  <cp:revision>46</cp:revision>
  <dcterms:created xsi:type="dcterms:W3CDTF">2020-05-30T18:01:57Z</dcterms:created>
  <dcterms:modified xsi:type="dcterms:W3CDTF">2020-06-03T15:32:49Z</dcterms:modified>
</cp:coreProperties>
</file>