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F53F-EE4E-402D-AB9C-C7B44895362E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AFD7-9578-4FF5-B95C-E776F38A9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996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34C2EF-8A97-4DAF-B099-E567883644D6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04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980D10-BA64-459B-828B-AC411B34E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A41D38-EE53-4713-9FC9-9D5EC23EC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836672-DA3D-407D-AAD9-9344541D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1C0A01-8CB9-4C89-AA1F-865C4915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CD853D-AEE0-4772-B089-0934854C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78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C3938B-6E85-457A-9CE0-71E070C5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4E71765-439F-4084-A810-E9348D717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47EAC2-3D4C-4A3E-99A1-C493D5A4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2862386-E7AB-45A5-B66E-6D69866C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3302B4-6AEC-4EC8-AC15-0B557E16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28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FDAC5D5-8431-40B9-8E3D-C45D6C07C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59C46E1-98CA-4749-8C66-92360FD82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4AB061-B0C2-43DA-BA62-6766E38B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D682BE-D2B6-4459-92A9-E2DB10B5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F8C8D0-F650-4732-81B4-A802CF7B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60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284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16D50D-C5A4-4006-B452-234FC001F44D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350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12918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CAF202-79AC-4409-AE74-4C6FB160A6A1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4153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FAF4CD-14FA-4961-9404-DEE5137D2B2D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5914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99DCE-D212-45C9-A5C2-D0A14B00BE75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68743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F0AD33-166C-47F1-AAF4-8A8A61337BA6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580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5FD63-2816-4352-8B28-E477574797EA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004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B82A4C-C461-4E66-8667-02131FDC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C3112-BF81-48EF-BB40-78F1A02C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90F998-941A-4DE9-A55C-A695A3DD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E965E2-6922-4A07-8F10-1E7E8ABF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6D83B4-3C84-4EF6-8C9F-71055D60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825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λεύθερη σχεδίαση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12" name="Θέση εικόνας 11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856EB7-E197-4E8A-A5D9-A47E400532AA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23133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ύο εικόνες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7" name="Ελεύθερη σχεδίαση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8" name="Ελεύθερη σχεδίαση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9" name="Θέση εικόνας 1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20" name="Θέση κειμένου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42040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ρεις εικόνες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7" name="Ελεύθερη σχεδίαση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8" name="Ελεύθερη σχεδίαση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9" name="Θέση εικόνας 1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2" name="Ελεύθερη σχεδίαση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3" name="Θέση εικόνας 12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9555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έντε εικόν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lnSpc>
                <a:spcPct val="80000"/>
              </a:lnSpc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Ελεύθερη σχεδίαση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9" name="Θέση εικόνας 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0" name="Ελεύθερη σχεδίαση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1" name="Θέση εικόνας 10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2" name="Ελεύθερη σχεδίαση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3" name="Θέση εικόνας 12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14" name="Ελεύθερη σχεδίαση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20" name="Ελεύθερη σχεδίαση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21" name="Θέση εικόνας 20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02682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731941-3887-4761-9A51-2A8FB5B8D16B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97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668179-0A73-43D0-BE87-16E4C4CB7E6E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532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73E28B-F3D0-461C-AE68-68F4BB67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A018171-8E2C-431A-913B-93900F228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CFBC62-F3C3-4703-B43D-5BB282CC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B2F6B4-A7D4-4F6A-86EB-84285214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0EC735-329D-4ACF-828F-C6824EC3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55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F75386-2917-47A6-896F-4FE4935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0F530C-0622-47CD-9264-BE9B10512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9C8C25-D570-45F0-9888-2AFA827A8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D0955DB-0ACB-48B9-8443-48E04878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1E9664E-B654-4A72-A2CB-9D139C16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81368D4-4A2D-4374-9797-5048D461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289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284FD7-5058-476B-97B8-21A109CC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40F62E0-F439-40EE-9021-2E3B5228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B2609B-9C04-480C-9F31-2DA467E2B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E6B498C-634F-48FA-9312-3D2BBB184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53990BD-582C-4050-B963-8CC217746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828C717-9CC3-46BB-A13F-37DD0B26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0B031D3-D8C2-4960-A3EB-4DA3A3DC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0EA4004-3E7D-45E2-B621-2E6BAF26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752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0C27E0-9D1C-40F6-8F59-FD622823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A0A0B03-50B1-4E19-A7A0-0938ABBF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D27689C-E569-4893-8618-C0174DBE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7752D7D-C39A-492A-A6A3-D457B86D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22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FB0A076-BC63-46BF-9D7C-1F30ACC6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1B6A6D8-97D5-4DDB-AC97-3869E7A4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308A046-C839-4FA1-A56F-12E6BCAA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381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7E7636-9A92-4614-8682-F7D856DA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3E22D3-B432-449B-8AE7-51B4AB1A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FC1E355-ECDF-4675-9D8E-251FD13C2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566D972-4671-4345-B695-A8BF80F3D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5D4092E-848A-4C4D-B4B8-17E7D578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B05E31C-9569-4619-999A-7207FBB5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56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430047-16CA-4705-9778-250B163D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A24E336-18A4-41BB-ACF0-2660F1BA6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B7C3561-41EA-48F8-A009-DBAF94A9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A73C8BB-DFF1-4FF0-8793-92DE2289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E02C5EB-154B-42DD-B1DE-53D154E0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A33DF50-BBA1-4346-AAE3-93800E96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72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C53EE6F-045D-4F1D-9AD7-6A04EC0F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116791-D02D-4DEE-A053-DD326110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06EF6C-5EF3-453D-BC4E-808BC433E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49C0-D7A8-4561-8D2E-88CECA25A2F1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12BC9D-7A29-41C0-A231-5C1AFCE11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EA0BB0-2C40-495B-B3FE-8B0B906E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65F1-AD46-4AEA-AD6E-6FD096996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723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0C062C6-5D47-4B3D-9F43-AEF45327A298}" type="datetime1">
              <a:rPr lang="el-GR" noProof="0" smtClean="0"/>
              <a:t>6/4/2020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732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Φυσαλίδα σκέψης: Σύννεφο 5">
            <a:extLst>
              <a:ext uri="{FF2B5EF4-FFF2-40B4-BE49-F238E27FC236}">
                <a16:creationId xmlns:a16="http://schemas.microsoft.com/office/drawing/2014/main" id="{0647D936-ED44-471F-8819-EA6BDDF04256}"/>
              </a:ext>
            </a:extLst>
          </p:cNvPr>
          <p:cNvSpPr/>
          <p:nvPr/>
        </p:nvSpPr>
        <p:spPr>
          <a:xfrm>
            <a:off x="11222" y="260648"/>
            <a:ext cx="8821081" cy="3600400"/>
          </a:xfrm>
          <a:prstGeom prst="cloudCallout">
            <a:avLst>
              <a:gd name="adj1" fmla="val -28312"/>
              <a:gd name="adj2" fmla="val 7073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Άθροισμα τριών αριθμών</a:t>
            </a:r>
            <a:br>
              <a:rPr lang="el-GR" dirty="0"/>
            </a:br>
            <a:r>
              <a:rPr lang="el-GR"/>
              <a:t>Στρατηγικές σκέψης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D51D45F2-780A-4D68-BEA8-460A9113D20C}"/>
              </a:ext>
            </a:extLst>
          </p:cNvPr>
          <p:cNvSpPr/>
          <p:nvPr/>
        </p:nvSpPr>
        <p:spPr>
          <a:xfrm>
            <a:off x="604911" y="0"/>
            <a:ext cx="9706707" cy="4346917"/>
          </a:xfrm>
          <a:prstGeom prst="wedgeEllipseCallout">
            <a:avLst>
              <a:gd name="adj1" fmla="val -37645"/>
              <a:gd name="adj2" fmla="val 7220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24C31-C665-4248-BD2E-5CF8595C9EA2}"/>
              </a:ext>
            </a:extLst>
          </p:cNvPr>
          <p:cNvSpPr txBox="1"/>
          <p:nvPr/>
        </p:nvSpPr>
        <p:spPr>
          <a:xfrm>
            <a:off x="2110154" y="844062"/>
            <a:ext cx="7582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+mj-lt"/>
              </a:rPr>
              <a:t>Μερικές φορές χρειάζεται να προσθέσω 3 ή και παραπάνω αριθμούς. </a:t>
            </a:r>
          </a:p>
          <a:p>
            <a:endParaRPr lang="el-GR" sz="3200" dirty="0">
              <a:latin typeface="+mj-lt"/>
            </a:endParaRPr>
          </a:p>
          <a:p>
            <a:r>
              <a:rPr lang="el-GR" sz="3200" dirty="0">
                <a:latin typeface="+mj-lt"/>
              </a:rPr>
              <a:t>Ας πούμε: 2 + 4 + 1 =</a:t>
            </a:r>
          </a:p>
          <a:p>
            <a:endParaRPr lang="el-GR" sz="3200" dirty="0">
              <a:latin typeface="+mj-lt"/>
            </a:endParaRPr>
          </a:p>
          <a:p>
            <a:r>
              <a:rPr lang="el-GR" sz="3200" dirty="0">
                <a:latin typeface="+mj-lt"/>
              </a:rPr>
              <a:t>Πώς μπορώ να το σκεφτώ άραγε;</a:t>
            </a:r>
          </a:p>
        </p:txBody>
      </p:sp>
    </p:spTree>
    <p:extLst>
      <p:ext uri="{BB962C8B-B14F-4D97-AF65-F5344CB8AC3E}">
        <p14:creationId xmlns:p14="http://schemas.microsoft.com/office/powerpoint/2010/main" val="369887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1D897-C554-4DE4-ABFC-D11E7F2421BD}"/>
              </a:ext>
            </a:extLst>
          </p:cNvPr>
          <p:cNvSpPr txBox="1"/>
          <p:nvPr/>
        </p:nvSpPr>
        <p:spPr>
          <a:xfrm>
            <a:off x="265879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6E11D-3ED0-40AB-9804-15C881C74528}"/>
              </a:ext>
            </a:extLst>
          </p:cNvPr>
          <p:cNvSpPr txBox="1"/>
          <p:nvPr/>
        </p:nvSpPr>
        <p:spPr>
          <a:xfrm>
            <a:off x="409135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6D4D0-3E3A-4FC3-801A-6C12AD346F5C}"/>
              </a:ext>
            </a:extLst>
          </p:cNvPr>
          <p:cNvSpPr txBox="1"/>
          <p:nvPr/>
        </p:nvSpPr>
        <p:spPr>
          <a:xfrm>
            <a:off x="3277772" y="272913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42B90E-851F-4C10-B577-5EA53FFF47EB}"/>
              </a:ext>
            </a:extLst>
          </p:cNvPr>
          <p:cNvSpPr txBox="1"/>
          <p:nvPr/>
        </p:nvSpPr>
        <p:spPr>
          <a:xfrm>
            <a:off x="4569655" y="272913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F53D4-66EC-435F-82EA-13495101B938}"/>
              </a:ext>
            </a:extLst>
          </p:cNvPr>
          <p:cNvSpPr txBox="1"/>
          <p:nvPr/>
        </p:nvSpPr>
        <p:spPr>
          <a:xfrm>
            <a:off x="5256627" y="2729132"/>
            <a:ext cx="450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75B08E-372A-49C0-B7FB-3A04CBD95AA1}"/>
              </a:ext>
            </a:extLst>
          </p:cNvPr>
          <p:cNvSpPr txBox="1"/>
          <p:nvPr/>
        </p:nvSpPr>
        <p:spPr>
          <a:xfrm>
            <a:off x="6213231" y="1055076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8FB220-9DA6-407F-9778-DDE3C755CEA9}"/>
              </a:ext>
            </a:extLst>
          </p:cNvPr>
          <p:cNvSpPr txBox="1"/>
          <p:nvPr/>
        </p:nvSpPr>
        <p:spPr>
          <a:xfrm>
            <a:off x="5763065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182F49-7254-4F8A-AF06-0B079726B020}"/>
              </a:ext>
            </a:extLst>
          </p:cNvPr>
          <p:cNvSpPr txBox="1"/>
          <p:nvPr/>
        </p:nvSpPr>
        <p:spPr>
          <a:xfrm>
            <a:off x="6804073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E36B56-80F6-46BC-B9BD-6CC57DF5D8DA}"/>
              </a:ext>
            </a:extLst>
          </p:cNvPr>
          <p:cNvSpPr txBox="1"/>
          <p:nvPr/>
        </p:nvSpPr>
        <p:spPr>
          <a:xfrm>
            <a:off x="7394915" y="4356295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7</a:t>
            </a:r>
          </a:p>
        </p:txBody>
      </p:sp>
      <p:sp>
        <p:nvSpPr>
          <p:cNvPr id="15" name="Φυσαλίδα ομιλίας: Έλλειψη 14">
            <a:extLst>
              <a:ext uri="{FF2B5EF4-FFF2-40B4-BE49-F238E27FC236}">
                <a16:creationId xmlns:a16="http://schemas.microsoft.com/office/drawing/2014/main" id="{338E0449-6D4B-4BAD-A2C7-B08C808415C8}"/>
              </a:ext>
            </a:extLst>
          </p:cNvPr>
          <p:cNvSpPr/>
          <p:nvPr/>
        </p:nvSpPr>
        <p:spPr>
          <a:xfrm>
            <a:off x="168812" y="2954215"/>
            <a:ext cx="2440744" cy="1885071"/>
          </a:xfrm>
          <a:prstGeom prst="wedgeEllipseCallout">
            <a:avLst>
              <a:gd name="adj1" fmla="val -16222"/>
              <a:gd name="adj2" fmla="val 5802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CD5238-E118-4EEB-AAE0-736952FFD5AB}"/>
              </a:ext>
            </a:extLst>
          </p:cNvPr>
          <p:cNvSpPr txBox="1"/>
          <p:nvPr/>
        </p:nvSpPr>
        <p:spPr>
          <a:xfrm>
            <a:off x="498229" y="3081142"/>
            <a:ext cx="2060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j-lt"/>
              </a:rPr>
              <a:t>Μία στρατηγική είναι να τους προσθέσω με τη σειρά που είναι γραμμένοι.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87AA44-374E-47F6-A2C5-1E52FBEDC1BC}"/>
              </a:ext>
            </a:extLst>
          </p:cNvPr>
          <p:cNvSpPr txBox="1"/>
          <p:nvPr/>
        </p:nvSpPr>
        <p:spPr>
          <a:xfrm>
            <a:off x="3346937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295C49-DECC-4387-8E82-1C4A2A03D24D}"/>
              </a:ext>
            </a:extLst>
          </p:cNvPr>
          <p:cNvSpPr txBox="1"/>
          <p:nvPr/>
        </p:nvSpPr>
        <p:spPr>
          <a:xfrm>
            <a:off x="5019821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1325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2.08333E-7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47 L 0.00273 0.489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8" grpId="1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1D897-C554-4DE4-ABFC-D11E7F2421BD}"/>
              </a:ext>
            </a:extLst>
          </p:cNvPr>
          <p:cNvSpPr txBox="1"/>
          <p:nvPr/>
        </p:nvSpPr>
        <p:spPr>
          <a:xfrm>
            <a:off x="265879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6E11D-3ED0-40AB-9804-15C881C74528}"/>
              </a:ext>
            </a:extLst>
          </p:cNvPr>
          <p:cNvSpPr txBox="1"/>
          <p:nvPr/>
        </p:nvSpPr>
        <p:spPr>
          <a:xfrm>
            <a:off x="409135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6D4D0-3E3A-4FC3-801A-6C12AD346F5C}"/>
              </a:ext>
            </a:extLst>
          </p:cNvPr>
          <p:cNvSpPr txBox="1"/>
          <p:nvPr/>
        </p:nvSpPr>
        <p:spPr>
          <a:xfrm>
            <a:off x="3277772" y="272913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42B90E-851F-4C10-B577-5EA53FFF47EB}"/>
              </a:ext>
            </a:extLst>
          </p:cNvPr>
          <p:cNvSpPr txBox="1"/>
          <p:nvPr/>
        </p:nvSpPr>
        <p:spPr>
          <a:xfrm>
            <a:off x="4569655" y="272913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F53D4-66EC-435F-82EA-13495101B938}"/>
              </a:ext>
            </a:extLst>
          </p:cNvPr>
          <p:cNvSpPr txBox="1"/>
          <p:nvPr/>
        </p:nvSpPr>
        <p:spPr>
          <a:xfrm>
            <a:off x="5256627" y="2729132"/>
            <a:ext cx="450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75B08E-372A-49C0-B7FB-3A04CBD95AA1}"/>
              </a:ext>
            </a:extLst>
          </p:cNvPr>
          <p:cNvSpPr txBox="1"/>
          <p:nvPr/>
        </p:nvSpPr>
        <p:spPr>
          <a:xfrm>
            <a:off x="6213231" y="1055076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8FB220-9DA6-407F-9778-DDE3C755CEA9}"/>
              </a:ext>
            </a:extLst>
          </p:cNvPr>
          <p:cNvSpPr txBox="1"/>
          <p:nvPr/>
        </p:nvSpPr>
        <p:spPr>
          <a:xfrm>
            <a:off x="5763065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182F49-7254-4F8A-AF06-0B079726B020}"/>
              </a:ext>
            </a:extLst>
          </p:cNvPr>
          <p:cNvSpPr txBox="1"/>
          <p:nvPr/>
        </p:nvSpPr>
        <p:spPr>
          <a:xfrm>
            <a:off x="6804073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E36B56-80F6-46BC-B9BD-6CC57DF5D8DA}"/>
              </a:ext>
            </a:extLst>
          </p:cNvPr>
          <p:cNvSpPr txBox="1"/>
          <p:nvPr/>
        </p:nvSpPr>
        <p:spPr>
          <a:xfrm>
            <a:off x="7394915" y="4356295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7</a:t>
            </a:r>
          </a:p>
        </p:txBody>
      </p:sp>
      <p:sp>
        <p:nvSpPr>
          <p:cNvPr id="15" name="Φυσαλίδα ομιλίας: Έλλειψη 14">
            <a:extLst>
              <a:ext uri="{FF2B5EF4-FFF2-40B4-BE49-F238E27FC236}">
                <a16:creationId xmlns:a16="http://schemas.microsoft.com/office/drawing/2014/main" id="{338E0449-6D4B-4BAD-A2C7-B08C808415C8}"/>
              </a:ext>
            </a:extLst>
          </p:cNvPr>
          <p:cNvSpPr/>
          <p:nvPr/>
        </p:nvSpPr>
        <p:spPr>
          <a:xfrm>
            <a:off x="168812" y="2954215"/>
            <a:ext cx="2440744" cy="1885071"/>
          </a:xfrm>
          <a:prstGeom prst="wedgeEllipseCallout">
            <a:avLst>
              <a:gd name="adj1" fmla="val -16222"/>
              <a:gd name="adj2" fmla="val 5802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CD5238-E118-4EEB-AAE0-736952FFD5AB}"/>
              </a:ext>
            </a:extLst>
          </p:cNvPr>
          <p:cNvSpPr txBox="1"/>
          <p:nvPr/>
        </p:nvSpPr>
        <p:spPr>
          <a:xfrm>
            <a:off x="498229" y="3235030"/>
            <a:ext cx="2060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j-lt"/>
              </a:rPr>
              <a:t>Μα μπορώ να τους βάλω και με όποια σειρά θέλω!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87AA44-374E-47F6-A2C5-1E52FBEDC1BC}"/>
              </a:ext>
            </a:extLst>
          </p:cNvPr>
          <p:cNvSpPr txBox="1"/>
          <p:nvPr/>
        </p:nvSpPr>
        <p:spPr>
          <a:xfrm>
            <a:off x="3346937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295C49-DECC-4387-8E82-1C4A2A03D24D}"/>
              </a:ext>
            </a:extLst>
          </p:cNvPr>
          <p:cNvSpPr txBox="1"/>
          <p:nvPr/>
        </p:nvSpPr>
        <p:spPr>
          <a:xfrm>
            <a:off x="5019821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6848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12175 0.2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0.09792 0.237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47 L 0.00273 0.489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8" grpId="1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1D897-C554-4DE4-ABFC-D11E7F2421BD}"/>
              </a:ext>
            </a:extLst>
          </p:cNvPr>
          <p:cNvSpPr txBox="1"/>
          <p:nvPr/>
        </p:nvSpPr>
        <p:spPr>
          <a:xfrm>
            <a:off x="265879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6E11D-3ED0-40AB-9804-15C881C74528}"/>
              </a:ext>
            </a:extLst>
          </p:cNvPr>
          <p:cNvSpPr txBox="1"/>
          <p:nvPr/>
        </p:nvSpPr>
        <p:spPr>
          <a:xfrm>
            <a:off x="4091354" y="1055077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6D4D0-3E3A-4FC3-801A-6C12AD346F5C}"/>
              </a:ext>
            </a:extLst>
          </p:cNvPr>
          <p:cNvSpPr txBox="1"/>
          <p:nvPr/>
        </p:nvSpPr>
        <p:spPr>
          <a:xfrm>
            <a:off x="3346937" y="2654273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42B90E-851F-4C10-B577-5EA53FFF47EB}"/>
              </a:ext>
            </a:extLst>
          </p:cNvPr>
          <p:cNvSpPr txBox="1"/>
          <p:nvPr/>
        </p:nvSpPr>
        <p:spPr>
          <a:xfrm>
            <a:off x="4569655" y="272913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F53D4-66EC-435F-82EA-13495101B938}"/>
              </a:ext>
            </a:extLst>
          </p:cNvPr>
          <p:cNvSpPr txBox="1"/>
          <p:nvPr/>
        </p:nvSpPr>
        <p:spPr>
          <a:xfrm>
            <a:off x="5256627" y="2729132"/>
            <a:ext cx="450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75B08E-372A-49C0-B7FB-3A04CBD95AA1}"/>
              </a:ext>
            </a:extLst>
          </p:cNvPr>
          <p:cNvSpPr txBox="1"/>
          <p:nvPr/>
        </p:nvSpPr>
        <p:spPr>
          <a:xfrm>
            <a:off x="6213231" y="1055076"/>
            <a:ext cx="478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8FB220-9DA6-407F-9778-DDE3C755CEA9}"/>
              </a:ext>
            </a:extLst>
          </p:cNvPr>
          <p:cNvSpPr txBox="1"/>
          <p:nvPr/>
        </p:nvSpPr>
        <p:spPr>
          <a:xfrm>
            <a:off x="5763065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182F49-7254-4F8A-AF06-0B079726B020}"/>
              </a:ext>
            </a:extLst>
          </p:cNvPr>
          <p:cNvSpPr txBox="1"/>
          <p:nvPr/>
        </p:nvSpPr>
        <p:spPr>
          <a:xfrm>
            <a:off x="6804073" y="4344572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E36B56-80F6-46BC-B9BD-6CC57DF5D8DA}"/>
              </a:ext>
            </a:extLst>
          </p:cNvPr>
          <p:cNvSpPr txBox="1"/>
          <p:nvPr/>
        </p:nvSpPr>
        <p:spPr>
          <a:xfrm>
            <a:off x="7394915" y="4356295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7</a:t>
            </a:r>
          </a:p>
        </p:txBody>
      </p:sp>
      <p:sp>
        <p:nvSpPr>
          <p:cNvPr id="15" name="Φυσαλίδα ομιλίας: Έλλειψη 14">
            <a:extLst>
              <a:ext uri="{FF2B5EF4-FFF2-40B4-BE49-F238E27FC236}">
                <a16:creationId xmlns:a16="http://schemas.microsoft.com/office/drawing/2014/main" id="{338E0449-6D4B-4BAD-A2C7-B08C808415C8}"/>
              </a:ext>
            </a:extLst>
          </p:cNvPr>
          <p:cNvSpPr/>
          <p:nvPr/>
        </p:nvSpPr>
        <p:spPr>
          <a:xfrm>
            <a:off x="168812" y="2954215"/>
            <a:ext cx="2440744" cy="1885071"/>
          </a:xfrm>
          <a:prstGeom prst="wedgeEllipseCallout">
            <a:avLst>
              <a:gd name="adj1" fmla="val -16222"/>
              <a:gd name="adj2" fmla="val 5802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CD5238-E118-4EEB-AAE0-736952FFD5AB}"/>
              </a:ext>
            </a:extLst>
          </p:cNvPr>
          <p:cNvSpPr txBox="1"/>
          <p:nvPr/>
        </p:nvSpPr>
        <p:spPr>
          <a:xfrm>
            <a:off x="422031" y="3498573"/>
            <a:ext cx="2187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+mj-lt"/>
              </a:rPr>
              <a:t>Ή ακόμη…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87AA44-374E-47F6-A2C5-1E52FBEDC1BC}"/>
              </a:ext>
            </a:extLst>
          </p:cNvPr>
          <p:cNvSpPr txBox="1"/>
          <p:nvPr/>
        </p:nvSpPr>
        <p:spPr>
          <a:xfrm>
            <a:off x="3346937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295C49-DECC-4387-8E82-1C4A2A03D24D}"/>
              </a:ext>
            </a:extLst>
          </p:cNvPr>
          <p:cNvSpPr txBox="1"/>
          <p:nvPr/>
        </p:nvSpPr>
        <p:spPr>
          <a:xfrm>
            <a:off x="5019821" y="1055076"/>
            <a:ext cx="45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+mj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983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0.01745 0.2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2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47 L -0.18073 0.241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6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09349 0.495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0.08229 0.251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8" grpId="1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Φυσαλίδα ομιλίας: Έλλειψη 3">
            <a:extLst>
              <a:ext uri="{FF2B5EF4-FFF2-40B4-BE49-F238E27FC236}">
                <a16:creationId xmlns:a16="http://schemas.microsoft.com/office/drawing/2014/main" id="{B44CB520-E83C-4462-AE8F-FBC7D55AF33E}"/>
              </a:ext>
            </a:extLst>
          </p:cNvPr>
          <p:cNvSpPr/>
          <p:nvPr/>
        </p:nvSpPr>
        <p:spPr>
          <a:xfrm>
            <a:off x="-34581" y="1289335"/>
            <a:ext cx="3924886" cy="3137095"/>
          </a:xfrm>
          <a:prstGeom prst="wedgeEllipseCallout">
            <a:avLst>
              <a:gd name="adj1" fmla="val -13355"/>
              <a:gd name="adj2" fmla="val 6743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latin typeface="+mj-lt"/>
              </a:rPr>
              <a:t>Δοκίμασε κι εσύ! Με πόσους τρόπους μπορείς να προσθέσεις τους αριθμούς αυτούς;</a:t>
            </a:r>
            <a:endParaRPr lang="el-GR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1D7B10-F7BE-48B3-A9CA-53071EA79802}"/>
              </a:ext>
            </a:extLst>
          </p:cNvPr>
          <p:cNvSpPr txBox="1"/>
          <p:nvPr/>
        </p:nvSpPr>
        <p:spPr>
          <a:xfrm>
            <a:off x="4979963" y="914400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AF9BC-19ED-408C-968A-44D7A5A2C9DC}"/>
              </a:ext>
            </a:extLst>
          </p:cNvPr>
          <p:cNvSpPr txBox="1"/>
          <p:nvPr/>
        </p:nvSpPr>
        <p:spPr>
          <a:xfrm>
            <a:off x="6081932" y="536713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FE9F13-DA0D-4647-A55E-1379D39CCEF8}"/>
              </a:ext>
            </a:extLst>
          </p:cNvPr>
          <p:cNvSpPr txBox="1"/>
          <p:nvPr/>
        </p:nvSpPr>
        <p:spPr>
          <a:xfrm>
            <a:off x="5692726" y="2119532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FB6BE5-5FEC-409C-8EF0-A7E6A4CEEB75}"/>
              </a:ext>
            </a:extLst>
          </p:cNvPr>
          <p:cNvSpPr txBox="1"/>
          <p:nvPr/>
        </p:nvSpPr>
        <p:spPr>
          <a:xfrm>
            <a:off x="7884942" y="921434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996E84-2017-4FCD-BA43-0A278BF9D2FA}"/>
              </a:ext>
            </a:extLst>
          </p:cNvPr>
          <p:cNvSpPr txBox="1"/>
          <p:nvPr/>
        </p:nvSpPr>
        <p:spPr>
          <a:xfrm>
            <a:off x="5212084" y="4049150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6F156D-9F40-4B3C-82F6-61FB501FB94F}"/>
              </a:ext>
            </a:extLst>
          </p:cNvPr>
          <p:cNvSpPr txBox="1"/>
          <p:nvPr/>
        </p:nvSpPr>
        <p:spPr>
          <a:xfrm>
            <a:off x="4052087" y="4041710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067C29-19AC-42C8-A938-26BF85F3F32D}"/>
              </a:ext>
            </a:extLst>
          </p:cNvPr>
          <p:cNvSpPr txBox="1"/>
          <p:nvPr/>
        </p:nvSpPr>
        <p:spPr>
          <a:xfrm>
            <a:off x="6356252" y="4049150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25AAA-5AE8-46A9-A601-01FD0B6A7E74}"/>
              </a:ext>
            </a:extLst>
          </p:cNvPr>
          <p:cNvSpPr txBox="1"/>
          <p:nvPr/>
        </p:nvSpPr>
        <p:spPr>
          <a:xfrm>
            <a:off x="7553182" y="4049150"/>
            <a:ext cx="54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+mj-lt"/>
              </a:rPr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5AD067-25E2-4FA4-AFC8-B4725DC0C11F}"/>
              </a:ext>
            </a:extLst>
          </p:cNvPr>
          <p:cNvSpPr txBox="1"/>
          <p:nvPr/>
        </p:nvSpPr>
        <p:spPr>
          <a:xfrm>
            <a:off x="8216702" y="4155423"/>
            <a:ext cx="871027" cy="6631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62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AB8757D3-C25F-4722-A8C9-CD3170370DBD}"/>
              </a:ext>
            </a:extLst>
          </p:cNvPr>
          <p:cNvGrpSpPr/>
          <p:nvPr/>
        </p:nvGrpSpPr>
        <p:grpSpPr>
          <a:xfrm>
            <a:off x="3373900" y="897988"/>
            <a:ext cx="5219115" cy="3348110"/>
            <a:chOff x="3373900" y="897988"/>
            <a:chExt cx="5219115" cy="3348110"/>
          </a:xfrm>
          <a:solidFill>
            <a:schemeClr val="bg1">
              <a:lumMod val="95000"/>
            </a:schemeClr>
          </a:solidFill>
        </p:grpSpPr>
        <p:sp>
          <p:nvSpPr>
            <p:cNvPr id="4" name="Φυσαλίδα ομιλίας: Έλλειψη 3">
              <a:extLst>
                <a:ext uri="{FF2B5EF4-FFF2-40B4-BE49-F238E27FC236}">
                  <a16:creationId xmlns:a16="http://schemas.microsoft.com/office/drawing/2014/main" id="{6BEE919E-68ED-45FB-90BD-F7A302C47AD7}"/>
                </a:ext>
              </a:extLst>
            </p:cNvPr>
            <p:cNvSpPr/>
            <p:nvPr/>
          </p:nvSpPr>
          <p:spPr>
            <a:xfrm>
              <a:off x="3373900" y="897988"/>
              <a:ext cx="5219113" cy="3348110"/>
            </a:xfrm>
            <a:prstGeom prst="wedgeEllipseCallout">
              <a:avLst>
                <a:gd name="adj1" fmla="val -74472"/>
                <a:gd name="adj2" fmla="val 7636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Φυσαλίδα ομιλίας: Έλλειψη 4">
              <a:extLst>
                <a:ext uri="{FF2B5EF4-FFF2-40B4-BE49-F238E27FC236}">
                  <a16:creationId xmlns:a16="http://schemas.microsoft.com/office/drawing/2014/main" id="{8C86CD44-3E99-4F32-BD25-2ACA1C7F6B09}"/>
                </a:ext>
              </a:extLst>
            </p:cNvPr>
            <p:cNvSpPr/>
            <p:nvPr/>
          </p:nvSpPr>
          <p:spPr>
            <a:xfrm>
              <a:off x="3373902" y="897988"/>
              <a:ext cx="5219113" cy="3348110"/>
            </a:xfrm>
            <a:prstGeom prst="wedgeEllipseCallout">
              <a:avLst>
                <a:gd name="adj1" fmla="val 61377"/>
                <a:gd name="adj2" fmla="val 7972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Φυσαλίδα ομιλίας: Έλλειψη 5">
              <a:extLst>
                <a:ext uri="{FF2B5EF4-FFF2-40B4-BE49-F238E27FC236}">
                  <a16:creationId xmlns:a16="http://schemas.microsoft.com/office/drawing/2014/main" id="{418B0F60-6B48-4686-B6F3-180B769FD2D4}"/>
                </a:ext>
              </a:extLst>
            </p:cNvPr>
            <p:cNvSpPr/>
            <p:nvPr/>
          </p:nvSpPr>
          <p:spPr>
            <a:xfrm>
              <a:off x="3373901" y="897988"/>
              <a:ext cx="5219113" cy="3348110"/>
            </a:xfrm>
            <a:prstGeom prst="wedgeEllipseCallout">
              <a:avLst>
                <a:gd name="adj1" fmla="val 90218"/>
                <a:gd name="adj2" fmla="val 625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9E67529-E6E6-44ED-B783-34282146A0D6}"/>
              </a:ext>
            </a:extLst>
          </p:cNvPr>
          <p:cNvSpPr txBox="1"/>
          <p:nvPr/>
        </p:nvSpPr>
        <p:spPr>
          <a:xfrm>
            <a:off x="3854548" y="2138289"/>
            <a:ext cx="3995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latin typeface="+mj-lt"/>
              </a:rPr>
              <a:t>Μπράβο!</a:t>
            </a:r>
          </a:p>
        </p:txBody>
      </p:sp>
    </p:spTree>
    <p:extLst>
      <p:ext uri="{BB962C8B-B14F-4D97-AF65-F5344CB8AC3E}">
        <p14:creationId xmlns:p14="http://schemas.microsoft.com/office/powerpoint/2010/main" val="401846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αιδιά-φίλοι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8_TF03896101" id="{D6C6EB41-DD7D-420A-A196-6FC490ABE6E9}" vid="{F30BB125-EEE8-4F8A-83C5-18D727329F3C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118</Words>
  <Application>Microsoft Office PowerPoint</Application>
  <PresentationFormat>Ευρεία οθόνη</PresentationFormat>
  <Paragraphs>53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Θέμα του Office</vt:lpstr>
      <vt:lpstr>Παιδιά-φίλοι 16x9</vt:lpstr>
      <vt:lpstr>Άθροισμα τριών αριθμών Στρατηγικές σκέψης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Άθροισμα τριών αριθμών Στρατηγικές σκέψης.</dc:title>
  <dc:creator>alex812019@outlook.com</dc:creator>
  <cp:lastModifiedBy>alex812019@outlook.com</cp:lastModifiedBy>
  <cp:revision>14</cp:revision>
  <dcterms:created xsi:type="dcterms:W3CDTF">2020-04-04T19:54:49Z</dcterms:created>
  <dcterms:modified xsi:type="dcterms:W3CDTF">2020-04-06T06:48:11Z</dcterms:modified>
</cp:coreProperties>
</file>