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5" r:id="rId4"/>
    <p:sldId id="263" r:id="rId5"/>
    <p:sldId id="268" r:id="rId6"/>
    <p:sldId id="269" r:id="rId7"/>
    <p:sldId id="270" r:id="rId8"/>
    <p:sldId id="267" r:id="rId9"/>
  </p:sldIdLst>
  <p:sldSz cx="12192000" cy="6858000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6489" autoAdjust="0"/>
  </p:normalViewPr>
  <p:slideViewPr>
    <p:cSldViewPr snapToGrid="0">
      <p:cViewPr varScale="1">
        <p:scale>
          <a:sx n="68" d="100"/>
          <a:sy n="68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265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A2DAC0FC-1CC4-4546-857A-C3BD2D270459}" type="datetime1">
              <a:rPr lang="el-GR" smtClean="0"/>
              <a:t>6/5/2020</a:t>
            </a:fld>
            <a:endParaRPr lang="el-GR" dirty="0"/>
          </a:p>
        </p:txBody>
      </p:sp>
      <p:sp>
        <p:nvSpPr>
          <p:cNvPr id="4" name="Σύμβολο κράτησης θέσης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5" name="Σύμβολο κράτησης θέσης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73F7AA83-DE31-4E93-AB07-EF7FB05F6670}" type="slidenum">
              <a:rPr lang="el-GR"/>
              <a:pPr algn="r"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CBEECC7-A9D5-44ED-BC89-A8B5539EB2B6}" type="datetime1">
              <a:rPr lang="el-GR" smtClean="0"/>
              <a:pPr/>
              <a:t>6/5/2020</a:t>
            </a:fld>
            <a:endParaRPr lang="el-GR" dirty="0"/>
          </a:p>
        </p:txBody>
      </p:sp>
      <p:sp>
        <p:nvSpPr>
          <p:cNvPr id="4" name="Σύμβολο κράτησης θέσης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dirty="0"/>
          </a:p>
        </p:txBody>
      </p:sp>
      <p:sp>
        <p:nvSpPr>
          <p:cNvPr id="5" name="Σύμβολο κράτησης θέσης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l-GR" dirty="0"/>
              <a:t>Στυλ υποδείγματος κειμένου</a:t>
            </a:r>
          </a:p>
          <a:p>
            <a:pPr lvl="1" rtl="0"/>
            <a:r>
              <a:rPr lang="el-GR" dirty="0"/>
              <a:t>Δεύτερου επιπέδου</a:t>
            </a:r>
          </a:p>
          <a:p>
            <a:pPr lvl="2" rtl="0"/>
            <a:r>
              <a:rPr lang="el-GR" dirty="0"/>
              <a:t>Τρίτου επιπέδου</a:t>
            </a:r>
          </a:p>
          <a:p>
            <a:pPr lvl="3" rtl="0"/>
            <a:r>
              <a:rPr lang="el-GR" dirty="0"/>
              <a:t>Τέταρτου επιπέδου</a:t>
            </a:r>
          </a:p>
          <a:p>
            <a:pPr lvl="4" rtl="0"/>
            <a:r>
              <a:rPr lang="el-GR" dirty="0"/>
              <a:t>Πέμπτου επιπέδου</a:t>
            </a:r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935E2820-AFE1-45FA-949E-17BDB534E1DC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l-GR" smtClean="0"/>
              <a:pPr/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99390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l-GR" smtClean="0"/>
              <a:pPr/>
              <a:t>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63357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l-GR" smtClean="0"/>
              <a:pPr/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95975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l-GR" smtClean="0"/>
              <a:pPr/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56169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l-GR" smtClean="0"/>
              <a:pPr/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3189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l-GR" smtClean="0"/>
              <a:pPr/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48769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rtlCol="0" anchor="b">
            <a:normAutofit/>
          </a:bodyPr>
          <a:lstStyle>
            <a:lvl1pPr algn="l" rtl="0">
              <a:lnSpc>
                <a:spcPct val="80000"/>
              </a:lnSpc>
              <a:defRPr sz="6600"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 hasCustomPrompt="1"/>
          </p:nvPr>
        </p:nvSpPr>
        <p:spPr>
          <a:xfrm>
            <a:off x="1065213" y="3108804"/>
            <a:ext cx="7091361" cy="838200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r>
              <a:rPr lang="el-GR" dirty="0"/>
              <a:t>Στυλ κύριου υπότιτλου</a:t>
            </a:r>
          </a:p>
        </p:txBody>
      </p:sp>
      <p:sp>
        <p:nvSpPr>
          <p:cNvPr id="8" name="Σύμβολο κράτησης ημερομηνίας 7"/>
          <p:cNvSpPr>
            <a:spLocks noGrp="1"/>
          </p:cNvSpPr>
          <p:nvPr>
            <p:ph type="dt" sz="half" idx="10"/>
          </p:nvPr>
        </p:nvSpPr>
        <p:spPr>
          <a:xfrm>
            <a:off x="253575" y="6505078"/>
            <a:ext cx="1026584" cy="228600"/>
          </a:xfrm>
        </p:spPr>
        <p:txBody>
          <a:bodyPr rtlCol="0"/>
          <a:lstStyle>
            <a:lvl1pPr>
              <a:defRPr/>
            </a:lvl1pPr>
          </a:lstStyle>
          <a:p>
            <a:fld id="{4581A91C-7415-426F-AC3F-6504AC77E226}" type="datetime1">
              <a:rPr lang="el-GR" smtClean="0"/>
              <a:pPr/>
              <a:t>6/5/2020</a:t>
            </a:fld>
            <a:endParaRPr lang="el-GR" dirty="0"/>
          </a:p>
        </p:txBody>
      </p:sp>
      <p:sp>
        <p:nvSpPr>
          <p:cNvPr id="9" name="Σύμβολο κράτησης υποσέλιδου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10" name="Σύμβολο κράτησης αριθμού διαφάνειας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l-GR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D7A7EB8-5A1F-45FD-8A82-FE161ACCF60B}" type="datetime1">
              <a:rPr lang="el-GR" smtClean="0"/>
              <a:pPr/>
              <a:t>6/5/2020</a:t>
            </a:fld>
            <a:endParaRPr lang="el-GR" dirty="0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 rtlCol="0"/>
          <a:lstStyle/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98CCE82-095C-479A-9813-251AE447FE83}" type="datetime1">
              <a:rPr lang="el-GR" smtClean="0"/>
              <a:pPr/>
              <a:t>6/5/2020</a:t>
            </a:fld>
            <a:endParaRPr lang="el-GR" dirty="0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0680E7A-353E-4730-8F96-25B274B4B970}" type="datetime1">
              <a:rPr lang="el-GR" smtClean="0"/>
              <a:pPr/>
              <a:t>6/5/2020</a:t>
            </a:fld>
            <a:endParaRPr lang="el-GR" dirty="0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rtlCol="0" anchor="b">
            <a:normAutofit/>
          </a:bodyPr>
          <a:lstStyle>
            <a:lvl1pPr algn="l" rtl="0">
              <a:defRPr sz="5200"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A3C4EE2-3272-4B24-B012-16A186C33E71}" type="datetime1">
              <a:rPr lang="el-GR" smtClean="0"/>
              <a:pPr/>
              <a:t>6/5/2020</a:t>
            </a:fld>
            <a:endParaRPr lang="el-GR" dirty="0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 rtlCol="0"/>
          <a:lstStyle/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4" name="Σύμβολ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 rtlCol="0"/>
          <a:lstStyle/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09AB677-8BA6-46C7-B42A-B714E296F3DA}" type="datetime1">
              <a:rPr lang="el-GR" smtClean="0"/>
              <a:pPr/>
              <a:t>6/5/2020</a:t>
            </a:fld>
            <a:endParaRPr lang="el-GR" dirty="0"/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4" name="Σύμβολ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 rtlCol="0"/>
          <a:lstStyle/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5" name="Σύμβολο κράτησης θέσης κειμένου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6" name="Σύμβολο κράτησης θέσης περιεχομένου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 rtlCol="0"/>
          <a:lstStyle/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7" name="Σύμβολο κράτησης θέσης ημερομηνίας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944C06D-26FD-4732-B2D4-C000F1F2BA70}" type="datetime1">
              <a:rPr lang="el-GR" smtClean="0"/>
              <a:pPr/>
              <a:t>6/5/2020</a:t>
            </a:fld>
            <a:endParaRPr lang="el-GR" dirty="0"/>
          </a:p>
        </p:txBody>
      </p:sp>
      <p:sp>
        <p:nvSpPr>
          <p:cNvPr id="8" name="Σύμβολο κράτησης θέσης υποσέλιδου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9" name="Σύμβολο κράτησης θέσης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C275972-F30F-4E50-891A-F1DAE6A74C2B}" type="datetime1">
              <a:rPr lang="el-GR" smtClean="0"/>
              <a:pPr/>
              <a:t>6/5/2020</a:t>
            </a:fld>
            <a:endParaRPr lang="el-GR" dirty="0"/>
          </a:p>
        </p:txBody>
      </p:sp>
      <p:sp>
        <p:nvSpPr>
          <p:cNvPr id="4" name="Σύμβολο κράτησης θέσης υποσέλιδου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" name="Σύμβολο κράτησης θέσης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ημερομηνίας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45AB8B4-70B8-45A0-A54C-3DEA8F4C96E1}" type="datetime1">
              <a:rPr lang="el-GR" smtClean="0"/>
              <a:pPr/>
              <a:t>6/5/2020</a:t>
            </a:fld>
            <a:endParaRPr lang="el-GR" dirty="0"/>
          </a:p>
        </p:txBody>
      </p:sp>
      <p:sp>
        <p:nvSpPr>
          <p:cNvPr id="3" name="Σύμβολο κράτησης θέσης υποσέλιδου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E0ADADD-A9D7-43D9-AA75-DE2C83B0827E}" type="datetime1">
              <a:rPr lang="el-GR" smtClean="0"/>
              <a:pPr/>
              <a:t>6/5/2020</a:t>
            </a:fld>
            <a:endParaRPr lang="el-GR" dirty="0"/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sp>
        <p:nvSpPr>
          <p:cNvPr id="8" name="Στρογγυλεμένο ορθογώνιο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/>
          </a:p>
        </p:txBody>
      </p:sp>
      <p:sp>
        <p:nvSpPr>
          <p:cNvPr id="3" name="Σύμβολο κράτησης θέσης εικόνας 2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el-GR"/>
              <a:t>Κάντε κλικ στο εικονίδιο για να προσθέσετε εικόνα</a:t>
            </a:r>
            <a:endParaRPr lang="el-GR" dirty="0"/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79B49C0-97CF-42B9-9644-E35417F30B28}" type="datetime1">
              <a:rPr lang="el-GR" smtClean="0"/>
              <a:pPr/>
              <a:t>6/5/2020</a:t>
            </a:fld>
            <a:endParaRPr lang="el-GR" dirty="0"/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τίτλου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l-GR" dirty="0"/>
              <a:t>Στυλ κύριου τίτλου</a:t>
            </a:r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l-GR" dirty="0"/>
              <a:t>Στυλ υποδείγματος κειμένου</a:t>
            </a:r>
          </a:p>
          <a:p>
            <a:pPr lvl="1" rtl="0"/>
            <a:r>
              <a:rPr lang="el-GR" dirty="0"/>
              <a:t>Δεύτερου επιπέδου</a:t>
            </a:r>
          </a:p>
          <a:p>
            <a:pPr lvl="2" rtl="0"/>
            <a:r>
              <a:rPr lang="el-GR" dirty="0"/>
              <a:t>Τρίτου επιπέδου</a:t>
            </a:r>
          </a:p>
          <a:p>
            <a:pPr lvl="3" rtl="0"/>
            <a:r>
              <a:rPr lang="el-GR" dirty="0"/>
              <a:t>Τέταρτου επιπέδου</a:t>
            </a:r>
          </a:p>
          <a:p>
            <a:pPr lvl="4" rtl="0"/>
            <a:r>
              <a:rPr lang="el-GR" dirty="0"/>
              <a:t>Πέμπτου επιπέδου</a:t>
            </a:r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2"/>
          </p:nvPr>
        </p:nvSpPr>
        <p:spPr>
          <a:xfrm>
            <a:off x="253575" y="6505078"/>
            <a:ext cx="1026583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fld id="{0B77ADA4-ADB8-4270-BF78-9AA9F9CFDC7A}" type="datetime1">
              <a:rPr lang="el-GR" smtClean="0"/>
              <a:pPr/>
              <a:t>6/5/2020</a:t>
            </a:fld>
            <a:endParaRPr lang="el-GR" dirty="0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pPr rtl="0"/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 b="1">
                <a:solidFill>
                  <a:srgbClr val="AB3C19"/>
                </a:solidFill>
              </a:defRPr>
            </a:lvl1pPr>
          </a:lstStyle>
          <a:p>
            <a:pPr rtl="0"/>
            <a:fld id="{8FDBFFB2-86D9-4B8F-A59A-553A60B94BBE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odthesims.info/d/556888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811501" cy="2793906"/>
          </a:xfrm>
        </p:spPr>
        <p:txBody>
          <a:bodyPr rtlCol="0"/>
          <a:lstStyle/>
          <a:p>
            <a:pPr rtl="0"/>
            <a:r>
              <a:rPr lang="el-GR" dirty="0"/>
              <a:t>Ένα ποίημα για την άνοιξη</a:t>
            </a:r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94217C1-82EF-4015-A698-BCE6A008ED6A}"/>
              </a:ext>
            </a:extLst>
          </p:cNvPr>
          <p:cNvSpPr txBox="1"/>
          <p:nvPr/>
        </p:nvSpPr>
        <p:spPr>
          <a:xfrm>
            <a:off x="2066728" y="-66973"/>
            <a:ext cx="4810539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/>
              <a:t>Άνοιξη (Τα χιόνια </a:t>
            </a:r>
            <a:r>
              <a:rPr lang="el-GR" sz="2400" b="1" u="sng" dirty="0" err="1"/>
              <a:t>λιώσαν</a:t>
            </a:r>
            <a:r>
              <a:rPr lang="el-GR" sz="2400" b="1" u="sng" dirty="0"/>
              <a:t> στα βουνά)</a:t>
            </a:r>
            <a:endParaRPr lang="el-GR" sz="2400" b="1" dirty="0"/>
          </a:p>
          <a:p>
            <a:r>
              <a:rPr lang="el-GR" sz="2400" b="1" dirty="0"/>
              <a:t> </a:t>
            </a:r>
          </a:p>
          <a:p>
            <a:r>
              <a:rPr lang="el-GR" sz="2400" b="1" dirty="0"/>
              <a:t>Τα χιόνια </a:t>
            </a:r>
            <a:r>
              <a:rPr lang="el-GR" sz="2400" b="1" dirty="0" err="1"/>
              <a:t>λιώσαν</a:t>
            </a:r>
            <a:r>
              <a:rPr lang="el-GR" sz="2400" b="1" dirty="0"/>
              <a:t> στα βουνά </a:t>
            </a:r>
          </a:p>
          <a:p>
            <a:r>
              <a:rPr lang="el-GR" sz="2400" b="1" dirty="0"/>
              <a:t>κι η άνοιξη προβάλλει </a:t>
            </a:r>
          </a:p>
          <a:p>
            <a:r>
              <a:rPr lang="el-GR" sz="2400" b="1" dirty="0"/>
              <a:t>και σαν βασίλισσα περνά</a:t>
            </a:r>
          </a:p>
          <a:p>
            <a:r>
              <a:rPr lang="el-GR" sz="2400" b="1" dirty="0"/>
              <a:t>με τ’ ανθισμένα κάλλη*.</a:t>
            </a:r>
          </a:p>
          <a:p>
            <a:r>
              <a:rPr lang="el-GR" sz="2400" b="1" dirty="0"/>
              <a:t> </a:t>
            </a:r>
          </a:p>
          <a:p>
            <a:r>
              <a:rPr lang="el-GR" sz="2400" b="1" dirty="0"/>
              <a:t>Τ’ αηδόνια </a:t>
            </a:r>
            <a:r>
              <a:rPr lang="el-GR" sz="2400" b="1" dirty="0" err="1"/>
              <a:t>γλυκοκελαηδούν</a:t>
            </a:r>
            <a:endParaRPr lang="el-GR" sz="2400" b="1" dirty="0"/>
          </a:p>
          <a:p>
            <a:r>
              <a:rPr lang="el-GR" sz="2400" b="1" dirty="0"/>
              <a:t>σε δάση μυρωμένα**</a:t>
            </a:r>
          </a:p>
          <a:p>
            <a:r>
              <a:rPr lang="el-GR" sz="2400" b="1" dirty="0"/>
              <a:t>κι οι πεταλούδες χαιρετούν</a:t>
            </a:r>
          </a:p>
          <a:p>
            <a:r>
              <a:rPr lang="el-GR" sz="2400" b="1" dirty="0"/>
              <a:t>τα </a:t>
            </a:r>
            <a:r>
              <a:rPr lang="el-GR" sz="2400" b="1" dirty="0" err="1"/>
              <a:t>κρίνα</a:t>
            </a:r>
            <a:r>
              <a:rPr lang="el-GR" sz="2400" b="1" dirty="0"/>
              <a:t> τ’ ανθισμένα.</a:t>
            </a:r>
          </a:p>
          <a:p>
            <a:r>
              <a:rPr lang="el-GR" sz="2400" b="1" dirty="0"/>
              <a:t> </a:t>
            </a:r>
          </a:p>
          <a:p>
            <a:r>
              <a:rPr lang="el-GR" sz="2400" b="1" dirty="0"/>
              <a:t>Τα χελιδόνια στην παλιά </a:t>
            </a:r>
          </a:p>
          <a:p>
            <a:r>
              <a:rPr lang="el-GR" sz="2400" b="1" dirty="0"/>
              <a:t>φωλιά γυρίζουν πάλι</a:t>
            </a:r>
          </a:p>
          <a:p>
            <a:r>
              <a:rPr lang="el-GR" sz="2400" b="1" dirty="0"/>
              <a:t>και ψάλλουν με γλυκιά λαλιά </a:t>
            </a:r>
          </a:p>
          <a:p>
            <a:r>
              <a:rPr lang="el-GR" sz="2400" b="1" dirty="0"/>
              <a:t>της άνοιξης τα κάλλη. </a:t>
            </a:r>
          </a:p>
          <a:p>
            <a:pPr algn="r"/>
            <a:r>
              <a:rPr lang="el-GR" b="1" dirty="0"/>
              <a:t>Παραδοσιακό</a:t>
            </a:r>
          </a:p>
          <a:p>
            <a:endParaRPr lang="el-GR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D48B25-D27A-4E76-9315-362CBA0AD245}"/>
              </a:ext>
            </a:extLst>
          </p:cNvPr>
          <p:cNvSpPr txBox="1"/>
          <p:nvPr/>
        </p:nvSpPr>
        <p:spPr>
          <a:xfrm>
            <a:off x="7343335" y="239151"/>
            <a:ext cx="4417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*κάλλη = ομορφιές</a:t>
            </a:r>
          </a:p>
          <a:p>
            <a:endParaRPr lang="el-GR" sz="2400" dirty="0"/>
          </a:p>
          <a:p>
            <a:r>
              <a:rPr lang="el-GR" sz="2400" dirty="0"/>
              <a:t>** μυρωμένα = αρωματισμένα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B571CF-06EB-47A6-849D-7A33B981E11A}"/>
              </a:ext>
            </a:extLst>
          </p:cNvPr>
          <p:cNvSpPr txBox="1"/>
          <p:nvPr/>
        </p:nvSpPr>
        <p:spPr>
          <a:xfrm>
            <a:off x="7554351" y="1828800"/>
            <a:ext cx="4417256" cy="37856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/>
              <a:t>Να απαντήσεις στις παρακάτω ερωτήσεις:</a:t>
            </a:r>
          </a:p>
          <a:p>
            <a:pPr marL="342900" indent="-342900">
              <a:buAutoNum type="arabicPeriod"/>
            </a:pPr>
            <a:r>
              <a:rPr lang="el-GR" sz="2400" dirty="0"/>
              <a:t>Ποιες νομίζεις ότι είναι οι ανθισμένες ομορφιές της άνοιξης;</a:t>
            </a:r>
          </a:p>
          <a:p>
            <a:pPr marL="342900" indent="-342900">
              <a:buAutoNum type="arabicPeriod"/>
            </a:pPr>
            <a:r>
              <a:rPr lang="el-GR" sz="2400" dirty="0"/>
              <a:t>Γιατί τα δάση είναι «μυρωμένα», δηλαδή αρωματισμένα;</a:t>
            </a:r>
          </a:p>
          <a:p>
            <a:pPr marL="342900" indent="-342900">
              <a:buAutoNum type="arabicPeriod"/>
            </a:pPr>
            <a:r>
              <a:rPr lang="el-GR" sz="2400" dirty="0"/>
              <a:t>Πού πάνε τα χελιδόνια, όταν επιστρέφουν την άνοιξη;</a:t>
            </a:r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728718" y="126608"/>
            <a:ext cx="6176132" cy="618951"/>
          </a:xfrm>
        </p:spPr>
        <p:txBody>
          <a:bodyPr rtlCol="0" anchor="b">
            <a:normAutofit/>
          </a:bodyPr>
          <a:lstStyle/>
          <a:p>
            <a:pPr rtl="0"/>
            <a:r>
              <a:rPr lang="el-GR" dirty="0"/>
              <a:t>Οικογένειες λέξεων της άνοιξης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351BD3E7-ACAE-445E-A3FA-D55C693B23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253258" y="1600200"/>
            <a:ext cx="5282510" cy="4114800"/>
          </a:xfrm>
          <a:prstGeom prst="rect">
            <a:avLst/>
          </a:prstGeom>
          <a:noFill/>
        </p:spPr>
      </p:pic>
      <p:sp>
        <p:nvSpPr>
          <p:cNvPr id="5" name="Φυσαλίδα ομιλίας: Έλλειψη 4">
            <a:extLst>
              <a:ext uri="{FF2B5EF4-FFF2-40B4-BE49-F238E27FC236}">
                <a16:creationId xmlns:a16="http://schemas.microsoft.com/office/drawing/2014/main" id="{FC87EDF3-3D9C-451C-8300-4FE36E19AA4C}"/>
              </a:ext>
            </a:extLst>
          </p:cNvPr>
          <p:cNvSpPr/>
          <p:nvPr/>
        </p:nvSpPr>
        <p:spPr>
          <a:xfrm>
            <a:off x="168812" y="2194561"/>
            <a:ext cx="3291841" cy="236337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/>
              <a:t>Για την επόμενη εργασία θα χρειαστείς χαρτί και μολύβι!</a:t>
            </a:r>
          </a:p>
        </p:txBody>
      </p:sp>
    </p:spTree>
    <p:extLst>
      <p:ext uri="{BB962C8B-B14F-4D97-AF65-F5344CB8AC3E}">
        <p14:creationId xmlns:p14="http://schemas.microsoft.com/office/powerpoint/2010/main" val="3352944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1">
            <a:extLst>
              <a:ext uri="{FF2B5EF4-FFF2-40B4-BE49-F238E27FC236}">
                <a16:creationId xmlns:a16="http://schemas.microsoft.com/office/drawing/2014/main" id="{CEBA81A7-98A2-4881-9517-5FB43298E36B}"/>
              </a:ext>
            </a:extLst>
          </p:cNvPr>
          <p:cNvSpPr txBox="1">
            <a:spLocks/>
          </p:cNvSpPr>
          <p:nvPr/>
        </p:nvSpPr>
        <p:spPr>
          <a:xfrm>
            <a:off x="530652" y="37100"/>
            <a:ext cx="11402507" cy="103112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>
              <a:buAutoNum type="arabicPeriod"/>
            </a:pPr>
            <a:r>
              <a:rPr lang="el-GR" sz="2400" dirty="0"/>
              <a:t>Σχεδίασε τρεις μεγάλους ήλιους. Προσπάθησε να μην ακουμπούν μεταξύ τους. </a:t>
            </a:r>
          </a:p>
          <a:p>
            <a:r>
              <a:rPr lang="el-GR" sz="2400" dirty="0"/>
              <a:t>     Να, κάπως έτσι…</a:t>
            </a:r>
          </a:p>
        </p:txBody>
      </p:sp>
      <p:grpSp>
        <p:nvGrpSpPr>
          <p:cNvPr id="36" name="Ομάδα 35">
            <a:extLst>
              <a:ext uri="{FF2B5EF4-FFF2-40B4-BE49-F238E27FC236}">
                <a16:creationId xmlns:a16="http://schemas.microsoft.com/office/drawing/2014/main" id="{15A56172-ED43-42AC-A90A-EEE5DD8F991C}"/>
              </a:ext>
            </a:extLst>
          </p:cNvPr>
          <p:cNvGrpSpPr/>
          <p:nvPr/>
        </p:nvGrpSpPr>
        <p:grpSpPr>
          <a:xfrm>
            <a:off x="4988" y="1670162"/>
            <a:ext cx="4330180" cy="3657536"/>
            <a:chOff x="848749" y="1273126"/>
            <a:chExt cx="4581382" cy="3720901"/>
          </a:xfrm>
        </p:grpSpPr>
        <p:sp>
          <p:nvSpPr>
            <p:cNvPr id="20" name="Οβάλ 19">
              <a:extLst>
                <a:ext uri="{FF2B5EF4-FFF2-40B4-BE49-F238E27FC236}">
                  <a16:creationId xmlns:a16="http://schemas.microsoft.com/office/drawing/2014/main" id="{6159568C-AE08-440E-8564-3A8CE2AC1FB2}"/>
                </a:ext>
              </a:extLst>
            </p:cNvPr>
            <p:cNvSpPr/>
            <p:nvPr/>
          </p:nvSpPr>
          <p:spPr>
            <a:xfrm>
              <a:off x="1249679" y="1678745"/>
              <a:ext cx="3629466" cy="2982350"/>
            </a:xfrm>
            <a:prstGeom prst="ellipse">
              <a:avLst/>
            </a:prstGeom>
            <a:noFill/>
            <a:ln>
              <a:solidFill>
                <a:schemeClr val="tx2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1" name="Ελεύθερη σχεδίαση: Σχήμα 20">
              <a:extLst>
                <a:ext uri="{FF2B5EF4-FFF2-40B4-BE49-F238E27FC236}">
                  <a16:creationId xmlns:a16="http://schemas.microsoft.com/office/drawing/2014/main" id="{331BA14E-0179-4268-9321-4EF474D088DC}"/>
                </a:ext>
              </a:extLst>
            </p:cNvPr>
            <p:cNvSpPr/>
            <p:nvPr/>
          </p:nvSpPr>
          <p:spPr>
            <a:xfrm rot="20498854">
              <a:off x="1969477" y="1322363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2" name="Ελεύθερη σχεδίαση: Σχήμα 21">
              <a:extLst>
                <a:ext uri="{FF2B5EF4-FFF2-40B4-BE49-F238E27FC236}">
                  <a16:creationId xmlns:a16="http://schemas.microsoft.com/office/drawing/2014/main" id="{CA7B322F-3165-46E2-A6C2-A905493E040A}"/>
                </a:ext>
              </a:extLst>
            </p:cNvPr>
            <p:cNvSpPr/>
            <p:nvPr/>
          </p:nvSpPr>
          <p:spPr>
            <a:xfrm rot="20066489">
              <a:off x="1553307" y="1688123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3" name="Ελεύθερη σχεδίαση: Σχήμα 22">
              <a:extLst>
                <a:ext uri="{FF2B5EF4-FFF2-40B4-BE49-F238E27FC236}">
                  <a16:creationId xmlns:a16="http://schemas.microsoft.com/office/drawing/2014/main" id="{125B7197-8F86-4594-8AF1-02905A25A812}"/>
                </a:ext>
              </a:extLst>
            </p:cNvPr>
            <p:cNvSpPr/>
            <p:nvPr/>
          </p:nvSpPr>
          <p:spPr>
            <a:xfrm rot="4130796">
              <a:off x="1010527" y="3480581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4" name="Ελεύθερη σχεδίαση: Σχήμα 23">
              <a:extLst>
                <a:ext uri="{FF2B5EF4-FFF2-40B4-BE49-F238E27FC236}">
                  <a16:creationId xmlns:a16="http://schemas.microsoft.com/office/drawing/2014/main" id="{FE282CA1-0A41-4384-BF0D-04AA7609F5F7}"/>
                </a:ext>
              </a:extLst>
            </p:cNvPr>
            <p:cNvSpPr/>
            <p:nvPr/>
          </p:nvSpPr>
          <p:spPr>
            <a:xfrm rot="3391705">
              <a:off x="4822874" y="2133585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5" name="Ελεύθερη σχεδίαση: Σχήμα 24">
              <a:extLst>
                <a:ext uri="{FF2B5EF4-FFF2-40B4-BE49-F238E27FC236}">
                  <a16:creationId xmlns:a16="http://schemas.microsoft.com/office/drawing/2014/main" id="{BD86CF20-7955-4A53-9908-BB3FF6E009D5}"/>
                </a:ext>
              </a:extLst>
            </p:cNvPr>
            <p:cNvSpPr/>
            <p:nvPr/>
          </p:nvSpPr>
          <p:spPr>
            <a:xfrm rot="1393335">
              <a:off x="3992466" y="1538067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" name="Ελεύθερη σχεδίαση: Σχήμα 25">
              <a:extLst>
                <a:ext uri="{FF2B5EF4-FFF2-40B4-BE49-F238E27FC236}">
                  <a16:creationId xmlns:a16="http://schemas.microsoft.com/office/drawing/2014/main" id="{B0E0971F-85BE-4B5A-8C04-1FC5630B86BE}"/>
                </a:ext>
              </a:extLst>
            </p:cNvPr>
            <p:cNvSpPr/>
            <p:nvPr/>
          </p:nvSpPr>
          <p:spPr>
            <a:xfrm rot="2425541">
              <a:off x="1609164" y="4168726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7" name="Ελεύθερη σχεδίαση: Σχήμα 26">
              <a:extLst>
                <a:ext uri="{FF2B5EF4-FFF2-40B4-BE49-F238E27FC236}">
                  <a16:creationId xmlns:a16="http://schemas.microsoft.com/office/drawing/2014/main" id="{E1F3851F-A28C-4797-9D86-6F7985E95974}"/>
                </a:ext>
              </a:extLst>
            </p:cNvPr>
            <p:cNvSpPr/>
            <p:nvPr/>
          </p:nvSpPr>
          <p:spPr>
            <a:xfrm>
              <a:off x="2508738" y="4635304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8" name="Ελεύθερη σχεδίαση: Σχήμα 27">
              <a:extLst>
                <a:ext uri="{FF2B5EF4-FFF2-40B4-BE49-F238E27FC236}">
                  <a16:creationId xmlns:a16="http://schemas.microsoft.com/office/drawing/2014/main" id="{1112F3E6-44D4-4A23-915F-BCE39AF8ED5A}"/>
                </a:ext>
              </a:extLst>
            </p:cNvPr>
            <p:cNvSpPr/>
            <p:nvPr/>
          </p:nvSpPr>
          <p:spPr>
            <a:xfrm rot="18876885">
              <a:off x="982392" y="2684583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9" name="Ελεύθερη σχεδίαση: Σχήμα 28">
              <a:extLst>
                <a:ext uri="{FF2B5EF4-FFF2-40B4-BE49-F238E27FC236}">
                  <a16:creationId xmlns:a16="http://schemas.microsoft.com/office/drawing/2014/main" id="{FCFFD2F5-A47D-4490-B8D8-020104D769AD}"/>
                </a:ext>
              </a:extLst>
            </p:cNvPr>
            <p:cNvSpPr/>
            <p:nvPr/>
          </p:nvSpPr>
          <p:spPr>
            <a:xfrm>
              <a:off x="3241681" y="4670470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0" name="Ελεύθερη σχεδίαση: Σχήμα 29">
              <a:extLst>
                <a:ext uri="{FF2B5EF4-FFF2-40B4-BE49-F238E27FC236}">
                  <a16:creationId xmlns:a16="http://schemas.microsoft.com/office/drawing/2014/main" id="{0984474A-F7AF-4973-A2D9-46FB0A572BAD}"/>
                </a:ext>
              </a:extLst>
            </p:cNvPr>
            <p:cNvSpPr/>
            <p:nvPr/>
          </p:nvSpPr>
          <p:spPr>
            <a:xfrm rot="20632900">
              <a:off x="4082112" y="4531510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1" name="Ελεύθερη σχεδίαση: Σχήμα 30">
              <a:extLst>
                <a:ext uri="{FF2B5EF4-FFF2-40B4-BE49-F238E27FC236}">
                  <a16:creationId xmlns:a16="http://schemas.microsoft.com/office/drawing/2014/main" id="{9BA34569-C47B-436E-9D4D-28497A9E367E}"/>
                </a:ext>
              </a:extLst>
            </p:cNvPr>
            <p:cNvSpPr/>
            <p:nvPr/>
          </p:nvSpPr>
          <p:spPr>
            <a:xfrm rot="20297274">
              <a:off x="5003409" y="3845169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2" name="Ελεύθερη σχεδίαση: Σχήμα 31">
              <a:extLst>
                <a:ext uri="{FF2B5EF4-FFF2-40B4-BE49-F238E27FC236}">
                  <a16:creationId xmlns:a16="http://schemas.microsoft.com/office/drawing/2014/main" id="{80B2FCA3-7CC3-45ED-A683-8C0C20782799}"/>
                </a:ext>
              </a:extLst>
            </p:cNvPr>
            <p:cNvSpPr/>
            <p:nvPr/>
          </p:nvSpPr>
          <p:spPr>
            <a:xfrm rot="5400000">
              <a:off x="5240217" y="2846362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3" name="Ελεύθερη σχεδίαση: Σχήμα 32">
              <a:extLst>
                <a:ext uri="{FF2B5EF4-FFF2-40B4-BE49-F238E27FC236}">
                  <a16:creationId xmlns:a16="http://schemas.microsoft.com/office/drawing/2014/main" id="{8E5006BF-391A-47E2-B171-3581D925CA90}"/>
                </a:ext>
              </a:extLst>
            </p:cNvPr>
            <p:cNvSpPr/>
            <p:nvPr/>
          </p:nvSpPr>
          <p:spPr>
            <a:xfrm rot="2319826">
              <a:off x="4318782" y="1662332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4" name="Ελεύθερη σχεδίαση: Σχήμα 33">
              <a:extLst>
                <a:ext uri="{FF2B5EF4-FFF2-40B4-BE49-F238E27FC236}">
                  <a16:creationId xmlns:a16="http://schemas.microsoft.com/office/drawing/2014/main" id="{F915968F-3EED-4494-9DA0-7913D23E2EB9}"/>
                </a:ext>
              </a:extLst>
            </p:cNvPr>
            <p:cNvSpPr/>
            <p:nvPr/>
          </p:nvSpPr>
          <p:spPr>
            <a:xfrm rot="699540">
              <a:off x="3284806" y="1280160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5" name="Ελεύθερη σχεδίαση: Σχήμα 34">
              <a:extLst>
                <a:ext uri="{FF2B5EF4-FFF2-40B4-BE49-F238E27FC236}">
                  <a16:creationId xmlns:a16="http://schemas.microsoft.com/office/drawing/2014/main" id="{D25279DB-5FF6-4B18-AA0A-033460C8D707}"/>
                </a:ext>
              </a:extLst>
            </p:cNvPr>
            <p:cNvSpPr/>
            <p:nvPr/>
          </p:nvSpPr>
          <p:spPr>
            <a:xfrm>
              <a:off x="2672447" y="1273126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7" name="Ομάδα 36">
            <a:extLst>
              <a:ext uri="{FF2B5EF4-FFF2-40B4-BE49-F238E27FC236}">
                <a16:creationId xmlns:a16="http://schemas.microsoft.com/office/drawing/2014/main" id="{45E8A3A0-D91B-46E7-9727-6F2F2A4C98ED}"/>
              </a:ext>
            </a:extLst>
          </p:cNvPr>
          <p:cNvGrpSpPr/>
          <p:nvPr/>
        </p:nvGrpSpPr>
        <p:grpSpPr>
          <a:xfrm>
            <a:off x="4192095" y="802238"/>
            <a:ext cx="4287321" cy="3544518"/>
            <a:chOff x="848749" y="1273126"/>
            <a:chExt cx="4581382" cy="3720901"/>
          </a:xfrm>
        </p:grpSpPr>
        <p:sp>
          <p:nvSpPr>
            <p:cNvPr id="38" name="Οβάλ 37">
              <a:extLst>
                <a:ext uri="{FF2B5EF4-FFF2-40B4-BE49-F238E27FC236}">
                  <a16:creationId xmlns:a16="http://schemas.microsoft.com/office/drawing/2014/main" id="{3390F401-4423-4DD4-8AB3-914C3594E51B}"/>
                </a:ext>
              </a:extLst>
            </p:cNvPr>
            <p:cNvSpPr/>
            <p:nvPr/>
          </p:nvSpPr>
          <p:spPr>
            <a:xfrm>
              <a:off x="1249679" y="1678745"/>
              <a:ext cx="3629466" cy="2982350"/>
            </a:xfrm>
            <a:prstGeom prst="ellipse">
              <a:avLst/>
            </a:prstGeom>
            <a:noFill/>
            <a:ln>
              <a:solidFill>
                <a:schemeClr val="tx2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9" name="Ελεύθερη σχεδίαση: Σχήμα 38">
              <a:extLst>
                <a:ext uri="{FF2B5EF4-FFF2-40B4-BE49-F238E27FC236}">
                  <a16:creationId xmlns:a16="http://schemas.microsoft.com/office/drawing/2014/main" id="{49A8F832-BA54-45AE-B936-B6980E765999}"/>
                </a:ext>
              </a:extLst>
            </p:cNvPr>
            <p:cNvSpPr/>
            <p:nvPr/>
          </p:nvSpPr>
          <p:spPr>
            <a:xfrm rot="20498854">
              <a:off x="1969477" y="1322363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0" name="Ελεύθερη σχεδίαση: Σχήμα 39">
              <a:extLst>
                <a:ext uri="{FF2B5EF4-FFF2-40B4-BE49-F238E27FC236}">
                  <a16:creationId xmlns:a16="http://schemas.microsoft.com/office/drawing/2014/main" id="{66B43028-C050-49F2-8E1A-425CDB59685D}"/>
                </a:ext>
              </a:extLst>
            </p:cNvPr>
            <p:cNvSpPr/>
            <p:nvPr/>
          </p:nvSpPr>
          <p:spPr>
            <a:xfrm rot="20066489">
              <a:off x="1553307" y="1688123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1" name="Ελεύθερη σχεδίαση: Σχήμα 40">
              <a:extLst>
                <a:ext uri="{FF2B5EF4-FFF2-40B4-BE49-F238E27FC236}">
                  <a16:creationId xmlns:a16="http://schemas.microsoft.com/office/drawing/2014/main" id="{9377B1B8-97A8-42E9-8278-288713FC64EF}"/>
                </a:ext>
              </a:extLst>
            </p:cNvPr>
            <p:cNvSpPr/>
            <p:nvPr/>
          </p:nvSpPr>
          <p:spPr>
            <a:xfrm rot="4130796">
              <a:off x="1010527" y="3480581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2" name="Ελεύθερη σχεδίαση: Σχήμα 41">
              <a:extLst>
                <a:ext uri="{FF2B5EF4-FFF2-40B4-BE49-F238E27FC236}">
                  <a16:creationId xmlns:a16="http://schemas.microsoft.com/office/drawing/2014/main" id="{3409CD0B-3EF0-40D0-BCC4-24F74E36DD76}"/>
                </a:ext>
              </a:extLst>
            </p:cNvPr>
            <p:cNvSpPr/>
            <p:nvPr/>
          </p:nvSpPr>
          <p:spPr>
            <a:xfrm rot="3391705">
              <a:off x="4822874" y="2133585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3" name="Ελεύθερη σχεδίαση: Σχήμα 42">
              <a:extLst>
                <a:ext uri="{FF2B5EF4-FFF2-40B4-BE49-F238E27FC236}">
                  <a16:creationId xmlns:a16="http://schemas.microsoft.com/office/drawing/2014/main" id="{9CD8FF43-1342-4C23-BDFB-15405D61B577}"/>
                </a:ext>
              </a:extLst>
            </p:cNvPr>
            <p:cNvSpPr/>
            <p:nvPr/>
          </p:nvSpPr>
          <p:spPr>
            <a:xfrm rot="1393335">
              <a:off x="3992466" y="1538067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4" name="Ελεύθερη σχεδίαση: Σχήμα 43">
              <a:extLst>
                <a:ext uri="{FF2B5EF4-FFF2-40B4-BE49-F238E27FC236}">
                  <a16:creationId xmlns:a16="http://schemas.microsoft.com/office/drawing/2014/main" id="{040DB5C8-6302-43D3-BD59-751FFC8818E9}"/>
                </a:ext>
              </a:extLst>
            </p:cNvPr>
            <p:cNvSpPr/>
            <p:nvPr/>
          </p:nvSpPr>
          <p:spPr>
            <a:xfrm rot="2425541">
              <a:off x="1609164" y="4168726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5" name="Ελεύθερη σχεδίαση: Σχήμα 44">
              <a:extLst>
                <a:ext uri="{FF2B5EF4-FFF2-40B4-BE49-F238E27FC236}">
                  <a16:creationId xmlns:a16="http://schemas.microsoft.com/office/drawing/2014/main" id="{DA6BF1EA-A284-47A9-9A6B-97811C2162B7}"/>
                </a:ext>
              </a:extLst>
            </p:cNvPr>
            <p:cNvSpPr/>
            <p:nvPr/>
          </p:nvSpPr>
          <p:spPr>
            <a:xfrm>
              <a:off x="2508738" y="4635304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6" name="Ελεύθερη σχεδίαση: Σχήμα 45">
              <a:extLst>
                <a:ext uri="{FF2B5EF4-FFF2-40B4-BE49-F238E27FC236}">
                  <a16:creationId xmlns:a16="http://schemas.microsoft.com/office/drawing/2014/main" id="{8621A89E-6996-4965-822D-8343F37C1190}"/>
                </a:ext>
              </a:extLst>
            </p:cNvPr>
            <p:cNvSpPr/>
            <p:nvPr/>
          </p:nvSpPr>
          <p:spPr>
            <a:xfrm rot="18876885">
              <a:off x="982392" y="2684583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7" name="Ελεύθερη σχεδίαση: Σχήμα 46">
              <a:extLst>
                <a:ext uri="{FF2B5EF4-FFF2-40B4-BE49-F238E27FC236}">
                  <a16:creationId xmlns:a16="http://schemas.microsoft.com/office/drawing/2014/main" id="{B5B1C1E7-8FD0-42A1-8B36-3B33EC9E44FF}"/>
                </a:ext>
              </a:extLst>
            </p:cNvPr>
            <p:cNvSpPr/>
            <p:nvPr/>
          </p:nvSpPr>
          <p:spPr>
            <a:xfrm>
              <a:off x="3241681" y="4670470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8" name="Ελεύθερη σχεδίαση: Σχήμα 47">
              <a:extLst>
                <a:ext uri="{FF2B5EF4-FFF2-40B4-BE49-F238E27FC236}">
                  <a16:creationId xmlns:a16="http://schemas.microsoft.com/office/drawing/2014/main" id="{6176E2D1-DF2C-4354-BC44-2E333B9EF7CD}"/>
                </a:ext>
              </a:extLst>
            </p:cNvPr>
            <p:cNvSpPr/>
            <p:nvPr/>
          </p:nvSpPr>
          <p:spPr>
            <a:xfrm rot="20632900">
              <a:off x="4082112" y="4531510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9" name="Ελεύθερη σχεδίαση: Σχήμα 48">
              <a:extLst>
                <a:ext uri="{FF2B5EF4-FFF2-40B4-BE49-F238E27FC236}">
                  <a16:creationId xmlns:a16="http://schemas.microsoft.com/office/drawing/2014/main" id="{82AD28B0-8C76-4E1D-B463-A854A00DB163}"/>
                </a:ext>
              </a:extLst>
            </p:cNvPr>
            <p:cNvSpPr/>
            <p:nvPr/>
          </p:nvSpPr>
          <p:spPr>
            <a:xfrm rot="20297274">
              <a:off x="5003409" y="3845169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0" name="Ελεύθερη σχεδίαση: Σχήμα 49">
              <a:extLst>
                <a:ext uri="{FF2B5EF4-FFF2-40B4-BE49-F238E27FC236}">
                  <a16:creationId xmlns:a16="http://schemas.microsoft.com/office/drawing/2014/main" id="{D54C1907-6740-46D2-A1ED-19C77686B008}"/>
                </a:ext>
              </a:extLst>
            </p:cNvPr>
            <p:cNvSpPr/>
            <p:nvPr/>
          </p:nvSpPr>
          <p:spPr>
            <a:xfrm rot="5400000">
              <a:off x="5240217" y="2846362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1" name="Ελεύθερη σχεδίαση: Σχήμα 50">
              <a:extLst>
                <a:ext uri="{FF2B5EF4-FFF2-40B4-BE49-F238E27FC236}">
                  <a16:creationId xmlns:a16="http://schemas.microsoft.com/office/drawing/2014/main" id="{D093DB33-567C-4E70-9B86-42A0173DF3AB}"/>
                </a:ext>
              </a:extLst>
            </p:cNvPr>
            <p:cNvSpPr/>
            <p:nvPr/>
          </p:nvSpPr>
          <p:spPr>
            <a:xfrm rot="2319826">
              <a:off x="4318782" y="1662332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2" name="Ελεύθερη σχεδίαση: Σχήμα 51">
              <a:extLst>
                <a:ext uri="{FF2B5EF4-FFF2-40B4-BE49-F238E27FC236}">
                  <a16:creationId xmlns:a16="http://schemas.microsoft.com/office/drawing/2014/main" id="{8576C2CA-263F-468F-BFFF-1DC8C2E60E20}"/>
                </a:ext>
              </a:extLst>
            </p:cNvPr>
            <p:cNvSpPr/>
            <p:nvPr/>
          </p:nvSpPr>
          <p:spPr>
            <a:xfrm rot="699540">
              <a:off x="3284806" y="1280160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3" name="Ελεύθερη σχεδίαση: Σχήμα 52">
              <a:extLst>
                <a:ext uri="{FF2B5EF4-FFF2-40B4-BE49-F238E27FC236}">
                  <a16:creationId xmlns:a16="http://schemas.microsoft.com/office/drawing/2014/main" id="{19E012F5-50E2-4E78-94DF-B95689A9854E}"/>
                </a:ext>
              </a:extLst>
            </p:cNvPr>
            <p:cNvSpPr/>
            <p:nvPr/>
          </p:nvSpPr>
          <p:spPr>
            <a:xfrm>
              <a:off x="2672447" y="1273126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54" name="Ομάδα 53">
            <a:extLst>
              <a:ext uri="{FF2B5EF4-FFF2-40B4-BE49-F238E27FC236}">
                <a16:creationId xmlns:a16="http://schemas.microsoft.com/office/drawing/2014/main" id="{0814A4EE-F7FE-47C2-8089-19FFACABFAFE}"/>
              </a:ext>
            </a:extLst>
          </p:cNvPr>
          <p:cNvGrpSpPr/>
          <p:nvPr/>
        </p:nvGrpSpPr>
        <p:grpSpPr>
          <a:xfrm>
            <a:off x="7815725" y="3260643"/>
            <a:ext cx="4344430" cy="3370602"/>
            <a:chOff x="848749" y="1273126"/>
            <a:chExt cx="4581382" cy="3720901"/>
          </a:xfrm>
        </p:grpSpPr>
        <p:sp>
          <p:nvSpPr>
            <p:cNvPr id="55" name="Οβάλ 54">
              <a:extLst>
                <a:ext uri="{FF2B5EF4-FFF2-40B4-BE49-F238E27FC236}">
                  <a16:creationId xmlns:a16="http://schemas.microsoft.com/office/drawing/2014/main" id="{FDC1ACF3-CC24-473E-89C2-A8CB631124E7}"/>
                </a:ext>
              </a:extLst>
            </p:cNvPr>
            <p:cNvSpPr/>
            <p:nvPr/>
          </p:nvSpPr>
          <p:spPr>
            <a:xfrm>
              <a:off x="1249679" y="1678745"/>
              <a:ext cx="3629466" cy="2982350"/>
            </a:xfrm>
            <a:prstGeom prst="ellipse">
              <a:avLst/>
            </a:prstGeom>
            <a:noFill/>
            <a:ln>
              <a:solidFill>
                <a:schemeClr val="tx2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6" name="Ελεύθερη σχεδίαση: Σχήμα 55">
              <a:extLst>
                <a:ext uri="{FF2B5EF4-FFF2-40B4-BE49-F238E27FC236}">
                  <a16:creationId xmlns:a16="http://schemas.microsoft.com/office/drawing/2014/main" id="{B430FCC1-A490-4FCF-9F35-1E4ADF088A22}"/>
                </a:ext>
              </a:extLst>
            </p:cNvPr>
            <p:cNvSpPr/>
            <p:nvPr/>
          </p:nvSpPr>
          <p:spPr>
            <a:xfrm rot="20498854">
              <a:off x="1969477" y="1322363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7" name="Ελεύθερη σχεδίαση: Σχήμα 56">
              <a:extLst>
                <a:ext uri="{FF2B5EF4-FFF2-40B4-BE49-F238E27FC236}">
                  <a16:creationId xmlns:a16="http://schemas.microsoft.com/office/drawing/2014/main" id="{82907DD0-A577-4EA0-A3E1-83857FCA0E97}"/>
                </a:ext>
              </a:extLst>
            </p:cNvPr>
            <p:cNvSpPr/>
            <p:nvPr/>
          </p:nvSpPr>
          <p:spPr>
            <a:xfrm rot="20066489">
              <a:off x="1553307" y="1688123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8" name="Ελεύθερη σχεδίαση: Σχήμα 57">
              <a:extLst>
                <a:ext uri="{FF2B5EF4-FFF2-40B4-BE49-F238E27FC236}">
                  <a16:creationId xmlns:a16="http://schemas.microsoft.com/office/drawing/2014/main" id="{C9B5BB63-0B57-4115-BDCD-52EBBAE2BBCA}"/>
                </a:ext>
              </a:extLst>
            </p:cNvPr>
            <p:cNvSpPr/>
            <p:nvPr/>
          </p:nvSpPr>
          <p:spPr>
            <a:xfrm rot="4130796">
              <a:off x="1010527" y="3480581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9" name="Ελεύθερη σχεδίαση: Σχήμα 58">
              <a:extLst>
                <a:ext uri="{FF2B5EF4-FFF2-40B4-BE49-F238E27FC236}">
                  <a16:creationId xmlns:a16="http://schemas.microsoft.com/office/drawing/2014/main" id="{178D0D65-C4DD-4F14-B8AF-BE2ABD396D98}"/>
                </a:ext>
              </a:extLst>
            </p:cNvPr>
            <p:cNvSpPr/>
            <p:nvPr/>
          </p:nvSpPr>
          <p:spPr>
            <a:xfrm rot="3391705">
              <a:off x="4822874" y="2133585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0" name="Ελεύθερη σχεδίαση: Σχήμα 59">
              <a:extLst>
                <a:ext uri="{FF2B5EF4-FFF2-40B4-BE49-F238E27FC236}">
                  <a16:creationId xmlns:a16="http://schemas.microsoft.com/office/drawing/2014/main" id="{CF449DC4-037C-465A-94C5-6775565FC3F2}"/>
                </a:ext>
              </a:extLst>
            </p:cNvPr>
            <p:cNvSpPr/>
            <p:nvPr/>
          </p:nvSpPr>
          <p:spPr>
            <a:xfrm rot="1393335">
              <a:off x="3992466" y="1538067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1" name="Ελεύθερη σχεδίαση: Σχήμα 60">
              <a:extLst>
                <a:ext uri="{FF2B5EF4-FFF2-40B4-BE49-F238E27FC236}">
                  <a16:creationId xmlns:a16="http://schemas.microsoft.com/office/drawing/2014/main" id="{B22AF578-5BB4-4A2C-8235-302A233C2721}"/>
                </a:ext>
              </a:extLst>
            </p:cNvPr>
            <p:cNvSpPr/>
            <p:nvPr/>
          </p:nvSpPr>
          <p:spPr>
            <a:xfrm rot="2425541">
              <a:off x="1609164" y="4168726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2" name="Ελεύθερη σχεδίαση: Σχήμα 61">
              <a:extLst>
                <a:ext uri="{FF2B5EF4-FFF2-40B4-BE49-F238E27FC236}">
                  <a16:creationId xmlns:a16="http://schemas.microsoft.com/office/drawing/2014/main" id="{AA2B5CFA-DB88-4063-8429-571FA6D0652A}"/>
                </a:ext>
              </a:extLst>
            </p:cNvPr>
            <p:cNvSpPr/>
            <p:nvPr/>
          </p:nvSpPr>
          <p:spPr>
            <a:xfrm>
              <a:off x="2508738" y="4635304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3" name="Ελεύθερη σχεδίαση: Σχήμα 62">
              <a:extLst>
                <a:ext uri="{FF2B5EF4-FFF2-40B4-BE49-F238E27FC236}">
                  <a16:creationId xmlns:a16="http://schemas.microsoft.com/office/drawing/2014/main" id="{64C52AE6-63D4-4B72-9610-09C4AB530F3D}"/>
                </a:ext>
              </a:extLst>
            </p:cNvPr>
            <p:cNvSpPr/>
            <p:nvPr/>
          </p:nvSpPr>
          <p:spPr>
            <a:xfrm rot="18876885">
              <a:off x="982392" y="2684583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4" name="Ελεύθερη σχεδίαση: Σχήμα 63">
              <a:extLst>
                <a:ext uri="{FF2B5EF4-FFF2-40B4-BE49-F238E27FC236}">
                  <a16:creationId xmlns:a16="http://schemas.microsoft.com/office/drawing/2014/main" id="{7CE0345B-ECCB-4C79-9C9A-CBBFE1F6521C}"/>
                </a:ext>
              </a:extLst>
            </p:cNvPr>
            <p:cNvSpPr/>
            <p:nvPr/>
          </p:nvSpPr>
          <p:spPr>
            <a:xfrm>
              <a:off x="3241681" y="4670470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5" name="Ελεύθερη σχεδίαση: Σχήμα 64">
              <a:extLst>
                <a:ext uri="{FF2B5EF4-FFF2-40B4-BE49-F238E27FC236}">
                  <a16:creationId xmlns:a16="http://schemas.microsoft.com/office/drawing/2014/main" id="{2C7A4C4C-9021-46D5-AAF8-194DEBC13399}"/>
                </a:ext>
              </a:extLst>
            </p:cNvPr>
            <p:cNvSpPr/>
            <p:nvPr/>
          </p:nvSpPr>
          <p:spPr>
            <a:xfrm rot="20632900">
              <a:off x="4082112" y="4531510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6" name="Ελεύθερη σχεδίαση: Σχήμα 65">
              <a:extLst>
                <a:ext uri="{FF2B5EF4-FFF2-40B4-BE49-F238E27FC236}">
                  <a16:creationId xmlns:a16="http://schemas.microsoft.com/office/drawing/2014/main" id="{615DA787-CAD2-47E7-93FA-A866503AFE6F}"/>
                </a:ext>
              </a:extLst>
            </p:cNvPr>
            <p:cNvSpPr/>
            <p:nvPr/>
          </p:nvSpPr>
          <p:spPr>
            <a:xfrm rot="20297274">
              <a:off x="5003409" y="3845169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7" name="Ελεύθερη σχεδίαση: Σχήμα 66">
              <a:extLst>
                <a:ext uri="{FF2B5EF4-FFF2-40B4-BE49-F238E27FC236}">
                  <a16:creationId xmlns:a16="http://schemas.microsoft.com/office/drawing/2014/main" id="{1FF47871-4561-49C0-B91D-74B6F42758DB}"/>
                </a:ext>
              </a:extLst>
            </p:cNvPr>
            <p:cNvSpPr/>
            <p:nvPr/>
          </p:nvSpPr>
          <p:spPr>
            <a:xfrm rot="5400000">
              <a:off x="5240217" y="2846362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8" name="Ελεύθερη σχεδίαση: Σχήμα 67">
              <a:extLst>
                <a:ext uri="{FF2B5EF4-FFF2-40B4-BE49-F238E27FC236}">
                  <a16:creationId xmlns:a16="http://schemas.microsoft.com/office/drawing/2014/main" id="{B86CF610-7833-4101-B389-82A79A053951}"/>
                </a:ext>
              </a:extLst>
            </p:cNvPr>
            <p:cNvSpPr/>
            <p:nvPr/>
          </p:nvSpPr>
          <p:spPr>
            <a:xfrm rot="2319826">
              <a:off x="4318782" y="1662332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9" name="Ελεύθερη σχεδίαση: Σχήμα 68">
              <a:extLst>
                <a:ext uri="{FF2B5EF4-FFF2-40B4-BE49-F238E27FC236}">
                  <a16:creationId xmlns:a16="http://schemas.microsoft.com/office/drawing/2014/main" id="{6B623BA1-C21A-4F5D-99FD-39BACABD3B26}"/>
                </a:ext>
              </a:extLst>
            </p:cNvPr>
            <p:cNvSpPr/>
            <p:nvPr/>
          </p:nvSpPr>
          <p:spPr>
            <a:xfrm rot="699540">
              <a:off x="3284806" y="1280160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0" name="Ελεύθερη σχεδίαση: Σχήμα 69">
              <a:extLst>
                <a:ext uri="{FF2B5EF4-FFF2-40B4-BE49-F238E27FC236}">
                  <a16:creationId xmlns:a16="http://schemas.microsoft.com/office/drawing/2014/main" id="{C5A62E39-56D6-4E39-B4CF-EB7B354EE8C1}"/>
                </a:ext>
              </a:extLst>
            </p:cNvPr>
            <p:cNvSpPr/>
            <p:nvPr/>
          </p:nvSpPr>
          <p:spPr>
            <a:xfrm>
              <a:off x="2672447" y="1273126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17020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1">
            <a:extLst>
              <a:ext uri="{FF2B5EF4-FFF2-40B4-BE49-F238E27FC236}">
                <a16:creationId xmlns:a16="http://schemas.microsoft.com/office/drawing/2014/main" id="{CEBA81A7-98A2-4881-9517-5FB43298E36B}"/>
              </a:ext>
            </a:extLst>
          </p:cNvPr>
          <p:cNvSpPr txBox="1">
            <a:spLocks/>
          </p:cNvSpPr>
          <p:nvPr/>
        </p:nvSpPr>
        <p:spPr>
          <a:xfrm>
            <a:off x="1976009" y="31708"/>
            <a:ext cx="7051917" cy="5311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dirty="0"/>
              <a:t>2. Γράψε στην κορυφή καθενός τις εξής λέξεις:</a:t>
            </a:r>
          </a:p>
        </p:txBody>
      </p:sp>
      <p:grpSp>
        <p:nvGrpSpPr>
          <p:cNvPr id="36" name="Ομάδα 35">
            <a:extLst>
              <a:ext uri="{FF2B5EF4-FFF2-40B4-BE49-F238E27FC236}">
                <a16:creationId xmlns:a16="http://schemas.microsoft.com/office/drawing/2014/main" id="{15A56172-ED43-42AC-A90A-EEE5DD8F991C}"/>
              </a:ext>
            </a:extLst>
          </p:cNvPr>
          <p:cNvGrpSpPr/>
          <p:nvPr/>
        </p:nvGrpSpPr>
        <p:grpSpPr>
          <a:xfrm>
            <a:off x="81482" y="1607940"/>
            <a:ext cx="4306804" cy="3642119"/>
            <a:chOff x="848749" y="1273126"/>
            <a:chExt cx="4581382" cy="3720901"/>
          </a:xfrm>
        </p:grpSpPr>
        <p:sp>
          <p:nvSpPr>
            <p:cNvPr id="20" name="Οβάλ 19">
              <a:extLst>
                <a:ext uri="{FF2B5EF4-FFF2-40B4-BE49-F238E27FC236}">
                  <a16:creationId xmlns:a16="http://schemas.microsoft.com/office/drawing/2014/main" id="{6159568C-AE08-440E-8564-3A8CE2AC1FB2}"/>
                </a:ext>
              </a:extLst>
            </p:cNvPr>
            <p:cNvSpPr/>
            <p:nvPr/>
          </p:nvSpPr>
          <p:spPr>
            <a:xfrm>
              <a:off x="1249679" y="1678745"/>
              <a:ext cx="3629466" cy="2982350"/>
            </a:xfrm>
            <a:prstGeom prst="ellipse">
              <a:avLst/>
            </a:prstGeom>
            <a:noFill/>
            <a:ln>
              <a:solidFill>
                <a:schemeClr val="tx2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1" name="Ελεύθερη σχεδίαση: Σχήμα 20">
              <a:extLst>
                <a:ext uri="{FF2B5EF4-FFF2-40B4-BE49-F238E27FC236}">
                  <a16:creationId xmlns:a16="http://schemas.microsoft.com/office/drawing/2014/main" id="{331BA14E-0179-4268-9321-4EF474D088DC}"/>
                </a:ext>
              </a:extLst>
            </p:cNvPr>
            <p:cNvSpPr/>
            <p:nvPr/>
          </p:nvSpPr>
          <p:spPr>
            <a:xfrm rot="20498854">
              <a:off x="1969477" y="1322363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2" name="Ελεύθερη σχεδίαση: Σχήμα 21">
              <a:extLst>
                <a:ext uri="{FF2B5EF4-FFF2-40B4-BE49-F238E27FC236}">
                  <a16:creationId xmlns:a16="http://schemas.microsoft.com/office/drawing/2014/main" id="{CA7B322F-3165-46E2-A6C2-A905493E040A}"/>
                </a:ext>
              </a:extLst>
            </p:cNvPr>
            <p:cNvSpPr/>
            <p:nvPr/>
          </p:nvSpPr>
          <p:spPr>
            <a:xfrm rot="20066489">
              <a:off x="1553307" y="1688123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3" name="Ελεύθερη σχεδίαση: Σχήμα 22">
              <a:extLst>
                <a:ext uri="{FF2B5EF4-FFF2-40B4-BE49-F238E27FC236}">
                  <a16:creationId xmlns:a16="http://schemas.microsoft.com/office/drawing/2014/main" id="{125B7197-8F86-4594-8AF1-02905A25A812}"/>
                </a:ext>
              </a:extLst>
            </p:cNvPr>
            <p:cNvSpPr/>
            <p:nvPr/>
          </p:nvSpPr>
          <p:spPr>
            <a:xfrm rot="4130796">
              <a:off x="1010527" y="3480581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4" name="Ελεύθερη σχεδίαση: Σχήμα 23">
              <a:extLst>
                <a:ext uri="{FF2B5EF4-FFF2-40B4-BE49-F238E27FC236}">
                  <a16:creationId xmlns:a16="http://schemas.microsoft.com/office/drawing/2014/main" id="{FE282CA1-0A41-4384-BF0D-04AA7609F5F7}"/>
                </a:ext>
              </a:extLst>
            </p:cNvPr>
            <p:cNvSpPr/>
            <p:nvPr/>
          </p:nvSpPr>
          <p:spPr>
            <a:xfrm rot="3391705">
              <a:off x="4822874" y="2133585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5" name="Ελεύθερη σχεδίαση: Σχήμα 24">
              <a:extLst>
                <a:ext uri="{FF2B5EF4-FFF2-40B4-BE49-F238E27FC236}">
                  <a16:creationId xmlns:a16="http://schemas.microsoft.com/office/drawing/2014/main" id="{BD86CF20-7955-4A53-9908-BB3FF6E009D5}"/>
                </a:ext>
              </a:extLst>
            </p:cNvPr>
            <p:cNvSpPr/>
            <p:nvPr/>
          </p:nvSpPr>
          <p:spPr>
            <a:xfrm rot="1393335">
              <a:off x="3992466" y="1538067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" name="Ελεύθερη σχεδίαση: Σχήμα 25">
              <a:extLst>
                <a:ext uri="{FF2B5EF4-FFF2-40B4-BE49-F238E27FC236}">
                  <a16:creationId xmlns:a16="http://schemas.microsoft.com/office/drawing/2014/main" id="{B0E0971F-85BE-4B5A-8C04-1FC5630B86BE}"/>
                </a:ext>
              </a:extLst>
            </p:cNvPr>
            <p:cNvSpPr/>
            <p:nvPr/>
          </p:nvSpPr>
          <p:spPr>
            <a:xfrm rot="2425541">
              <a:off x="1609164" y="4168726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7" name="Ελεύθερη σχεδίαση: Σχήμα 26">
              <a:extLst>
                <a:ext uri="{FF2B5EF4-FFF2-40B4-BE49-F238E27FC236}">
                  <a16:creationId xmlns:a16="http://schemas.microsoft.com/office/drawing/2014/main" id="{E1F3851F-A28C-4797-9D86-6F7985E95974}"/>
                </a:ext>
              </a:extLst>
            </p:cNvPr>
            <p:cNvSpPr/>
            <p:nvPr/>
          </p:nvSpPr>
          <p:spPr>
            <a:xfrm>
              <a:off x="2508738" y="4635304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8" name="Ελεύθερη σχεδίαση: Σχήμα 27">
              <a:extLst>
                <a:ext uri="{FF2B5EF4-FFF2-40B4-BE49-F238E27FC236}">
                  <a16:creationId xmlns:a16="http://schemas.microsoft.com/office/drawing/2014/main" id="{1112F3E6-44D4-4A23-915F-BCE39AF8ED5A}"/>
                </a:ext>
              </a:extLst>
            </p:cNvPr>
            <p:cNvSpPr/>
            <p:nvPr/>
          </p:nvSpPr>
          <p:spPr>
            <a:xfrm rot="18876885">
              <a:off x="982392" y="2684583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9" name="Ελεύθερη σχεδίαση: Σχήμα 28">
              <a:extLst>
                <a:ext uri="{FF2B5EF4-FFF2-40B4-BE49-F238E27FC236}">
                  <a16:creationId xmlns:a16="http://schemas.microsoft.com/office/drawing/2014/main" id="{FCFFD2F5-A47D-4490-B8D8-020104D769AD}"/>
                </a:ext>
              </a:extLst>
            </p:cNvPr>
            <p:cNvSpPr/>
            <p:nvPr/>
          </p:nvSpPr>
          <p:spPr>
            <a:xfrm>
              <a:off x="3241681" y="4670470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0" name="Ελεύθερη σχεδίαση: Σχήμα 29">
              <a:extLst>
                <a:ext uri="{FF2B5EF4-FFF2-40B4-BE49-F238E27FC236}">
                  <a16:creationId xmlns:a16="http://schemas.microsoft.com/office/drawing/2014/main" id="{0984474A-F7AF-4973-A2D9-46FB0A572BAD}"/>
                </a:ext>
              </a:extLst>
            </p:cNvPr>
            <p:cNvSpPr/>
            <p:nvPr/>
          </p:nvSpPr>
          <p:spPr>
            <a:xfrm rot="20632900">
              <a:off x="4082112" y="4531510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1" name="Ελεύθερη σχεδίαση: Σχήμα 30">
              <a:extLst>
                <a:ext uri="{FF2B5EF4-FFF2-40B4-BE49-F238E27FC236}">
                  <a16:creationId xmlns:a16="http://schemas.microsoft.com/office/drawing/2014/main" id="{9BA34569-C47B-436E-9D4D-28497A9E367E}"/>
                </a:ext>
              </a:extLst>
            </p:cNvPr>
            <p:cNvSpPr/>
            <p:nvPr/>
          </p:nvSpPr>
          <p:spPr>
            <a:xfrm rot="20297274">
              <a:off x="5003409" y="3845169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2" name="Ελεύθερη σχεδίαση: Σχήμα 31">
              <a:extLst>
                <a:ext uri="{FF2B5EF4-FFF2-40B4-BE49-F238E27FC236}">
                  <a16:creationId xmlns:a16="http://schemas.microsoft.com/office/drawing/2014/main" id="{80B2FCA3-7CC3-45ED-A683-8C0C20782799}"/>
                </a:ext>
              </a:extLst>
            </p:cNvPr>
            <p:cNvSpPr/>
            <p:nvPr/>
          </p:nvSpPr>
          <p:spPr>
            <a:xfrm rot="5400000">
              <a:off x="5240217" y="2846362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3" name="Ελεύθερη σχεδίαση: Σχήμα 32">
              <a:extLst>
                <a:ext uri="{FF2B5EF4-FFF2-40B4-BE49-F238E27FC236}">
                  <a16:creationId xmlns:a16="http://schemas.microsoft.com/office/drawing/2014/main" id="{8E5006BF-391A-47E2-B171-3581D925CA90}"/>
                </a:ext>
              </a:extLst>
            </p:cNvPr>
            <p:cNvSpPr/>
            <p:nvPr/>
          </p:nvSpPr>
          <p:spPr>
            <a:xfrm rot="2319826">
              <a:off x="4318782" y="1662332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4" name="Ελεύθερη σχεδίαση: Σχήμα 33">
              <a:extLst>
                <a:ext uri="{FF2B5EF4-FFF2-40B4-BE49-F238E27FC236}">
                  <a16:creationId xmlns:a16="http://schemas.microsoft.com/office/drawing/2014/main" id="{F915968F-3EED-4494-9DA0-7913D23E2EB9}"/>
                </a:ext>
              </a:extLst>
            </p:cNvPr>
            <p:cNvSpPr/>
            <p:nvPr/>
          </p:nvSpPr>
          <p:spPr>
            <a:xfrm rot="699540">
              <a:off x="3284806" y="1280160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5" name="Ελεύθερη σχεδίαση: Σχήμα 34">
              <a:extLst>
                <a:ext uri="{FF2B5EF4-FFF2-40B4-BE49-F238E27FC236}">
                  <a16:creationId xmlns:a16="http://schemas.microsoft.com/office/drawing/2014/main" id="{D25279DB-5FF6-4B18-AA0A-033460C8D707}"/>
                </a:ext>
              </a:extLst>
            </p:cNvPr>
            <p:cNvSpPr/>
            <p:nvPr/>
          </p:nvSpPr>
          <p:spPr>
            <a:xfrm>
              <a:off x="2672447" y="1273126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7" name="Ομάδα 36">
            <a:extLst>
              <a:ext uri="{FF2B5EF4-FFF2-40B4-BE49-F238E27FC236}">
                <a16:creationId xmlns:a16="http://schemas.microsoft.com/office/drawing/2014/main" id="{45E8A3A0-D91B-46E7-9727-6F2F2A4C98ED}"/>
              </a:ext>
            </a:extLst>
          </p:cNvPr>
          <p:cNvGrpSpPr/>
          <p:nvPr/>
        </p:nvGrpSpPr>
        <p:grpSpPr>
          <a:xfrm>
            <a:off x="4192095" y="802238"/>
            <a:ext cx="4287321" cy="3544518"/>
            <a:chOff x="848749" y="1273126"/>
            <a:chExt cx="4581382" cy="3720901"/>
          </a:xfrm>
        </p:grpSpPr>
        <p:sp>
          <p:nvSpPr>
            <p:cNvPr id="38" name="Οβάλ 37">
              <a:extLst>
                <a:ext uri="{FF2B5EF4-FFF2-40B4-BE49-F238E27FC236}">
                  <a16:creationId xmlns:a16="http://schemas.microsoft.com/office/drawing/2014/main" id="{3390F401-4423-4DD4-8AB3-914C3594E51B}"/>
                </a:ext>
              </a:extLst>
            </p:cNvPr>
            <p:cNvSpPr/>
            <p:nvPr/>
          </p:nvSpPr>
          <p:spPr>
            <a:xfrm>
              <a:off x="1249679" y="1678745"/>
              <a:ext cx="3629466" cy="2982350"/>
            </a:xfrm>
            <a:prstGeom prst="ellipse">
              <a:avLst/>
            </a:prstGeom>
            <a:noFill/>
            <a:ln>
              <a:solidFill>
                <a:schemeClr val="tx2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9" name="Ελεύθερη σχεδίαση: Σχήμα 38">
              <a:extLst>
                <a:ext uri="{FF2B5EF4-FFF2-40B4-BE49-F238E27FC236}">
                  <a16:creationId xmlns:a16="http://schemas.microsoft.com/office/drawing/2014/main" id="{49A8F832-BA54-45AE-B936-B6980E765999}"/>
                </a:ext>
              </a:extLst>
            </p:cNvPr>
            <p:cNvSpPr/>
            <p:nvPr/>
          </p:nvSpPr>
          <p:spPr>
            <a:xfrm rot="20498854">
              <a:off x="1969477" y="1322363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0" name="Ελεύθερη σχεδίαση: Σχήμα 39">
              <a:extLst>
                <a:ext uri="{FF2B5EF4-FFF2-40B4-BE49-F238E27FC236}">
                  <a16:creationId xmlns:a16="http://schemas.microsoft.com/office/drawing/2014/main" id="{66B43028-C050-49F2-8E1A-425CDB59685D}"/>
                </a:ext>
              </a:extLst>
            </p:cNvPr>
            <p:cNvSpPr/>
            <p:nvPr/>
          </p:nvSpPr>
          <p:spPr>
            <a:xfrm rot="20066489">
              <a:off x="1553307" y="1688123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1" name="Ελεύθερη σχεδίαση: Σχήμα 40">
              <a:extLst>
                <a:ext uri="{FF2B5EF4-FFF2-40B4-BE49-F238E27FC236}">
                  <a16:creationId xmlns:a16="http://schemas.microsoft.com/office/drawing/2014/main" id="{9377B1B8-97A8-42E9-8278-288713FC64EF}"/>
                </a:ext>
              </a:extLst>
            </p:cNvPr>
            <p:cNvSpPr/>
            <p:nvPr/>
          </p:nvSpPr>
          <p:spPr>
            <a:xfrm rot="4130796">
              <a:off x="1010527" y="3480581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2" name="Ελεύθερη σχεδίαση: Σχήμα 41">
              <a:extLst>
                <a:ext uri="{FF2B5EF4-FFF2-40B4-BE49-F238E27FC236}">
                  <a16:creationId xmlns:a16="http://schemas.microsoft.com/office/drawing/2014/main" id="{3409CD0B-3EF0-40D0-BCC4-24F74E36DD76}"/>
                </a:ext>
              </a:extLst>
            </p:cNvPr>
            <p:cNvSpPr/>
            <p:nvPr/>
          </p:nvSpPr>
          <p:spPr>
            <a:xfrm rot="3391705">
              <a:off x="4822874" y="2133585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3" name="Ελεύθερη σχεδίαση: Σχήμα 42">
              <a:extLst>
                <a:ext uri="{FF2B5EF4-FFF2-40B4-BE49-F238E27FC236}">
                  <a16:creationId xmlns:a16="http://schemas.microsoft.com/office/drawing/2014/main" id="{9CD8FF43-1342-4C23-BDFB-15405D61B577}"/>
                </a:ext>
              </a:extLst>
            </p:cNvPr>
            <p:cNvSpPr/>
            <p:nvPr/>
          </p:nvSpPr>
          <p:spPr>
            <a:xfrm rot="1393335">
              <a:off x="3992466" y="1538067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4" name="Ελεύθερη σχεδίαση: Σχήμα 43">
              <a:extLst>
                <a:ext uri="{FF2B5EF4-FFF2-40B4-BE49-F238E27FC236}">
                  <a16:creationId xmlns:a16="http://schemas.microsoft.com/office/drawing/2014/main" id="{040DB5C8-6302-43D3-BD59-751FFC8818E9}"/>
                </a:ext>
              </a:extLst>
            </p:cNvPr>
            <p:cNvSpPr/>
            <p:nvPr/>
          </p:nvSpPr>
          <p:spPr>
            <a:xfrm rot="2425541">
              <a:off x="1609164" y="4168726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5" name="Ελεύθερη σχεδίαση: Σχήμα 44">
              <a:extLst>
                <a:ext uri="{FF2B5EF4-FFF2-40B4-BE49-F238E27FC236}">
                  <a16:creationId xmlns:a16="http://schemas.microsoft.com/office/drawing/2014/main" id="{DA6BF1EA-A284-47A9-9A6B-97811C2162B7}"/>
                </a:ext>
              </a:extLst>
            </p:cNvPr>
            <p:cNvSpPr/>
            <p:nvPr/>
          </p:nvSpPr>
          <p:spPr>
            <a:xfrm>
              <a:off x="2508738" y="4635304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6" name="Ελεύθερη σχεδίαση: Σχήμα 45">
              <a:extLst>
                <a:ext uri="{FF2B5EF4-FFF2-40B4-BE49-F238E27FC236}">
                  <a16:creationId xmlns:a16="http://schemas.microsoft.com/office/drawing/2014/main" id="{8621A89E-6996-4965-822D-8343F37C1190}"/>
                </a:ext>
              </a:extLst>
            </p:cNvPr>
            <p:cNvSpPr/>
            <p:nvPr/>
          </p:nvSpPr>
          <p:spPr>
            <a:xfrm rot="18876885">
              <a:off x="982392" y="2684583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7" name="Ελεύθερη σχεδίαση: Σχήμα 46">
              <a:extLst>
                <a:ext uri="{FF2B5EF4-FFF2-40B4-BE49-F238E27FC236}">
                  <a16:creationId xmlns:a16="http://schemas.microsoft.com/office/drawing/2014/main" id="{B5B1C1E7-8FD0-42A1-8B36-3B33EC9E44FF}"/>
                </a:ext>
              </a:extLst>
            </p:cNvPr>
            <p:cNvSpPr/>
            <p:nvPr/>
          </p:nvSpPr>
          <p:spPr>
            <a:xfrm>
              <a:off x="3241681" y="4670470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8" name="Ελεύθερη σχεδίαση: Σχήμα 47">
              <a:extLst>
                <a:ext uri="{FF2B5EF4-FFF2-40B4-BE49-F238E27FC236}">
                  <a16:creationId xmlns:a16="http://schemas.microsoft.com/office/drawing/2014/main" id="{6176E2D1-DF2C-4354-BC44-2E333B9EF7CD}"/>
                </a:ext>
              </a:extLst>
            </p:cNvPr>
            <p:cNvSpPr/>
            <p:nvPr/>
          </p:nvSpPr>
          <p:spPr>
            <a:xfrm rot="20632900">
              <a:off x="4082112" y="4531510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9" name="Ελεύθερη σχεδίαση: Σχήμα 48">
              <a:extLst>
                <a:ext uri="{FF2B5EF4-FFF2-40B4-BE49-F238E27FC236}">
                  <a16:creationId xmlns:a16="http://schemas.microsoft.com/office/drawing/2014/main" id="{82AD28B0-8C76-4E1D-B463-A854A00DB163}"/>
                </a:ext>
              </a:extLst>
            </p:cNvPr>
            <p:cNvSpPr/>
            <p:nvPr/>
          </p:nvSpPr>
          <p:spPr>
            <a:xfrm rot="20297274">
              <a:off x="5003409" y="3845169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0" name="Ελεύθερη σχεδίαση: Σχήμα 49">
              <a:extLst>
                <a:ext uri="{FF2B5EF4-FFF2-40B4-BE49-F238E27FC236}">
                  <a16:creationId xmlns:a16="http://schemas.microsoft.com/office/drawing/2014/main" id="{D54C1907-6740-46D2-A1ED-19C77686B008}"/>
                </a:ext>
              </a:extLst>
            </p:cNvPr>
            <p:cNvSpPr/>
            <p:nvPr/>
          </p:nvSpPr>
          <p:spPr>
            <a:xfrm rot="5400000">
              <a:off x="5240217" y="2846362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1" name="Ελεύθερη σχεδίαση: Σχήμα 50">
              <a:extLst>
                <a:ext uri="{FF2B5EF4-FFF2-40B4-BE49-F238E27FC236}">
                  <a16:creationId xmlns:a16="http://schemas.microsoft.com/office/drawing/2014/main" id="{D093DB33-567C-4E70-9B86-42A0173DF3AB}"/>
                </a:ext>
              </a:extLst>
            </p:cNvPr>
            <p:cNvSpPr/>
            <p:nvPr/>
          </p:nvSpPr>
          <p:spPr>
            <a:xfrm rot="2319826">
              <a:off x="4318782" y="1662332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2" name="Ελεύθερη σχεδίαση: Σχήμα 51">
              <a:extLst>
                <a:ext uri="{FF2B5EF4-FFF2-40B4-BE49-F238E27FC236}">
                  <a16:creationId xmlns:a16="http://schemas.microsoft.com/office/drawing/2014/main" id="{8576C2CA-263F-468F-BFFF-1DC8C2E60E20}"/>
                </a:ext>
              </a:extLst>
            </p:cNvPr>
            <p:cNvSpPr/>
            <p:nvPr/>
          </p:nvSpPr>
          <p:spPr>
            <a:xfrm rot="699540">
              <a:off x="3284806" y="1280160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3" name="Ελεύθερη σχεδίαση: Σχήμα 52">
              <a:extLst>
                <a:ext uri="{FF2B5EF4-FFF2-40B4-BE49-F238E27FC236}">
                  <a16:creationId xmlns:a16="http://schemas.microsoft.com/office/drawing/2014/main" id="{19E012F5-50E2-4E78-94DF-B95689A9854E}"/>
                </a:ext>
              </a:extLst>
            </p:cNvPr>
            <p:cNvSpPr/>
            <p:nvPr/>
          </p:nvSpPr>
          <p:spPr>
            <a:xfrm>
              <a:off x="2672447" y="1273126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54" name="Ομάδα 53">
            <a:extLst>
              <a:ext uri="{FF2B5EF4-FFF2-40B4-BE49-F238E27FC236}">
                <a16:creationId xmlns:a16="http://schemas.microsoft.com/office/drawing/2014/main" id="{0814A4EE-F7FE-47C2-8089-19FFACABFAFE}"/>
              </a:ext>
            </a:extLst>
          </p:cNvPr>
          <p:cNvGrpSpPr/>
          <p:nvPr/>
        </p:nvGrpSpPr>
        <p:grpSpPr>
          <a:xfrm>
            <a:off x="7815725" y="3260643"/>
            <a:ext cx="4344430" cy="3370602"/>
            <a:chOff x="848749" y="1273126"/>
            <a:chExt cx="4581382" cy="3720901"/>
          </a:xfrm>
        </p:grpSpPr>
        <p:sp>
          <p:nvSpPr>
            <p:cNvPr id="55" name="Οβάλ 54">
              <a:extLst>
                <a:ext uri="{FF2B5EF4-FFF2-40B4-BE49-F238E27FC236}">
                  <a16:creationId xmlns:a16="http://schemas.microsoft.com/office/drawing/2014/main" id="{FDC1ACF3-CC24-473E-89C2-A8CB631124E7}"/>
                </a:ext>
              </a:extLst>
            </p:cNvPr>
            <p:cNvSpPr/>
            <p:nvPr/>
          </p:nvSpPr>
          <p:spPr>
            <a:xfrm>
              <a:off x="1249679" y="1678745"/>
              <a:ext cx="3629466" cy="2982350"/>
            </a:xfrm>
            <a:prstGeom prst="ellipse">
              <a:avLst/>
            </a:prstGeom>
            <a:noFill/>
            <a:ln>
              <a:solidFill>
                <a:schemeClr val="tx2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6" name="Ελεύθερη σχεδίαση: Σχήμα 55">
              <a:extLst>
                <a:ext uri="{FF2B5EF4-FFF2-40B4-BE49-F238E27FC236}">
                  <a16:creationId xmlns:a16="http://schemas.microsoft.com/office/drawing/2014/main" id="{B430FCC1-A490-4FCF-9F35-1E4ADF088A22}"/>
                </a:ext>
              </a:extLst>
            </p:cNvPr>
            <p:cNvSpPr/>
            <p:nvPr/>
          </p:nvSpPr>
          <p:spPr>
            <a:xfrm rot="20498854">
              <a:off x="1969477" y="1322363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7" name="Ελεύθερη σχεδίαση: Σχήμα 56">
              <a:extLst>
                <a:ext uri="{FF2B5EF4-FFF2-40B4-BE49-F238E27FC236}">
                  <a16:creationId xmlns:a16="http://schemas.microsoft.com/office/drawing/2014/main" id="{82907DD0-A577-4EA0-A3E1-83857FCA0E97}"/>
                </a:ext>
              </a:extLst>
            </p:cNvPr>
            <p:cNvSpPr/>
            <p:nvPr/>
          </p:nvSpPr>
          <p:spPr>
            <a:xfrm rot="20066489">
              <a:off x="1553307" y="1688123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8" name="Ελεύθερη σχεδίαση: Σχήμα 57">
              <a:extLst>
                <a:ext uri="{FF2B5EF4-FFF2-40B4-BE49-F238E27FC236}">
                  <a16:creationId xmlns:a16="http://schemas.microsoft.com/office/drawing/2014/main" id="{C9B5BB63-0B57-4115-BDCD-52EBBAE2BBCA}"/>
                </a:ext>
              </a:extLst>
            </p:cNvPr>
            <p:cNvSpPr/>
            <p:nvPr/>
          </p:nvSpPr>
          <p:spPr>
            <a:xfrm rot="4130796">
              <a:off x="1010527" y="3480581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9" name="Ελεύθερη σχεδίαση: Σχήμα 58">
              <a:extLst>
                <a:ext uri="{FF2B5EF4-FFF2-40B4-BE49-F238E27FC236}">
                  <a16:creationId xmlns:a16="http://schemas.microsoft.com/office/drawing/2014/main" id="{178D0D65-C4DD-4F14-B8AF-BE2ABD396D98}"/>
                </a:ext>
              </a:extLst>
            </p:cNvPr>
            <p:cNvSpPr/>
            <p:nvPr/>
          </p:nvSpPr>
          <p:spPr>
            <a:xfrm rot="3391705">
              <a:off x="4822874" y="2133585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0" name="Ελεύθερη σχεδίαση: Σχήμα 59">
              <a:extLst>
                <a:ext uri="{FF2B5EF4-FFF2-40B4-BE49-F238E27FC236}">
                  <a16:creationId xmlns:a16="http://schemas.microsoft.com/office/drawing/2014/main" id="{CF449DC4-037C-465A-94C5-6775565FC3F2}"/>
                </a:ext>
              </a:extLst>
            </p:cNvPr>
            <p:cNvSpPr/>
            <p:nvPr/>
          </p:nvSpPr>
          <p:spPr>
            <a:xfrm rot="1393335">
              <a:off x="3992466" y="1538067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1" name="Ελεύθερη σχεδίαση: Σχήμα 60">
              <a:extLst>
                <a:ext uri="{FF2B5EF4-FFF2-40B4-BE49-F238E27FC236}">
                  <a16:creationId xmlns:a16="http://schemas.microsoft.com/office/drawing/2014/main" id="{B22AF578-5BB4-4A2C-8235-302A233C2721}"/>
                </a:ext>
              </a:extLst>
            </p:cNvPr>
            <p:cNvSpPr/>
            <p:nvPr/>
          </p:nvSpPr>
          <p:spPr>
            <a:xfrm rot="2425541">
              <a:off x="1609164" y="4168726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2" name="Ελεύθερη σχεδίαση: Σχήμα 61">
              <a:extLst>
                <a:ext uri="{FF2B5EF4-FFF2-40B4-BE49-F238E27FC236}">
                  <a16:creationId xmlns:a16="http://schemas.microsoft.com/office/drawing/2014/main" id="{AA2B5CFA-DB88-4063-8429-571FA6D0652A}"/>
                </a:ext>
              </a:extLst>
            </p:cNvPr>
            <p:cNvSpPr/>
            <p:nvPr/>
          </p:nvSpPr>
          <p:spPr>
            <a:xfrm>
              <a:off x="2508738" y="4635304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3" name="Ελεύθερη σχεδίαση: Σχήμα 62">
              <a:extLst>
                <a:ext uri="{FF2B5EF4-FFF2-40B4-BE49-F238E27FC236}">
                  <a16:creationId xmlns:a16="http://schemas.microsoft.com/office/drawing/2014/main" id="{64C52AE6-63D4-4B72-9610-09C4AB530F3D}"/>
                </a:ext>
              </a:extLst>
            </p:cNvPr>
            <p:cNvSpPr/>
            <p:nvPr/>
          </p:nvSpPr>
          <p:spPr>
            <a:xfrm rot="18876885">
              <a:off x="982392" y="2684583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4" name="Ελεύθερη σχεδίαση: Σχήμα 63">
              <a:extLst>
                <a:ext uri="{FF2B5EF4-FFF2-40B4-BE49-F238E27FC236}">
                  <a16:creationId xmlns:a16="http://schemas.microsoft.com/office/drawing/2014/main" id="{7CE0345B-ECCB-4C79-9C9A-CBBFE1F6521C}"/>
                </a:ext>
              </a:extLst>
            </p:cNvPr>
            <p:cNvSpPr/>
            <p:nvPr/>
          </p:nvSpPr>
          <p:spPr>
            <a:xfrm>
              <a:off x="3241681" y="4670470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5" name="Ελεύθερη σχεδίαση: Σχήμα 64">
              <a:extLst>
                <a:ext uri="{FF2B5EF4-FFF2-40B4-BE49-F238E27FC236}">
                  <a16:creationId xmlns:a16="http://schemas.microsoft.com/office/drawing/2014/main" id="{2C7A4C4C-9021-46D5-AAF8-194DEBC13399}"/>
                </a:ext>
              </a:extLst>
            </p:cNvPr>
            <p:cNvSpPr/>
            <p:nvPr/>
          </p:nvSpPr>
          <p:spPr>
            <a:xfrm rot="20632900">
              <a:off x="4082112" y="4531510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6" name="Ελεύθερη σχεδίαση: Σχήμα 65">
              <a:extLst>
                <a:ext uri="{FF2B5EF4-FFF2-40B4-BE49-F238E27FC236}">
                  <a16:creationId xmlns:a16="http://schemas.microsoft.com/office/drawing/2014/main" id="{615DA787-CAD2-47E7-93FA-A866503AFE6F}"/>
                </a:ext>
              </a:extLst>
            </p:cNvPr>
            <p:cNvSpPr/>
            <p:nvPr/>
          </p:nvSpPr>
          <p:spPr>
            <a:xfrm rot="20297274">
              <a:off x="5003409" y="3845169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7" name="Ελεύθερη σχεδίαση: Σχήμα 66">
              <a:extLst>
                <a:ext uri="{FF2B5EF4-FFF2-40B4-BE49-F238E27FC236}">
                  <a16:creationId xmlns:a16="http://schemas.microsoft.com/office/drawing/2014/main" id="{1FF47871-4561-49C0-B91D-74B6F42758DB}"/>
                </a:ext>
              </a:extLst>
            </p:cNvPr>
            <p:cNvSpPr/>
            <p:nvPr/>
          </p:nvSpPr>
          <p:spPr>
            <a:xfrm rot="5400000">
              <a:off x="5240217" y="2846362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8" name="Ελεύθερη σχεδίαση: Σχήμα 67">
              <a:extLst>
                <a:ext uri="{FF2B5EF4-FFF2-40B4-BE49-F238E27FC236}">
                  <a16:creationId xmlns:a16="http://schemas.microsoft.com/office/drawing/2014/main" id="{B86CF610-7833-4101-B389-82A79A053951}"/>
                </a:ext>
              </a:extLst>
            </p:cNvPr>
            <p:cNvSpPr/>
            <p:nvPr/>
          </p:nvSpPr>
          <p:spPr>
            <a:xfrm rot="2319826">
              <a:off x="4318782" y="1662332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9" name="Ελεύθερη σχεδίαση: Σχήμα 68">
              <a:extLst>
                <a:ext uri="{FF2B5EF4-FFF2-40B4-BE49-F238E27FC236}">
                  <a16:creationId xmlns:a16="http://schemas.microsoft.com/office/drawing/2014/main" id="{6B623BA1-C21A-4F5D-99FD-39BACABD3B26}"/>
                </a:ext>
              </a:extLst>
            </p:cNvPr>
            <p:cNvSpPr/>
            <p:nvPr/>
          </p:nvSpPr>
          <p:spPr>
            <a:xfrm rot="699540">
              <a:off x="3284806" y="1280160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0" name="Ελεύθερη σχεδίαση: Σχήμα 69">
              <a:extLst>
                <a:ext uri="{FF2B5EF4-FFF2-40B4-BE49-F238E27FC236}">
                  <a16:creationId xmlns:a16="http://schemas.microsoft.com/office/drawing/2014/main" id="{C5A62E39-56D6-4E39-B4CF-EB7B354EE8C1}"/>
                </a:ext>
              </a:extLst>
            </p:cNvPr>
            <p:cNvSpPr/>
            <p:nvPr/>
          </p:nvSpPr>
          <p:spPr>
            <a:xfrm>
              <a:off x="2672447" y="1273126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6DEDBC51-8577-483B-B9BD-73868864004B}"/>
              </a:ext>
            </a:extLst>
          </p:cNvPr>
          <p:cNvSpPr txBox="1"/>
          <p:nvPr/>
        </p:nvSpPr>
        <p:spPr>
          <a:xfrm>
            <a:off x="1223199" y="2290017"/>
            <a:ext cx="1991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μυρωμένα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5046831-F372-4088-A105-7C5885B89DA2}"/>
              </a:ext>
            </a:extLst>
          </p:cNvPr>
          <p:cNvSpPr txBox="1"/>
          <p:nvPr/>
        </p:nvSpPr>
        <p:spPr>
          <a:xfrm>
            <a:off x="9168860" y="3683759"/>
            <a:ext cx="1991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άνοιξη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133DE02-4D3F-490C-B23E-AE44D97DB0A4}"/>
              </a:ext>
            </a:extLst>
          </p:cNvPr>
          <p:cNvSpPr txBox="1"/>
          <p:nvPr/>
        </p:nvSpPr>
        <p:spPr>
          <a:xfrm>
            <a:off x="5500173" y="1369667"/>
            <a:ext cx="1991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δάσος</a:t>
            </a:r>
          </a:p>
        </p:txBody>
      </p:sp>
    </p:spTree>
    <p:extLst>
      <p:ext uri="{BB962C8B-B14F-4D97-AF65-F5344CB8AC3E}">
        <p14:creationId xmlns:p14="http://schemas.microsoft.com/office/powerpoint/2010/main" val="9814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1" grpId="0"/>
      <p:bldP spid="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1">
            <a:extLst>
              <a:ext uri="{FF2B5EF4-FFF2-40B4-BE49-F238E27FC236}">
                <a16:creationId xmlns:a16="http://schemas.microsoft.com/office/drawing/2014/main" id="{CEBA81A7-98A2-4881-9517-5FB43298E36B}"/>
              </a:ext>
            </a:extLst>
          </p:cNvPr>
          <p:cNvSpPr txBox="1">
            <a:spLocks/>
          </p:cNvSpPr>
          <p:nvPr/>
        </p:nvSpPr>
        <p:spPr>
          <a:xfrm>
            <a:off x="973146" y="284801"/>
            <a:ext cx="10454445" cy="5311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dirty="0"/>
              <a:t>3. Τώρα να αντιγράψεις τις λέξεις από το κόκκινο πλαίσιο μέσα στον σωστό ήλιο. Προσοχή στην ορθογραφία!</a:t>
            </a:r>
          </a:p>
        </p:txBody>
      </p:sp>
      <p:grpSp>
        <p:nvGrpSpPr>
          <p:cNvPr id="36" name="Ομάδα 35">
            <a:extLst>
              <a:ext uri="{FF2B5EF4-FFF2-40B4-BE49-F238E27FC236}">
                <a16:creationId xmlns:a16="http://schemas.microsoft.com/office/drawing/2014/main" id="{15A56172-ED43-42AC-A90A-EEE5DD8F991C}"/>
              </a:ext>
            </a:extLst>
          </p:cNvPr>
          <p:cNvGrpSpPr/>
          <p:nvPr/>
        </p:nvGrpSpPr>
        <p:grpSpPr>
          <a:xfrm>
            <a:off x="-106862" y="2090997"/>
            <a:ext cx="4306804" cy="3642119"/>
            <a:chOff x="848749" y="1273126"/>
            <a:chExt cx="4581382" cy="3720901"/>
          </a:xfrm>
        </p:grpSpPr>
        <p:sp>
          <p:nvSpPr>
            <p:cNvPr id="20" name="Οβάλ 19">
              <a:extLst>
                <a:ext uri="{FF2B5EF4-FFF2-40B4-BE49-F238E27FC236}">
                  <a16:creationId xmlns:a16="http://schemas.microsoft.com/office/drawing/2014/main" id="{6159568C-AE08-440E-8564-3A8CE2AC1FB2}"/>
                </a:ext>
              </a:extLst>
            </p:cNvPr>
            <p:cNvSpPr/>
            <p:nvPr/>
          </p:nvSpPr>
          <p:spPr>
            <a:xfrm>
              <a:off x="1249679" y="1678745"/>
              <a:ext cx="3629466" cy="2982350"/>
            </a:xfrm>
            <a:prstGeom prst="ellipse">
              <a:avLst/>
            </a:prstGeom>
            <a:noFill/>
            <a:ln>
              <a:solidFill>
                <a:schemeClr val="tx2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1" name="Ελεύθερη σχεδίαση: Σχήμα 20">
              <a:extLst>
                <a:ext uri="{FF2B5EF4-FFF2-40B4-BE49-F238E27FC236}">
                  <a16:creationId xmlns:a16="http://schemas.microsoft.com/office/drawing/2014/main" id="{331BA14E-0179-4268-9321-4EF474D088DC}"/>
                </a:ext>
              </a:extLst>
            </p:cNvPr>
            <p:cNvSpPr/>
            <p:nvPr/>
          </p:nvSpPr>
          <p:spPr>
            <a:xfrm rot="20498854">
              <a:off x="1969477" y="1322363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2" name="Ελεύθερη σχεδίαση: Σχήμα 21">
              <a:extLst>
                <a:ext uri="{FF2B5EF4-FFF2-40B4-BE49-F238E27FC236}">
                  <a16:creationId xmlns:a16="http://schemas.microsoft.com/office/drawing/2014/main" id="{CA7B322F-3165-46E2-A6C2-A905493E040A}"/>
                </a:ext>
              </a:extLst>
            </p:cNvPr>
            <p:cNvSpPr/>
            <p:nvPr/>
          </p:nvSpPr>
          <p:spPr>
            <a:xfrm rot="20066489">
              <a:off x="1553307" y="1688123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3" name="Ελεύθερη σχεδίαση: Σχήμα 22">
              <a:extLst>
                <a:ext uri="{FF2B5EF4-FFF2-40B4-BE49-F238E27FC236}">
                  <a16:creationId xmlns:a16="http://schemas.microsoft.com/office/drawing/2014/main" id="{125B7197-8F86-4594-8AF1-02905A25A812}"/>
                </a:ext>
              </a:extLst>
            </p:cNvPr>
            <p:cNvSpPr/>
            <p:nvPr/>
          </p:nvSpPr>
          <p:spPr>
            <a:xfrm rot="4130796">
              <a:off x="1010527" y="3480581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4" name="Ελεύθερη σχεδίαση: Σχήμα 23">
              <a:extLst>
                <a:ext uri="{FF2B5EF4-FFF2-40B4-BE49-F238E27FC236}">
                  <a16:creationId xmlns:a16="http://schemas.microsoft.com/office/drawing/2014/main" id="{FE282CA1-0A41-4384-BF0D-04AA7609F5F7}"/>
                </a:ext>
              </a:extLst>
            </p:cNvPr>
            <p:cNvSpPr/>
            <p:nvPr/>
          </p:nvSpPr>
          <p:spPr>
            <a:xfrm rot="3391705">
              <a:off x="4822874" y="2133585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5" name="Ελεύθερη σχεδίαση: Σχήμα 24">
              <a:extLst>
                <a:ext uri="{FF2B5EF4-FFF2-40B4-BE49-F238E27FC236}">
                  <a16:creationId xmlns:a16="http://schemas.microsoft.com/office/drawing/2014/main" id="{BD86CF20-7955-4A53-9908-BB3FF6E009D5}"/>
                </a:ext>
              </a:extLst>
            </p:cNvPr>
            <p:cNvSpPr/>
            <p:nvPr/>
          </p:nvSpPr>
          <p:spPr>
            <a:xfrm rot="1393335">
              <a:off x="3992466" y="1538067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" name="Ελεύθερη σχεδίαση: Σχήμα 25">
              <a:extLst>
                <a:ext uri="{FF2B5EF4-FFF2-40B4-BE49-F238E27FC236}">
                  <a16:creationId xmlns:a16="http://schemas.microsoft.com/office/drawing/2014/main" id="{B0E0971F-85BE-4B5A-8C04-1FC5630B86BE}"/>
                </a:ext>
              </a:extLst>
            </p:cNvPr>
            <p:cNvSpPr/>
            <p:nvPr/>
          </p:nvSpPr>
          <p:spPr>
            <a:xfrm rot="2425541">
              <a:off x="1609164" y="4168726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7" name="Ελεύθερη σχεδίαση: Σχήμα 26">
              <a:extLst>
                <a:ext uri="{FF2B5EF4-FFF2-40B4-BE49-F238E27FC236}">
                  <a16:creationId xmlns:a16="http://schemas.microsoft.com/office/drawing/2014/main" id="{E1F3851F-A28C-4797-9D86-6F7985E95974}"/>
                </a:ext>
              </a:extLst>
            </p:cNvPr>
            <p:cNvSpPr/>
            <p:nvPr/>
          </p:nvSpPr>
          <p:spPr>
            <a:xfrm>
              <a:off x="2508738" y="4635304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8" name="Ελεύθερη σχεδίαση: Σχήμα 27">
              <a:extLst>
                <a:ext uri="{FF2B5EF4-FFF2-40B4-BE49-F238E27FC236}">
                  <a16:creationId xmlns:a16="http://schemas.microsoft.com/office/drawing/2014/main" id="{1112F3E6-44D4-4A23-915F-BCE39AF8ED5A}"/>
                </a:ext>
              </a:extLst>
            </p:cNvPr>
            <p:cNvSpPr/>
            <p:nvPr/>
          </p:nvSpPr>
          <p:spPr>
            <a:xfrm rot="18876885">
              <a:off x="982392" y="2684583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9" name="Ελεύθερη σχεδίαση: Σχήμα 28">
              <a:extLst>
                <a:ext uri="{FF2B5EF4-FFF2-40B4-BE49-F238E27FC236}">
                  <a16:creationId xmlns:a16="http://schemas.microsoft.com/office/drawing/2014/main" id="{FCFFD2F5-A47D-4490-B8D8-020104D769AD}"/>
                </a:ext>
              </a:extLst>
            </p:cNvPr>
            <p:cNvSpPr/>
            <p:nvPr/>
          </p:nvSpPr>
          <p:spPr>
            <a:xfrm>
              <a:off x="3241681" y="4670470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0" name="Ελεύθερη σχεδίαση: Σχήμα 29">
              <a:extLst>
                <a:ext uri="{FF2B5EF4-FFF2-40B4-BE49-F238E27FC236}">
                  <a16:creationId xmlns:a16="http://schemas.microsoft.com/office/drawing/2014/main" id="{0984474A-F7AF-4973-A2D9-46FB0A572BAD}"/>
                </a:ext>
              </a:extLst>
            </p:cNvPr>
            <p:cNvSpPr/>
            <p:nvPr/>
          </p:nvSpPr>
          <p:spPr>
            <a:xfrm rot="20632900">
              <a:off x="4082112" y="4531510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1" name="Ελεύθερη σχεδίαση: Σχήμα 30">
              <a:extLst>
                <a:ext uri="{FF2B5EF4-FFF2-40B4-BE49-F238E27FC236}">
                  <a16:creationId xmlns:a16="http://schemas.microsoft.com/office/drawing/2014/main" id="{9BA34569-C47B-436E-9D4D-28497A9E367E}"/>
                </a:ext>
              </a:extLst>
            </p:cNvPr>
            <p:cNvSpPr/>
            <p:nvPr/>
          </p:nvSpPr>
          <p:spPr>
            <a:xfrm rot="20297274">
              <a:off x="5003409" y="3845169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2" name="Ελεύθερη σχεδίαση: Σχήμα 31">
              <a:extLst>
                <a:ext uri="{FF2B5EF4-FFF2-40B4-BE49-F238E27FC236}">
                  <a16:creationId xmlns:a16="http://schemas.microsoft.com/office/drawing/2014/main" id="{80B2FCA3-7CC3-45ED-A683-8C0C20782799}"/>
                </a:ext>
              </a:extLst>
            </p:cNvPr>
            <p:cNvSpPr/>
            <p:nvPr/>
          </p:nvSpPr>
          <p:spPr>
            <a:xfrm rot="5400000">
              <a:off x="5240217" y="2846362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3" name="Ελεύθερη σχεδίαση: Σχήμα 32">
              <a:extLst>
                <a:ext uri="{FF2B5EF4-FFF2-40B4-BE49-F238E27FC236}">
                  <a16:creationId xmlns:a16="http://schemas.microsoft.com/office/drawing/2014/main" id="{8E5006BF-391A-47E2-B171-3581D925CA90}"/>
                </a:ext>
              </a:extLst>
            </p:cNvPr>
            <p:cNvSpPr/>
            <p:nvPr/>
          </p:nvSpPr>
          <p:spPr>
            <a:xfrm rot="2319826">
              <a:off x="4318782" y="1662332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4" name="Ελεύθερη σχεδίαση: Σχήμα 33">
              <a:extLst>
                <a:ext uri="{FF2B5EF4-FFF2-40B4-BE49-F238E27FC236}">
                  <a16:creationId xmlns:a16="http://schemas.microsoft.com/office/drawing/2014/main" id="{F915968F-3EED-4494-9DA0-7913D23E2EB9}"/>
                </a:ext>
              </a:extLst>
            </p:cNvPr>
            <p:cNvSpPr/>
            <p:nvPr/>
          </p:nvSpPr>
          <p:spPr>
            <a:xfrm rot="699540">
              <a:off x="3284806" y="1280160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5" name="Ελεύθερη σχεδίαση: Σχήμα 34">
              <a:extLst>
                <a:ext uri="{FF2B5EF4-FFF2-40B4-BE49-F238E27FC236}">
                  <a16:creationId xmlns:a16="http://schemas.microsoft.com/office/drawing/2014/main" id="{D25279DB-5FF6-4B18-AA0A-033460C8D707}"/>
                </a:ext>
              </a:extLst>
            </p:cNvPr>
            <p:cNvSpPr/>
            <p:nvPr/>
          </p:nvSpPr>
          <p:spPr>
            <a:xfrm>
              <a:off x="2672447" y="1273126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7" name="Ομάδα 36">
            <a:extLst>
              <a:ext uri="{FF2B5EF4-FFF2-40B4-BE49-F238E27FC236}">
                <a16:creationId xmlns:a16="http://schemas.microsoft.com/office/drawing/2014/main" id="{45E8A3A0-D91B-46E7-9727-6F2F2A4C98ED}"/>
              </a:ext>
            </a:extLst>
          </p:cNvPr>
          <p:cNvGrpSpPr/>
          <p:nvPr/>
        </p:nvGrpSpPr>
        <p:grpSpPr>
          <a:xfrm>
            <a:off x="4192095" y="802238"/>
            <a:ext cx="4287321" cy="3544518"/>
            <a:chOff x="848749" y="1273126"/>
            <a:chExt cx="4581382" cy="3720901"/>
          </a:xfrm>
        </p:grpSpPr>
        <p:sp>
          <p:nvSpPr>
            <p:cNvPr id="38" name="Οβάλ 37">
              <a:extLst>
                <a:ext uri="{FF2B5EF4-FFF2-40B4-BE49-F238E27FC236}">
                  <a16:creationId xmlns:a16="http://schemas.microsoft.com/office/drawing/2014/main" id="{3390F401-4423-4DD4-8AB3-914C3594E51B}"/>
                </a:ext>
              </a:extLst>
            </p:cNvPr>
            <p:cNvSpPr/>
            <p:nvPr/>
          </p:nvSpPr>
          <p:spPr>
            <a:xfrm>
              <a:off x="1249679" y="1678745"/>
              <a:ext cx="3629466" cy="2982350"/>
            </a:xfrm>
            <a:prstGeom prst="ellipse">
              <a:avLst/>
            </a:prstGeom>
            <a:noFill/>
            <a:ln>
              <a:solidFill>
                <a:schemeClr val="tx2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9" name="Ελεύθερη σχεδίαση: Σχήμα 38">
              <a:extLst>
                <a:ext uri="{FF2B5EF4-FFF2-40B4-BE49-F238E27FC236}">
                  <a16:creationId xmlns:a16="http://schemas.microsoft.com/office/drawing/2014/main" id="{49A8F832-BA54-45AE-B936-B6980E765999}"/>
                </a:ext>
              </a:extLst>
            </p:cNvPr>
            <p:cNvSpPr/>
            <p:nvPr/>
          </p:nvSpPr>
          <p:spPr>
            <a:xfrm rot="20498854">
              <a:off x="1969477" y="1322363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0" name="Ελεύθερη σχεδίαση: Σχήμα 39">
              <a:extLst>
                <a:ext uri="{FF2B5EF4-FFF2-40B4-BE49-F238E27FC236}">
                  <a16:creationId xmlns:a16="http://schemas.microsoft.com/office/drawing/2014/main" id="{66B43028-C050-49F2-8E1A-425CDB59685D}"/>
                </a:ext>
              </a:extLst>
            </p:cNvPr>
            <p:cNvSpPr/>
            <p:nvPr/>
          </p:nvSpPr>
          <p:spPr>
            <a:xfrm rot="20066489">
              <a:off x="1553307" y="1688123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1" name="Ελεύθερη σχεδίαση: Σχήμα 40">
              <a:extLst>
                <a:ext uri="{FF2B5EF4-FFF2-40B4-BE49-F238E27FC236}">
                  <a16:creationId xmlns:a16="http://schemas.microsoft.com/office/drawing/2014/main" id="{9377B1B8-97A8-42E9-8278-288713FC64EF}"/>
                </a:ext>
              </a:extLst>
            </p:cNvPr>
            <p:cNvSpPr/>
            <p:nvPr/>
          </p:nvSpPr>
          <p:spPr>
            <a:xfrm rot="4130796">
              <a:off x="1010527" y="3480581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2" name="Ελεύθερη σχεδίαση: Σχήμα 41">
              <a:extLst>
                <a:ext uri="{FF2B5EF4-FFF2-40B4-BE49-F238E27FC236}">
                  <a16:creationId xmlns:a16="http://schemas.microsoft.com/office/drawing/2014/main" id="{3409CD0B-3EF0-40D0-BCC4-24F74E36DD76}"/>
                </a:ext>
              </a:extLst>
            </p:cNvPr>
            <p:cNvSpPr/>
            <p:nvPr/>
          </p:nvSpPr>
          <p:spPr>
            <a:xfrm rot="3391705">
              <a:off x="4822874" y="2133585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3" name="Ελεύθερη σχεδίαση: Σχήμα 42">
              <a:extLst>
                <a:ext uri="{FF2B5EF4-FFF2-40B4-BE49-F238E27FC236}">
                  <a16:creationId xmlns:a16="http://schemas.microsoft.com/office/drawing/2014/main" id="{9CD8FF43-1342-4C23-BDFB-15405D61B577}"/>
                </a:ext>
              </a:extLst>
            </p:cNvPr>
            <p:cNvSpPr/>
            <p:nvPr/>
          </p:nvSpPr>
          <p:spPr>
            <a:xfrm rot="1393335">
              <a:off x="3992466" y="1538067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4" name="Ελεύθερη σχεδίαση: Σχήμα 43">
              <a:extLst>
                <a:ext uri="{FF2B5EF4-FFF2-40B4-BE49-F238E27FC236}">
                  <a16:creationId xmlns:a16="http://schemas.microsoft.com/office/drawing/2014/main" id="{040DB5C8-6302-43D3-BD59-751FFC8818E9}"/>
                </a:ext>
              </a:extLst>
            </p:cNvPr>
            <p:cNvSpPr/>
            <p:nvPr/>
          </p:nvSpPr>
          <p:spPr>
            <a:xfrm rot="2425541">
              <a:off x="1609164" y="4168726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5" name="Ελεύθερη σχεδίαση: Σχήμα 44">
              <a:extLst>
                <a:ext uri="{FF2B5EF4-FFF2-40B4-BE49-F238E27FC236}">
                  <a16:creationId xmlns:a16="http://schemas.microsoft.com/office/drawing/2014/main" id="{DA6BF1EA-A284-47A9-9A6B-97811C2162B7}"/>
                </a:ext>
              </a:extLst>
            </p:cNvPr>
            <p:cNvSpPr/>
            <p:nvPr/>
          </p:nvSpPr>
          <p:spPr>
            <a:xfrm>
              <a:off x="2508738" y="4635304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6" name="Ελεύθερη σχεδίαση: Σχήμα 45">
              <a:extLst>
                <a:ext uri="{FF2B5EF4-FFF2-40B4-BE49-F238E27FC236}">
                  <a16:creationId xmlns:a16="http://schemas.microsoft.com/office/drawing/2014/main" id="{8621A89E-6996-4965-822D-8343F37C1190}"/>
                </a:ext>
              </a:extLst>
            </p:cNvPr>
            <p:cNvSpPr/>
            <p:nvPr/>
          </p:nvSpPr>
          <p:spPr>
            <a:xfrm rot="18876885">
              <a:off x="982392" y="2684583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7" name="Ελεύθερη σχεδίαση: Σχήμα 46">
              <a:extLst>
                <a:ext uri="{FF2B5EF4-FFF2-40B4-BE49-F238E27FC236}">
                  <a16:creationId xmlns:a16="http://schemas.microsoft.com/office/drawing/2014/main" id="{B5B1C1E7-8FD0-42A1-8B36-3B33EC9E44FF}"/>
                </a:ext>
              </a:extLst>
            </p:cNvPr>
            <p:cNvSpPr/>
            <p:nvPr/>
          </p:nvSpPr>
          <p:spPr>
            <a:xfrm>
              <a:off x="3241681" y="4670470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8" name="Ελεύθερη σχεδίαση: Σχήμα 47">
              <a:extLst>
                <a:ext uri="{FF2B5EF4-FFF2-40B4-BE49-F238E27FC236}">
                  <a16:creationId xmlns:a16="http://schemas.microsoft.com/office/drawing/2014/main" id="{6176E2D1-DF2C-4354-BC44-2E333B9EF7CD}"/>
                </a:ext>
              </a:extLst>
            </p:cNvPr>
            <p:cNvSpPr/>
            <p:nvPr/>
          </p:nvSpPr>
          <p:spPr>
            <a:xfrm rot="20632900">
              <a:off x="4082112" y="4531510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9" name="Ελεύθερη σχεδίαση: Σχήμα 48">
              <a:extLst>
                <a:ext uri="{FF2B5EF4-FFF2-40B4-BE49-F238E27FC236}">
                  <a16:creationId xmlns:a16="http://schemas.microsoft.com/office/drawing/2014/main" id="{82AD28B0-8C76-4E1D-B463-A854A00DB163}"/>
                </a:ext>
              </a:extLst>
            </p:cNvPr>
            <p:cNvSpPr/>
            <p:nvPr/>
          </p:nvSpPr>
          <p:spPr>
            <a:xfrm rot="20297274">
              <a:off x="5003409" y="3845169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0" name="Ελεύθερη σχεδίαση: Σχήμα 49">
              <a:extLst>
                <a:ext uri="{FF2B5EF4-FFF2-40B4-BE49-F238E27FC236}">
                  <a16:creationId xmlns:a16="http://schemas.microsoft.com/office/drawing/2014/main" id="{D54C1907-6740-46D2-A1ED-19C77686B008}"/>
                </a:ext>
              </a:extLst>
            </p:cNvPr>
            <p:cNvSpPr/>
            <p:nvPr/>
          </p:nvSpPr>
          <p:spPr>
            <a:xfrm rot="5400000">
              <a:off x="5240217" y="2846362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1" name="Ελεύθερη σχεδίαση: Σχήμα 50">
              <a:extLst>
                <a:ext uri="{FF2B5EF4-FFF2-40B4-BE49-F238E27FC236}">
                  <a16:creationId xmlns:a16="http://schemas.microsoft.com/office/drawing/2014/main" id="{D093DB33-567C-4E70-9B86-42A0173DF3AB}"/>
                </a:ext>
              </a:extLst>
            </p:cNvPr>
            <p:cNvSpPr/>
            <p:nvPr/>
          </p:nvSpPr>
          <p:spPr>
            <a:xfrm rot="2319826">
              <a:off x="4318782" y="1662332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2" name="Ελεύθερη σχεδίαση: Σχήμα 51">
              <a:extLst>
                <a:ext uri="{FF2B5EF4-FFF2-40B4-BE49-F238E27FC236}">
                  <a16:creationId xmlns:a16="http://schemas.microsoft.com/office/drawing/2014/main" id="{8576C2CA-263F-468F-BFFF-1DC8C2E60E20}"/>
                </a:ext>
              </a:extLst>
            </p:cNvPr>
            <p:cNvSpPr/>
            <p:nvPr/>
          </p:nvSpPr>
          <p:spPr>
            <a:xfrm rot="699540">
              <a:off x="3284806" y="1280160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3" name="Ελεύθερη σχεδίαση: Σχήμα 52">
              <a:extLst>
                <a:ext uri="{FF2B5EF4-FFF2-40B4-BE49-F238E27FC236}">
                  <a16:creationId xmlns:a16="http://schemas.microsoft.com/office/drawing/2014/main" id="{19E012F5-50E2-4E78-94DF-B95689A9854E}"/>
                </a:ext>
              </a:extLst>
            </p:cNvPr>
            <p:cNvSpPr/>
            <p:nvPr/>
          </p:nvSpPr>
          <p:spPr>
            <a:xfrm>
              <a:off x="2672447" y="1273126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54" name="Ομάδα 53">
            <a:extLst>
              <a:ext uri="{FF2B5EF4-FFF2-40B4-BE49-F238E27FC236}">
                <a16:creationId xmlns:a16="http://schemas.microsoft.com/office/drawing/2014/main" id="{0814A4EE-F7FE-47C2-8089-19FFACABFAFE}"/>
              </a:ext>
            </a:extLst>
          </p:cNvPr>
          <p:cNvGrpSpPr/>
          <p:nvPr/>
        </p:nvGrpSpPr>
        <p:grpSpPr>
          <a:xfrm>
            <a:off x="7815725" y="3260643"/>
            <a:ext cx="4344430" cy="3370602"/>
            <a:chOff x="848749" y="1273126"/>
            <a:chExt cx="4581382" cy="3720901"/>
          </a:xfrm>
        </p:grpSpPr>
        <p:sp>
          <p:nvSpPr>
            <p:cNvPr id="55" name="Οβάλ 54">
              <a:extLst>
                <a:ext uri="{FF2B5EF4-FFF2-40B4-BE49-F238E27FC236}">
                  <a16:creationId xmlns:a16="http://schemas.microsoft.com/office/drawing/2014/main" id="{FDC1ACF3-CC24-473E-89C2-A8CB631124E7}"/>
                </a:ext>
              </a:extLst>
            </p:cNvPr>
            <p:cNvSpPr/>
            <p:nvPr/>
          </p:nvSpPr>
          <p:spPr>
            <a:xfrm>
              <a:off x="1249679" y="1678745"/>
              <a:ext cx="3629466" cy="2982350"/>
            </a:xfrm>
            <a:prstGeom prst="ellipse">
              <a:avLst/>
            </a:prstGeom>
            <a:noFill/>
            <a:ln>
              <a:solidFill>
                <a:schemeClr val="tx2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6" name="Ελεύθερη σχεδίαση: Σχήμα 55">
              <a:extLst>
                <a:ext uri="{FF2B5EF4-FFF2-40B4-BE49-F238E27FC236}">
                  <a16:creationId xmlns:a16="http://schemas.microsoft.com/office/drawing/2014/main" id="{B430FCC1-A490-4FCF-9F35-1E4ADF088A22}"/>
                </a:ext>
              </a:extLst>
            </p:cNvPr>
            <p:cNvSpPr/>
            <p:nvPr/>
          </p:nvSpPr>
          <p:spPr>
            <a:xfrm rot="20498854">
              <a:off x="1969477" y="1322363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7" name="Ελεύθερη σχεδίαση: Σχήμα 56">
              <a:extLst>
                <a:ext uri="{FF2B5EF4-FFF2-40B4-BE49-F238E27FC236}">
                  <a16:creationId xmlns:a16="http://schemas.microsoft.com/office/drawing/2014/main" id="{82907DD0-A577-4EA0-A3E1-83857FCA0E97}"/>
                </a:ext>
              </a:extLst>
            </p:cNvPr>
            <p:cNvSpPr/>
            <p:nvPr/>
          </p:nvSpPr>
          <p:spPr>
            <a:xfrm rot="20066489">
              <a:off x="1553307" y="1688123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8" name="Ελεύθερη σχεδίαση: Σχήμα 57">
              <a:extLst>
                <a:ext uri="{FF2B5EF4-FFF2-40B4-BE49-F238E27FC236}">
                  <a16:creationId xmlns:a16="http://schemas.microsoft.com/office/drawing/2014/main" id="{C9B5BB63-0B57-4115-BDCD-52EBBAE2BBCA}"/>
                </a:ext>
              </a:extLst>
            </p:cNvPr>
            <p:cNvSpPr/>
            <p:nvPr/>
          </p:nvSpPr>
          <p:spPr>
            <a:xfrm rot="4130796">
              <a:off x="1010527" y="3480581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9" name="Ελεύθερη σχεδίαση: Σχήμα 58">
              <a:extLst>
                <a:ext uri="{FF2B5EF4-FFF2-40B4-BE49-F238E27FC236}">
                  <a16:creationId xmlns:a16="http://schemas.microsoft.com/office/drawing/2014/main" id="{178D0D65-C4DD-4F14-B8AF-BE2ABD396D98}"/>
                </a:ext>
              </a:extLst>
            </p:cNvPr>
            <p:cNvSpPr/>
            <p:nvPr/>
          </p:nvSpPr>
          <p:spPr>
            <a:xfrm rot="3391705">
              <a:off x="4822874" y="2133585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0" name="Ελεύθερη σχεδίαση: Σχήμα 59">
              <a:extLst>
                <a:ext uri="{FF2B5EF4-FFF2-40B4-BE49-F238E27FC236}">
                  <a16:creationId xmlns:a16="http://schemas.microsoft.com/office/drawing/2014/main" id="{CF449DC4-037C-465A-94C5-6775565FC3F2}"/>
                </a:ext>
              </a:extLst>
            </p:cNvPr>
            <p:cNvSpPr/>
            <p:nvPr/>
          </p:nvSpPr>
          <p:spPr>
            <a:xfrm rot="1393335">
              <a:off x="3992466" y="1538067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1" name="Ελεύθερη σχεδίαση: Σχήμα 60">
              <a:extLst>
                <a:ext uri="{FF2B5EF4-FFF2-40B4-BE49-F238E27FC236}">
                  <a16:creationId xmlns:a16="http://schemas.microsoft.com/office/drawing/2014/main" id="{B22AF578-5BB4-4A2C-8235-302A233C2721}"/>
                </a:ext>
              </a:extLst>
            </p:cNvPr>
            <p:cNvSpPr/>
            <p:nvPr/>
          </p:nvSpPr>
          <p:spPr>
            <a:xfrm rot="2425541">
              <a:off x="1609164" y="4168726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2" name="Ελεύθερη σχεδίαση: Σχήμα 61">
              <a:extLst>
                <a:ext uri="{FF2B5EF4-FFF2-40B4-BE49-F238E27FC236}">
                  <a16:creationId xmlns:a16="http://schemas.microsoft.com/office/drawing/2014/main" id="{AA2B5CFA-DB88-4063-8429-571FA6D0652A}"/>
                </a:ext>
              </a:extLst>
            </p:cNvPr>
            <p:cNvSpPr/>
            <p:nvPr/>
          </p:nvSpPr>
          <p:spPr>
            <a:xfrm>
              <a:off x="2508738" y="4635304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3" name="Ελεύθερη σχεδίαση: Σχήμα 62">
              <a:extLst>
                <a:ext uri="{FF2B5EF4-FFF2-40B4-BE49-F238E27FC236}">
                  <a16:creationId xmlns:a16="http://schemas.microsoft.com/office/drawing/2014/main" id="{64C52AE6-63D4-4B72-9610-09C4AB530F3D}"/>
                </a:ext>
              </a:extLst>
            </p:cNvPr>
            <p:cNvSpPr/>
            <p:nvPr/>
          </p:nvSpPr>
          <p:spPr>
            <a:xfrm rot="18876885">
              <a:off x="982392" y="2684583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4" name="Ελεύθερη σχεδίαση: Σχήμα 63">
              <a:extLst>
                <a:ext uri="{FF2B5EF4-FFF2-40B4-BE49-F238E27FC236}">
                  <a16:creationId xmlns:a16="http://schemas.microsoft.com/office/drawing/2014/main" id="{7CE0345B-ECCB-4C79-9C9A-CBBFE1F6521C}"/>
                </a:ext>
              </a:extLst>
            </p:cNvPr>
            <p:cNvSpPr/>
            <p:nvPr/>
          </p:nvSpPr>
          <p:spPr>
            <a:xfrm>
              <a:off x="3241681" y="4670470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5" name="Ελεύθερη σχεδίαση: Σχήμα 64">
              <a:extLst>
                <a:ext uri="{FF2B5EF4-FFF2-40B4-BE49-F238E27FC236}">
                  <a16:creationId xmlns:a16="http://schemas.microsoft.com/office/drawing/2014/main" id="{2C7A4C4C-9021-46D5-AAF8-194DEBC13399}"/>
                </a:ext>
              </a:extLst>
            </p:cNvPr>
            <p:cNvSpPr/>
            <p:nvPr/>
          </p:nvSpPr>
          <p:spPr>
            <a:xfrm rot="20632900">
              <a:off x="4082112" y="4531510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6" name="Ελεύθερη σχεδίαση: Σχήμα 65">
              <a:extLst>
                <a:ext uri="{FF2B5EF4-FFF2-40B4-BE49-F238E27FC236}">
                  <a16:creationId xmlns:a16="http://schemas.microsoft.com/office/drawing/2014/main" id="{615DA787-CAD2-47E7-93FA-A866503AFE6F}"/>
                </a:ext>
              </a:extLst>
            </p:cNvPr>
            <p:cNvSpPr/>
            <p:nvPr/>
          </p:nvSpPr>
          <p:spPr>
            <a:xfrm rot="20297274">
              <a:off x="5003409" y="3845169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7" name="Ελεύθερη σχεδίαση: Σχήμα 66">
              <a:extLst>
                <a:ext uri="{FF2B5EF4-FFF2-40B4-BE49-F238E27FC236}">
                  <a16:creationId xmlns:a16="http://schemas.microsoft.com/office/drawing/2014/main" id="{1FF47871-4561-49C0-B91D-74B6F42758DB}"/>
                </a:ext>
              </a:extLst>
            </p:cNvPr>
            <p:cNvSpPr/>
            <p:nvPr/>
          </p:nvSpPr>
          <p:spPr>
            <a:xfrm rot="5400000">
              <a:off x="5240217" y="2846362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8" name="Ελεύθερη σχεδίαση: Σχήμα 67">
              <a:extLst>
                <a:ext uri="{FF2B5EF4-FFF2-40B4-BE49-F238E27FC236}">
                  <a16:creationId xmlns:a16="http://schemas.microsoft.com/office/drawing/2014/main" id="{B86CF610-7833-4101-B389-82A79A053951}"/>
                </a:ext>
              </a:extLst>
            </p:cNvPr>
            <p:cNvSpPr/>
            <p:nvPr/>
          </p:nvSpPr>
          <p:spPr>
            <a:xfrm rot="2319826">
              <a:off x="4318782" y="1662332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9" name="Ελεύθερη σχεδίαση: Σχήμα 68">
              <a:extLst>
                <a:ext uri="{FF2B5EF4-FFF2-40B4-BE49-F238E27FC236}">
                  <a16:creationId xmlns:a16="http://schemas.microsoft.com/office/drawing/2014/main" id="{6B623BA1-C21A-4F5D-99FD-39BACABD3B26}"/>
                </a:ext>
              </a:extLst>
            </p:cNvPr>
            <p:cNvSpPr/>
            <p:nvPr/>
          </p:nvSpPr>
          <p:spPr>
            <a:xfrm rot="699540">
              <a:off x="3284806" y="1280160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0" name="Ελεύθερη σχεδίαση: Σχήμα 69">
              <a:extLst>
                <a:ext uri="{FF2B5EF4-FFF2-40B4-BE49-F238E27FC236}">
                  <a16:creationId xmlns:a16="http://schemas.microsoft.com/office/drawing/2014/main" id="{C5A62E39-56D6-4E39-B4CF-EB7B354EE8C1}"/>
                </a:ext>
              </a:extLst>
            </p:cNvPr>
            <p:cNvSpPr/>
            <p:nvPr/>
          </p:nvSpPr>
          <p:spPr>
            <a:xfrm>
              <a:off x="2672447" y="1273126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6DEDBC51-8577-483B-B9BD-73868864004B}"/>
              </a:ext>
            </a:extLst>
          </p:cNvPr>
          <p:cNvSpPr txBox="1"/>
          <p:nvPr/>
        </p:nvSpPr>
        <p:spPr>
          <a:xfrm>
            <a:off x="898183" y="2908170"/>
            <a:ext cx="1991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μυρωμένα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5046831-F372-4088-A105-7C5885B89DA2}"/>
              </a:ext>
            </a:extLst>
          </p:cNvPr>
          <p:cNvSpPr txBox="1"/>
          <p:nvPr/>
        </p:nvSpPr>
        <p:spPr>
          <a:xfrm>
            <a:off x="9168860" y="3683759"/>
            <a:ext cx="1991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άνοιξη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133DE02-4D3F-490C-B23E-AE44D97DB0A4}"/>
              </a:ext>
            </a:extLst>
          </p:cNvPr>
          <p:cNvSpPr txBox="1"/>
          <p:nvPr/>
        </p:nvSpPr>
        <p:spPr>
          <a:xfrm>
            <a:off x="5500173" y="1369667"/>
            <a:ext cx="1991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δάσος</a:t>
            </a:r>
          </a:p>
        </p:txBody>
      </p:sp>
      <p:grpSp>
        <p:nvGrpSpPr>
          <p:cNvPr id="12" name="Ομάδα 11">
            <a:extLst>
              <a:ext uri="{FF2B5EF4-FFF2-40B4-BE49-F238E27FC236}">
                <a16:creationId xmlns:a16="http://schemas.microsoft.com/office/drawing/2014/main" id="{1D4CB234-E352-441E-8FEF-D4540E5B54C1}"/>
              </a:ext>
            </a:extLst>
          </p:cNvPr>
          <p:cNvGrpSpPr/>
          <p:nvPr/>
        </p:nvGrpSpPr>
        <p:grpSpPr>
          <a:xfrm>
            <a:off x="8521802" y="504551"/>
            <a:ext cx="3590512" cy="2578735"/>
            <a:chOff x="8516282" y="380794"/>
            <a:chExt cx="3590512" cy="2578735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16B1AAFD-CCE0-4B6F-B1D2-7274E406F29C}"/>
                </a:ext>
              </a:extLst>
            </p:cNvPr>
            <p:cNvSpPr txBox="1"/>
            <p:nvPr/>
          </p:nvSpPr>
          <p:spPr>
            <a:xfrm>
              <a:off x="8538879" y="432110"/>
              <a:ext cx="3567915" cy="2523768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l-GR" sz="2800" b="1" dirty="0"/>
                <a:t>μυρίζω  ανοίγω</a:t>
              </a:r>
            </a:p>
            <a:p>
              <a:endParaRPr lang="el-GR" sz="2800" b="1" dirty="0"/>
            </a:p>
            <a:p>
              <a:r>
                <a:rPr lang="el-GR" sz="2800" b="1" dirty="0"/>
                <a:t>ανοικτός μυρωδιά</a:t>
              </a:r>
            </a:p>
            <a:p>
              <a:endParaRPr lang="el-GR" sz="2800" b="1" dirty="0"/>
            </a:p>
            <a:p>
              <a:r>
                <a:rPr lang="el-GR" sz="2800" b="1" dirty="0"/>
                <a:t>δασικό  αναδάσωση</a:t>
              </a:r>
            </a:p>
            <a:p>
              <a:endParaRPr lang="el-GR" dirty="0"/>
            </a:p>
          </p:txBody>
        </p:sp>
        <p:cxnSp>
          <p:nvCxnSpPr>
            <p:cNvPr id="5" name="Ευθεία γραμμή σύνδεσης 4">
              <a:extLst>
                <a:ext uri="{FF2B5EF4-FFF2-40B4-BE49-F238E27FC236}">
                  <a16:creationId xmlns:a16="http://schemas.microsoft.com/office/drawing/2014/main" id="{C7735064-8EB7-4F75-9765-BC90AE9F078A}"/>
                </a:ext>
              </a:extLst>
            </p:cNvPr>
            <p:cNvCxnSpPr/>
            <p:nvPr/>
          </p:nvCxnSpPr>
          <p:spPr>
            <a:xfrm>
              <a:off x="9986899" y="380794"/>
              <a:ext cx="12987" cy="2578735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4" name="Ευθεία γραμμή σύνδεσης 73">
              <a:extLst>
                <a:ext uri="{FF2B5EF4-FFF2-40B4-BE49-F238E27FC236}">
                  <a16:creationId xmlns:a16="http://schemas.microsoft.com/office/drawing/2014/main" id="{17D50987-1F4E-4A2F-81D6-599FDA62373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538879" y="1188630"/>
              <a:ext cx="3567915" cy="6813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5" name="Ευθεία γραμμή σύνδεσης 74">
              <a:extLst>
                <a:ext uri="{FF2B5EF4-FFF2-40B4-BE49-F238E27FC236}">
                  <a16:creationId xmlns:a16="http://schemas.microsoft.com/office/drawing/2014/main" id="{2F94118E-8B7D-4EA9-A924-537E226D7C6C}"/>
                </a:ext>
              </a:extLst>
            </p:cNvPr>
            <p:cNvCxnSpPr>
              <a:cxnSpLocks/>
            </p:cNvCxnSpPr>
            <p:nvPr/>
          </p:nvCxnSpPr>
          <p:spPr>
            <a:xfrm>
              <a:off x="8516282" y="2009147"/>
              <a:ext cx="3581933" cy="2533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37155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1">
            <a:extLst>
              <a:ext uri="{FF2B5EF4-FFF2-40B4-BE49-F238E27FC236}">
                <a16:creationId xmlns:a16="http://schemas.microsoft.com/office/drawing/2014/main" id="{CEBA81A7-98A2-4881-9517-5FB43298E36B}"/>
              </a:ext>
            </a:extLst>
          </p:cNvPr>
          <p:cNvSpPr txBox="1">
            <a:spLocks/>
          </p:cNvSpPr>
          <p:nvPr/>
        </p:nvSpPr>
        <p:spPr>
          <a:xfrm>
            <a:off x="923733" y="86067"/>
            <a:ext cx="4416998" cy="5311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dirty="0"/>
              <a:t>4. Τώρα ελέγχουμε όλοι μαζί!</a:t>
            </a:r>
          </a:p>
        </p:txBody>
      </p:sp>
      <p:grpSp>
        <p:nvGrpSpPr>
          <p:cNvPr id="36" name="Ομάδα 35">
            <a:extLst>
              <a:ext uri="{FF2B5EF4-FFF2-40B4-BE49-F238E27FC236}">
                <a16:creationId xmlns:a16="http://schemas.microsoft.com/office/drawing/2014/main" id="{15A56172-ED43-42AC-A90A-EEE5DD8F991C}"/>
              </a:ext>
            </a:extLst>
          </p:cNvPr>
          <p:cNvGrpSpPr/>
          <p:nvPr/>
        </p:nvGrpSpPr>
        <p:grpSpPr>
          <a:xfrm>
            <a:off x="-148995" y="1463886"/>
            <a:ext cx="4306804" cy="3642119"/>
            <a:chOff x="848749" y="1273126"/>
            <a:chExt cx="4581382" cy="3720901"/>
          </a:xfrm>
        </p:grpSpPr>
        <p:sp>
          <p:nvSpPr>
            <p:cNvPr id="20" name="Οβάλ 19">
              <a:extLst>
                <a:ext uri="{FF2B5EF4-FFF2-40B4-BE49-F238E27FC236}">
                  <a16:creationId xmlns:a16="http://schemas.microsoft.com/office/drawing/2014/main" id="{6159568C-AE08-440E-8564-3A8CE2AC1FB2}"/>
                </a:ext>
              </a:extLst>
            </p:cNvPr>
            <p:cNvSpPr/>
            <p:nvPr/>
          </p:nvSpPr>
          <p:spPr>
            <a:xfrm>
              <a:off x="1249679" y="1678745"/>
              <a:ext cx="3629466" cy="2982350"/>
            </a:xfrm>
            <a:prstGeom prst="ellipse">
              <a:avLst/>
            </a:prstGeom>
            <a:noFill/>
            <a:ln>
              <a:solidFill>
                <a:schemeClr val="tx2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1" name="Ελεύθερη σχεδίαση: Σχήμα 20">
              <a:extLst>
                <a:ext uri="{FF2B5EF4-FFF2-40B4-BE49-F238E27FC236}">
                  <a16:creationId xmlns:a16="http://schemas.microsoft.com/office/drawing/2014/main" id="{331BA14E-0179-4268-9321-4EF474D088DC}"/>
                </a:ext>
              </a:extLst>
            </p:cNvPr>
            <p:cNvSpPr/>
            <p:nvPr/>
          </p:nvSpPr>
          <p:spPr>
            <a:xfrm rot="20498854">
              <a:off x="1969477" y="1322363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2" name="Ελεύθερη σχεδίαση: Σχήμα 21">
              <a:extLst>
                <a:ext uri="{FF2B5EF4-FFF2-40B4-BE49-F238E27FC236}">
                  <a16:creationId xmlns:a16="http://schemas.microsoft.com/office/drawing/2014/main" id="{CA7B322F-3165-46E2-A6C2-A905493E040A}"/>
                </a:ext>
              </a:extLst>
            </p:cNvPr>
            <p:cNvSpPr/>
            <p:nvPr/>
          </p:nvSpPr>
          <p:spPr>
            <a:xfrm rot="20066489">
              <a:off x="1553307" y="1688123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3" name="Ελεύθερη σχεδίαση: Σχήμα 22">
              <a:extLst>
                <a:ext uri="{FF2B5EF4-FFF2-40B4-BE49-F238E27FC236}">
                  <a16:creationId xmlns:a16="http://schemas.microsoft.com/office/drawing/2014/main" id="{125B7197-8F86-4594-8AF1-02905A25A812}"/>
                </a:ext>
              </a:extLst>
            </p:cNvPr>
            <p:cNvSpPr/>
            <p:nvPr/>
          </p:nvSpPr>
          <p:spPr>
            <a:xfrm rot="4130796">
              <a:off x="1010527" y="3480581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4" name="Ελεύθερη σχεδίαση: Σχήμα 23">
              <a:extLst>
                <a:ext uri="{FF2B5EF4-FFF2-40B4-BE49-F238E27FC236}">
                  <a16:creationId xmlns:a16="http://schemas.microsoft.com/office/drawing/2014/main" id="{FE282CA1-0A41-4384-BF0D-04AA7609F5F7}"/>
                </a:ext>
              </a:extLst>
            </p:cNvPr>
            <p:cNvSpPr/>
            <p:nvPr/>
          </p:nvSpPr>
          <p:spPr>
            <a:xfrm rot="3391705">
              <a:off x="4822874" y="2133585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5" name="Ελεύθερη σχεδίαση: Σχήμα 24">
              <a:extLst>
                <a:ext uri="{FF2B5EF4-FFF2-40B4-BE49-F238E27FC236}">
                  <a16:creationId xmlns:a16="http://schemas.microsoft.com/office/drawing/2014/main" id="{BD86CF20-7955-4A53-9908-BB3FF6E009D5}"/>
                </a:ext>
              </a:extLst>
            </p:cNvPr>
            <p:cNvSpPr/>
            <p:nvPr/>
          </p:nvSpPr>
          <p:spPr>
            <a:xfrm rot="1393335">
              <a:off x="3992466" y="1538067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" name="Ελεύθερη σχεδίαση: Σχήμα 25">
              <a:extLst>
                <a:ext uri="{FF2B5EF4-FFF2-40B4-BE49-F238E27FC236}">
                  <a16:creationId xmlns:a16="http://schemas.microsoft.com/office/drawing/2014/main" id="{B0E0971F-85BE-4B5A-8C04-1FC5630B86BE}"/>
                </a:ext>
              </a:extLst>
            </p:cNvPr>
            <p:cNvSpPr/>
            <p:nvPr/>
          </p:nvSpPr>
          <p:spPr>
            <a:xfrm rot="2425541">
              <a:off x="1609164" y="4168726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7" name="Ελεύθερη σχεδίαση: Σχήμα 26">
              <a:extLst>
                <a:ext uri="{FF2B5EF4-FFF2-40B4-BE49-F238E27FC236}">
                  <a16:creationId xmlns:a16="http://schemas.microsoft.com/office/drawing/2014/main" id="{E1F3851F-A28C-4797-9D86-6F7985E95974}"/>
                </a:ext>
              </a:extLst>
            </p:cNvPr>
            <p:cNvSpPr/>
            <p:nvPr/>
          </p:nvSpPr>
          <p:spPr>
            <a:xfrm>
              <a:off x="2508738" y="4635304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8" name="Ελεύθερη σχεδίαση: Σχήμα 27">
              <a:extLst>
                <a:ext uri="{FF2B5EF4-FFF2-40B4-BE49-F238E27FC236}">
                  <a16:creationId xmlns:a16="http://schemas.microsoft.com/office/drawing/2014/main" id="{1112F3E6-44D4-4A23-915F-BCE39AF8ED5A}"/>
                </a:ext>
              </a:extLst>
            </p:cNvPr>
            <p:cNvSpPr/>
            <p:nvPr/>
          </p:nvSpPr>
          <p:spPr>
            <a:xfrm rot="18876885">
              <a:off x="982392" y="2684583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9" name="Ελεύθερη σχεδίαση: Σχήμα 28">
              <a:extLst>
                <a:ext uri="{FF2B5EF4-FFF2-40B4-BE49-F238E27FC236}">
                  <a16:creationId xmlns:a16="http://schemas.microsoft.com/office/drawing/2014/main" id="{FCFFD2F5-A47D-4490-B8D8-020104D769AD}"/>
                </a:ext>
              </a:extLst>
            </p:cNvPr>
            <p:cNvSpPr/>
            <p:nvPr/>
          </p:nvSpPr>
          <p:spPr>
            <a:xfrm>
              <a:off x="3241681" y="4670470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0" name="Ελεύθερη σχεδίαση: Σχήμα 29">
              <a:extLst>
                <a:ext uri="{FF2B5EF4-FFF2-40B4-BE49-F238E27FC236}">
                  <a16:creationId xmlns:a16="http://schemas.microsoft.com/office/drawing/2014/main" id="{0984474A-F7AF-4973-A2D9-46FB0A572BAD}"/>
                </a:ext>
              </a:extLst>
            </p:cNvPr>
            <p:cNvSpPr/>
            <p:nvPr/>
          </p:nvSpPr>
          <p:spPr>
            <a:xfrm rot="20632900">
              <a:off x="4082112" y="4531510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1" name="Ελεύθερη σχεδίαση: Σχήμα 30">
              <a:extLst>
                <a:ext uri="{FF2B5EF4-FFF2-40B4-BE49-F238E27FC236}">
                  <a16:creationId xmlns:a16="http://schemas.microsoft.com/office/drawing/2014/main" id="{9BA34569-C47B-436E-9D4D-28497A9E367E}"/>
                </a:ext>
              </a:extLst>
            </p:cNvPr>
            <p:cNvSpPr/>
            <p:nvPr/>
          </p:nvSpPr>
          <p:spPr>
            <a:xfrm rot="20297274">
              <a:off x="5003409" y="3845169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2" name="Ελεύθερη σχεδίαση: Σχήμα 31">
              <a:extLst>
                <a:ext uri="{FF2B5EF4-FFF2-40B4-BE49-F238E27FC236}">
                  <a16:creationId xmlns:a16="http://schemas.microsoft.com/office/drawing/2014/main" id="{80B2FCA3-7CC3-45ED-A683-8C0C20782799}"/>
                </a:ext>
              </a:extLst>
            </p:cNvPr>
            <p:cNvSpPr/>
            <p:nvPr/>
          </p:nvSpPr>
          <p:spPr>
            <a:xfrm rot="5400000">
              <a:off x="5240217" y="2846362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3" name="Ελεύθερη σχεδίαση: Σχήμα 32">
              <a:extLst>
                <a:ext uri="{FF2B5EF4-FFF2-40B4-BE49-F238E27FC236}">
                  <a16:creationId xmlns:a16="http://schemas.microsoft.com/office/drawing/2014/main" id="{8E5006BF-391A-47E2-B171-3581D925CA90}"/>
                </a:ext>
              </a:extLst>
            </p:cNvPr>
            <p:cNvSpPr/>
            <p:nvPr/>
          </p:nvSpPr>
          <p:spPr>
            <a:xfrm rot="2319826">
              <a:off x="4318782" y="1662332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4" name="Ελεύθερη σχεδίαση: Σχήμα 33">
              <a:extLst>
                <a:ext uri="{FF2B5EF4-FFF2-40B4-BE49-F238E27FC236}">
                  <a16:creationId xmlns:a16="http://schemas.microsoft.com/office/drawing/2014/main" id="{F915968F-3EED-4494-9DA0-7913D23E2EB9}"/>
                </a:ext>
              </a:extLst>
            </p:cNvPr>
            <p:cNvSpPr/>
            <p:nvPr/>
          </p:nvSpPr>
          <p:spPr>
            <a:xfrm rot="699540">
              <a:off x="3284806" y="1280160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5" name="Ελεύθερη σχεδίαση: Σχήμα 34">
              <a:extLst>
                <a:ext uri="{FF2B5EF4-FFF2-40B4-BE49-F238E27FC236}">
                  <a16:creationId xmlns:a16="http://schemas.microsoft.com/office/drawing/2014/main" id="{D25279DB-5FF6-4B18-AA0A-033460C8D707}"/>
                </a:ext>
              </a:extLst>
            </p:cNvPr>
            <p:cNvSpPr/>
            <p:nvPr/>
          </p:nvSpPr>
          <p:spPr>
            <a:xfrm>
              <a:off x="2672447" y="1273126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7" name="Ομάδα 36">
            <a:extLst>
              <a:ext uri="{FF2B5EF4-FFF2-40B4-BE49-F238E27FC236}">
                <a16:creationId xmlns:a16="http://schemas.microsoft.com/office/drawing/2014/main" id="{45E8A3A0-D91B-46E7-9727-6F2F2A4C98ED}"/>
              </a:ext>
            </a:extLst>
          </p:cNvPr>
          <p:cNvGrpSpPr/>
          <p:nvPr/>
        </p:nvGrpSpPr>
        <p:grpSpPr>
          <a:xfrm>
            <a:off x="4192095" y="802238"/>
            <a:ext cx="4287321" cy="3544518"/>
            <a:chOff x="848749" y="1273126"/>
            <a:chExt cx="4581382" cy="3720901"/>
          </a:xfrm>
        </p:grpSpPr>
        <p:sp>
          <p:nvSpPr>
            <p:cNvPr id="38" name="Οβάλ 37">
              <a:extLst>
                <a:ext uri="{FF2B5EF4-FFF2-40B4-BE49-F238E27FC236}">
                  <a16:creationId xmlns:a16="http://schemas.microsoft.com/office/drawing/2014/main" id="{3390F401-4423-4DD4-8AB3-914C3594E51B}"/>
                </a:ext>
              </a:extLst>
            </p:cNvPr>
            <p:cNvSpPr/>
            <p:nvPr/>
          </p:nvSpPr>
          <p:spPr>
            <a:xfrm>
              <a:off x="1249679" y="1678745"/>
              <a:ext cx="3629466" cy="2982350"/>
            </a:xfrm>
            <a:prstGeom prst="ellipse">
              <a:avLst/>
            </a:prstGeom>
            <a:noFill/>
            <a:ln>
              <a:solidFill>
                <a:schemeClr val="tx2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9" name="Ελεύθερη σχεδίαση: Σχήμα 38">
              <a:extLst>
                <a:ext uri="{FF2B5EF4-FFF2-40B4-BE49-F238E27FC236}">
                  <a16:creationId xmlns:a16="http://schemas.microsoft.com/office/drawing/2014/main" id="{49A8F832-BA54-45AE-B936-B6980E765999}"/>
                </a:ext>
              </a:extLst>
            </p:cNvPr>
            <p:cNvSpPr/>
            <p:nvPr/>
          </p:nvSpPr>
          <p:spPr>
            <a:xfrm rot="20498854">
              <a:off x="1969477" y="1322363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0" name="Ελεύθερη σχεδίαση: Σχήμα 39">
              <a:extLst>
                <a:ext uri="{FF2B5EF4-FFF2-40B4-BE49-F238E27FC236}">
                  <a16:creationId xmlns:a16="http://schemas.microsoft.com/office/drawing/2014/main" id="{66B43028-C050-49F2-8E1A-425CDB59685D}"/>
                </a:ext>
              </a:extLst>
            </p:cNvPr>
            <p:cNvSpPr/>
            <p:nvPr/>
          </p:nvSpPr>
          <p:spPr>
            <a:xfrm rot="20066489">
              <a:off x="1553307" y="1688123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1" name="Ελεύθερη σχεδίαση: Σχήμα 40">
              <a:extLst>
                <a:ext uri="{FF2B5EF4-FFF2-40B4-BE49-F238E27FC236}">
                  <a16:creationId xmlns:a16="http://schemas.microsoft.com/office/drawing/2014/main" id="{9377B1B8-97A8-42E9-8278-288713FC64EF}"/>
                </a:ext>
              </a:extLst>
            </p:cNvPr>
            <p:cNvSpPr/>
            <p:nvPr/>
          </p:nvSpPr>
          <p:spPr>
            <a:xfrm rot="4130796">
              <a:off x="1010527" y="3480581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2" name="Ελεύθερη σχεδίαση: Σχήμα 41">
              <a:extLst>
                <a:ext uri="{FF2B5EF4-FFF2-40B4-BE49-F238E27FC236}">
                  <a16:creationId xmlns:a16="http://schemas.microsoft.com/office/drawing/2014/main" id="{3409CD0B-3EF0-40D0-BCC4-24F74E36DD76}"/>
                </a:ext>
              </a:extLst>
            </p:cNvPr>
            <p:cNvSpPr/>
            <p:nvPr/>
          </p:nvSpPr>
          <p:spPr>
            <a:xfrm rot="3391705">
              <a:off x="4822874" y="2133585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3" name="Ελεύθερη σχεδίαση: Σχήμα 42">
              <a:extLst>
                <a:ext uri="{FF2B5EF4-FFF2-40B4-BE49-F238E27FC236}">
                  <a16:creationId xmlns:a16="http://schemas.microsoft.com/office/drawing/2014/main" id="{9CD8FF43-1342-4C23-BDFB-15405D61B577}"/>
                </a:ext>
              </a:extLst>
            </p:cNvPr>
            <p:cNvSpPr/>
            <p:nvPr/>
          </p:nvSpPr>
          <p:spPr>
            <a:xfrm rot="1393335">
              <a:off x="3992466" y="1538067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4" name="Ελεύθερη σχεδίαση: Σχήμα 43">
              <a:extLst>
                <a:ext uri="{FF2B5EF4-FFF2-40B4-BE49-F238E27FC236}">
                  <a16:creationId xmlns:a16="http://schemas.microsoft.com/office/drawing/2014/main" id="{040DB5C8-6302-43D3-BD59-751FFC8818E9}"/>
                </a:ext>
              </a:extLst>
            </p:cNvPr>
            <p:cNvSpPr/>
            <p:nvPr/>
          </p:nvSpPr>
          <p:spPr>
            <a:xfrm rot="2425541">
              <a:off x="1609164" y="4168726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5" name="Ελεύθερη σχεδίαση: Σχήμα 44">
              <a:extLst>
                <a:ext uri="{FF2B5EF4-FFF2-40B4-BE49-F238E27FC236}">
                  <a16:creationId xmlns:a16="http://schemas.microsoft.com/office/drawing/2014/main" id="{DA6BF1EA-A284-47A9-9A6B-97811C2162B7}"/>
                </a:ext>
              </a:extLst>
            </p:cNvPr>
            <p:cNvSpPr/>
            <p:nvPr/>
          </p:nvSpPr>
          <p:spPr>
            <a:xfrm>
              <a:off x="2508738" y="4635304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6" name="Ελεύθερη σχεδίαση: Σχήμα 45">
              <a:extLst>
                <a:ext uri="{FF2B5EF4-FFF2-40B4-BE49-F238E27FC236}">
                  <a16:creationId xmlns:a16="http://schemas.microsoft.com/office/drawing/2014/main" id="{8621A89E-6996-4965-822D-8343F37C1190}"/>
                </a:ext>
              </a:extLst>
            </p:cNvPr>
            <p:cNvSpPr/>
            <p:nvPr/>
          </p:nvSpPr>
          <p:spPr>
            <a:xfrm rot="18876885">
              <a:off x="982392" y="2684583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7" name="Ελεύθερη σχεδίαση: Σχήμα 46">
              <a:extLst>
                <a:ext uri="{FF2B5EF4-FFF2-40B4-BE49-F238E27FC236}">
                  <a16:creationId xmlns:a16="http://schemas.microsoft.com/office/drawing/2014/main" id="{B5B1C1E7-8FD0-42A1-8B36-3B33EC9E44FF}"/>
                </a:ext>
              </a:extLst>
            </p:cNvPr>
            <p:cNvSpPr/>
            <p:nvPr/>
          </p:nvSpPr>
          <p:spPr>
            <a:xfrm>
              <a:off x="3241681" y="4670470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8" name="Ελεύθερη σχεδίαση: Σχήμα 47">
              <a:extLst>
                <a:ext uri="{FF2B5EF4-FFF2-40B4-BE49-F238E27FC236}">
                  <a16:creationId xmlns:a16="http://schemas.microsoft.com/office/drawing/2014/main" id="{6176E2D1-DF2C-4354-BC44-2E333B9EF7CD}"/>
                </a:ext>
              </a:extLst>
            </p:cNvPr>
            <p:cNvSpPr/>
            <p:nvPr/>
          </p:nvSpPr>
          <p:spPr>
            <a:xfrm rot="20632900">
              <a:off x="4082112" y="4531510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9" name="Ελεύθερη σχεδίαση: Σχήμα 48">
              <a:extLst>
                <a:ext uri="{FF2B5EF4-FFF2-40B4-BE49-F238E27FC236}">
                  <a16:creationId xmlns:a16="http://schemas.microsoft.com/office/drawing/2014/main" id="{82AD28B0-8C76-4E1D-B463-A854A00DB163}"/>
                </a:ext>
              </a:extLst>
            </p:cNvPr>
            <p:cNvSpPr/>
            <p:nvPr/>
          </p:nvSpPr>
          <p:spPr>
            <a:xfrm rot="20297274">
              <a:off x="5003409" y="3845169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0" name="Ελεύθερη σχεδίαση: Σχήμα 49">
              <a:extLst>
                <a:ext uri="{FF2B5EF4-FFF2-40B4-BE49-F238E27FC236}">
                  <a16:creationId xmlns:a16="http://schemas.microsoft.com/office/drawing/2014/main" id="{D54C1907-6740-46D2-A1ED-19C77686B008}"/>
                </a:ext>
              </a:extLst>
            </p:cNvPr>
            <p:cNvSpPr/>
            <p:nvPr/>
          </p:nvSpPr>
          <p:spPr>
            <a:xfrm rot="5400000">
              <a:off x="5240217" y="2846362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1" name="Ελεύθερη σχεδίαση: Σχήμα 50">
              <a:extLst>
                <a:ext uri="{FF2B5EF4-FFF2-40B4-BE49-F238E27FC236}">
                  <a16:creationId xmlns:a16="http://schemas.microsoft.com/office/drawing/2014/main" id="{D093DB33-567C-4E70-9B86-42A0173DF3AB}"/>
                </a:ext>
              </a:extLst>
            </p:cNvPr>
            <p:cNvSpPr/>
            <p:nvPr/>
          </p:nvSpPr>
          <p:spPr>
            <a:xfrm rot="2319826">
              <a:off x="4318782" y="1662332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2" name="Ελεύθερη σχεδίαση: Σχήμα 51">
              <a:extLst>
                <a:ext uri="{FF2B5EF4-FFF2-40B4-BE49-F238E27FC236}">
                  <a16:creationId xmlns:a16="http://schemas.microsoft.com/office/drawing/2014/main" id="{8576C2CA-263F-468F-BFFF-1DC8C2E60E20}"/>
                </a:ext>
              </a:extLst>
            </p:cNvPr>
            <p:cNvSpPr/>
            <p:nvPr/>
          </p:nvSpPr>
          <p:spPr>
            <a:xfrm rot="699540">
              <a:off x="3284806" y="1280160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3" name="Ελεύθερη σχεδίαση: Σχήμα 52">
              <a:extLst>
                <a:ext uri="{FF2B5EF4-FFF2-40B4-BE49-F238E27FC236}">
                  <a16:creationId xmlns:a16="http://schemas.microsoft.com/office/drawing/2014/main" id="{19E012F5-50E2-4E78-94DF-B95689A9854E}"/>
                </a:ext>
              </a:extLst>
            </p:cNvPr>
            <p:cNvSpPr/>
            <p:nvPr/>
          </p:nvSpPr>
          <p:spPr>
            <a:xfrm>
              <a:off x="2672447" y="1273126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54" name="Ομάδα 53">
            <a:extLst>
              <a:ext uri="{FF2B5EF4-FFF2-40B4-BE49-F238E27FC236}">
                <a16:creationId xmlns:a16="http://schemas.microsoft.com/office/drawing/2014/main" id="{0814A4EE-F7FE-47C2-8089-19FFACABFAFE}"/>
              </a:ext>
            </a:extLst>
          </p:cNvPr>
          <p:cNvGrpSpPr/>
          <p:nvPr/>
        </p:nvGrpSpPr>
        <p:grpSpPr>
          <a:xfrm>
            <a:off x="7815725" y="3260643"/>
            <a:ext cx="4344430" cy="3370602"/>
            <a:chOff x="848749" y="1273126"/>
            <a:chExt cx="4581382" cy="3720901"/>
          </a:xfrm>
        </p:grpSpPr>
        <p:sp>
          <p:nvSpPr>
            <p:cNvPr id="55" name="Οβάλ 54">
              <a:extLst>
                <a:ext uri="{FF2B5EF4-FFF2-40B4-BE49-F238E27FC236}">
                  <a16:creationId xmlns:a16="http://schemas.microsoft.com/office/drawing/2014/main" id="{FDC1ACF3-CC24-473E-89C2-A8CB631124E7}"/>
                </a:ext>
              </a:extLst>
            </p:cNvPr>
            <p:cNvSpPr/>
            <p:nvPr/>
          </p:nvSpPr>
          <p:spPr>
            <a:xfrm>
              <a:off x="1249679" y="1678745"/>
              <a:ext cx="3629466" cy="2982350"/>
            </a:xfrm>
            <a:prstGeom prst="ellipse">
              <a:avLst/>
            </a:prstGeom>
            <a:noFill/>
            <a:ln>
              <a:solidFill>
                <a:schemeClr val="tx2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6" name="Ελεύθερη σχεδίαση: Σχήμα 55">
              <a:extLst>
                <a:ext uri="{FF2B5EF4-FFF2-40B4-BE49-F238E27FC236}">
                  <a16:creationId xmlns:a16="http://schemas.microsoft.com/office/drawing/2014/main" id="{B430FCC1-A490-4FCF-9F35-1E4ADF088A22}"/>
                </a:ext>
              </a:extLst>
            </p:cNvPr>
            <p:cNvSpPr/>
            <p:nvPr/>
          </p:nvSpPr>
          <p:spPr>
            <a:xfrm rot="20498854">
              <a:off x="1969477" y="1322363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7" name="Ελεύθερη σχεδίαση: Σχήμα 56">
              <a:extLst>
                <a:ext uri="{FF2B5EF4-FFF2-40B4-BE49-F238E27FC236}">
                  <a16:creationId xmlns:a16="http://schemas.microsoft.com/office/drawing/2014/main" id="{82907DD0-A577-4EA0-A3E1-83857FCA0E97}"/>
                </a:ext>
              </a:extLst>
            </p:cNvPr>
            <p:cNvSpPr/>
            <p:nvPr/>
          </p:nvSpPr>
          <p:spPr>
            <a:xfrm rot="20066489">
              <a:off x="1553307" y="1688123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8" name="Ελεύθερη σχεδίαση: Σχήμα 57">
              <a:extLst>
                <a:ext uri="{FF2B5EF4-FFF2-40B4-BE49-F238E27FC236}">
                  <a16:creationId xmlns:a16="http://schemas.microsoft.com/office/drawing/2014/main" id="{C9B5BB63-0B57-4115-BDCD-52EBBAE2BBCA}"/>
                </a:ext>
              </a:extLst>
            </p:cNvPr>
            <p:cNvSpPr/>
            <p:nvPr/>
          </p:nvSpPr>
          <p:spPr>
            <a:xfrm rot="4130796">
              <a:off x="1010527" y="3480581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9" name="Ελεύθερη σχεδίαση: Σχήμα 58">
              <a:extLst>
                <a:ext uri="{FF2B5EF4-FFF2-40B4-BE49-F238E27FC236}">
                  <a16:creationId xmlns:a16="http://schemas.microsoft.com/office/drawing/2014/main" id="{178D0D65-C4DD-4F14-B8AF-BE2ABD396D98}"/>
                </a:ext>
              </a:extLst>
            </p:cNvPr>
            <p:cNvSpPr/>
            <p:nvPr/>
          </p:nvSpPr>
          <p:spPr>
            <a:xfrm rot="3391705">
              <a:off x="4822874" y="2133585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0" name="Ελεύθερη σχεδίαση: Σχήμα 59">
              <a:extLst>
                <a:ext uri="{FF2B5EF4-FFF2-40B4-BE49-F238E27FC236}">
                  <a16:creationId xmlns:a16="http://schemas.microsoft.com/office/drawing/2014/main" id="{CF449DC4-037C-465A-94C5-6775565FC3F2}"/>
                </a:ext>
              </a:extLst>
            </p:cNvPr>
            <p:cNvSpPr/>
            <p:nvPr/>
          </p:nvSpPr>
          <p:spPr>
            <a:xfrm rot="1393335">
              <a:off x="3992466" y="1538067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1" name="Ελεύθερη σχεδίαση: Σχήμα 60">
              <a:extLst>
                <a:ext uri="{FF2B5EF4-FFF2-40B4-BE49-F238E27FC236}">
                  <a16:creationId xmlns:a16="http://schemas.microsoft.com/office/drawing/2014/main" id="{B22AF578-5BB4-4A2C-8235-302A233C2721}"/>
                </a:ext>
              </a:extLst>
            </p:cNvPr>
            <p:cNvSpPr/>
            <p:nvPr/>
          </p:nvSpPr>
          <p:spPr>
            <a:xfrm rot="2425541">
              <a:off x="1609164" y="4168726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2" name="Ελεύθερη σχεδίαση: Σχήμα 61">
              <a:extLst>
                <a:ext uri="{FF2B5EF4-FFF2-40B4-BE49-F238E27FC236}">
                  <a16:creationId xmlns:a16="http://schemas.microsoft.com/office/drawing/2014/main" id="{AA2B5CFA-DB88-4063-8429-571FA6D0652A}"/>
                </a:ext>
              </a:extLst>
            </p:cNvPr>
            <p:cNvSpPr/>
            <p:nvPr/>
          </p:nvSpPr>
          <p:spPr>
            <a:xfrm>
              <a:off x="2508738" y="4635304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3" name="Ελεύθερη σχεδίαση: Σχήμα 62">
              <a:extLst>
                <a:ext uri="{FF2B5EF4-FFF2-40B4-BE49-F238E27FC236}">
                  <a16:creationId xmlns:a16="http://schemas.microsoft.com/office/drawing/2014/main" id="{64C52AE6-63D4-4B72-9610-09C4AB530F3D}"/>
                </a:ext>
              </a:extLst>
            </p:cNvPr>
            <p:cNvSpPr/>
            <p:nvPr/>
          </p:nvSpPr>
          <p:spPr>
            <a:xfrm rot="18876885">
              <a:off x="982392" y="2684583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4" name="Ελεύθερη σχεδίαση: Σχήμα 63">
              <a:extLst>
                <a:ext uri="{FF2B5EF4-FFF2-40B4-BE49-F238E27FC236}">
                  <a16:creationId xmlns:a16="http://schemas.microsoft.com/office/drawing/2014/main" id="{7CE0345B-ECCB-4C79-9C9A-CBBFE1F6521C}"/>
                </a:ext>
              </a:extLst>
            </p:cNvPr>
            <p:cNvSpPr/>
            <p:nvPr/>
          </p:nvSpPr>
          <p:spPr>
            <a:xfrm>
              <a:off x="3241681" y="4670470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5" name="Ελεύθερη σχεδίαση: Σχήμα 64">
              <a:extLst>
                <a:ext uri="{FF2B5EF4-FFF2-40B4-BE49-F238E27FC236}">
                  <a16:creationId xmlns:a16="http://schemas.microsoft.com/office/drawing/2014/main" id="{2C7A4C4C-9021-46D5-AAF8-194DEBC13399}"/>
                </a:ext>
              </a:extLst>
            </p:cNvPr>
            <p:cNvSpPr/>
            <p:nvPr/>
          </p:nvSpPr>
          <p:spPr>
            <a:xfrm rot="20632900">
              <a:off x="4082112" y="4531510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6" name="Ελεύθερη σχεδίαση: Σχήμα 65">
              <a:extLst>
                <a:ext uri="{FF2B5EF4-FFF2-40B4-BE49-F238E27FC236}">
                  <a16:creationId xmlns:a16="http://schemas.microsoft.com/office/drawing/2014/main" id="{615DA787-CAD2-47E7-93FA-A866503AFE6F}"/>
                </a:ext>
              </a:extLst>
            </p:cNvPr>
            <p:cNvSpPr/>
            <p:nvPr/>
          </p:nvSpPr>
          <p:spPr>
            <a:xfrm rot="20297274">
              <a:off x="5003409" y="3845169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7" name="Ελεύθερη σχεδίαση: Σχήμα 66">
              <a:extLst>
                <a:ext uri="{FF2B5EF4-FFF2-40B4-BE49-F238E27FC236}">
                  <a16:creationId xmlns:a16="http://schemas.microsoft.com/office/drawing/2014/main" id="{1FF47871-4561-49C0-B91D-74B6F42758DB}"/>
                </a:ext>
              </a:extLst>
            </p:cNvPr>
            <p:cNvSpPr/>
            <p:nvPr/>
          </p:nvSpPr>
          <p:spPr>
            <a:xfrm rot="5400000">
              <a:off x="5240217" y="2846362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8" name="Ελεύθερη σχεδίαση: Σχήμα 67">
              <a:extLst>
                <a:ext uri="{FF2B5EF4-FFF2-40B4-BE49-F238E27FC236}">
                  <a16:creationId xmlns:a16="http://schemas.microsoft.com/office/drawing/2014/main" id="{B86CF610-7833-4101-B389-82A79A053951}"/>
                </a:ext>
              </a:extLst>
            </p:cNvPr>
            <p:cNvSpPr/>
            <p:nvPr/>
          </p:nvSpPr>
          <p:spPr>
            <a:xfrm rot="2319826">
              <a:off x="4318782" y="1662332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9" name="Ελεύθερη σχεδίαση: Σχήμα 68">
              <a:extLst>
                <a:ext uri="{FF2B5EF4-FFF2-40B4-BE49-F238E27FC236}">
                  <a16:creationId xmlns:a16="http://schemas.microsoft.com/office/drawing/2014/main" id="{6B623BA1-C21A-4F5D-99FD-39BACABD3B26}"/>
                </a:ext>
              </a:extLst>
            </p:cNvPr>
            <p:cNvSpPr/>
            <p:nvPr/>
          </p:nvSpPr>
          <p:spPr>
            <a:xfrm rot="699540">
              <a:off x="3284806" y="1280160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0" name="Ελεύθερη σχεδίαση: Σχήμα 69">
              <a:extLst>
                <a:ext uri="{FF2B5EF4-FFF2-40B4-BE49-F238E27FC236}">
                  <a16:creationId xmlns:a16="http://schemas.microsoft.com/office/drawing/2014/main" id="{C5A62E39-56D6-4E39-B4CF-EB7B354EE8C1}"/>
                </a:ext>
              </a:extLst>
            </p:cNvPr>
            <p:cNvSpPr/>
            <p:nvPr/>
          </p:nvSpPr>
          <p:spPr>
            <a:xfrm>
              <a:off x="2672447" y="1273126"/>
              <a:ext cx="56271" cy="323557"/>
            </a:xfrm>
            <a:custGeom>
              <a:avLst/>
              <a:gdLst>
                <a:gd name="connsiteX0" fmla="*/ 56271 w 56271"/>
                <a:gd name="connsiteY0" fmla="*/ 323557 h 323557"/>
                <a:gd name="connsiteX1" fmla="*/ 0 w 56271"/>
                <a:gd name="connsiteY1" fmla="*/ 0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71" h="323557">
                  <a:moveTo>
                    <a:pt x="56271" y="323557"/>
                  </a:moveTo>
                  <a:lnTo>
                    <a:pt x="0" y="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6DEDBC51-8577-483B-B9BD-73868864004B}"/>
              </a:ext>
            </a:extLst>
          </p:cNvPr>
          <p:cNvSpPr txBox="1"/>
          <p:nvPr/>
        </p:nvSpPr>
        <p:spPr>
          <a:xfrm>
            <a:off x="954526" y="2132904"/>
            <a:ext cx="1991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μυρωμένα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5046831-F372-4088-A105-7C5885B89DA2}"/>
              </a:ext>
            </a:extLst>
          </p:cNvPr>
          <p:cNvSpPr txBox="1"/>
          <p:nvPr/>
        </p:nvSpPr>
        <p:spPr>
          <a:xfrm>
            <a:off x="9168860" y="3683759"/>
            <a:ext cx="1991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άνοιξη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133DE02-4D3F-490C-B23E-AE44D97DB0A4}"/>
              </a:ext>
            </a:extLst>
          </p:cNvPr>
          <p:cNvSpPr txBox="1"/>
          <p:nvPr/>
        </p:nvSpPr>
        <p:spPr>
          <a:xfrm>
            <a:off x="5500173" y="1369667"/>
            <a:ext cx="1991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δάσος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B1AAFD-CCE0-4B6F-B1D2-7274E406F29C}"/>
              </a:ext>
            </a:extLst>
          </p:cNvPr>
          <p:cNvSpPr txBox="1"/>
          <p:nvPr/>
        </p:nvSpPr>
        <p:spPr>
          <a:xfrm>
            <a:off x="8544399" y="555867"/>
            <a:ext cx="3567915" cy="252376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800" b="1" dirty="0"/>
              <a:t>μυρίζω  ανοίγω</a:t>
            </a:r>
          </a:p>
          <a:p>
            <a:endParaRPr lang="el-GR" sz="2800" b="1" dirty="0"/>
          </a:p>
          <a:p>
            <a:r>
              <a:rPr lang="el-GR" sz="2800" b="1" dirty="0"/>
              <a:t>ανοικτός μυρωδιά</a:t>
            </a:r>
          </a:p>
          <a:p>
            <a:endParaRPr lang="el-GR" sz="2800" b="1" dirty="0"/>
          </a:p>
          <a:p>
            <a:r>
              <a:rPr lang="el-GR" sz="2800" b="1" dirty="0"/>
              <a:t>δασικό  αναδάσωση</a:t>
            </a:r>
          </a:p>
          <a:p>
            <a:endParaRPr lang="el-GR" dirty="0"/>
          </a:p>
        </p:txBody>
      </p:sp>
      <p:cxnSp>
        <p:nvCxnSpPr>
          <p:cNvPr id="5" name="Ευθεία γραμμή σύνδεσης 4">
            <a:extLst>
              <a:ext uri="{FF2B5EF4-FFF2-40B4-BE49-F238E27FC236}">
                <a16:creationId xmlns:a16="http://schemas.microsoft.com/office/drawing/2014/main" id="{C7735064-8EB7-4F75-9765-BC90AE9F078A}"/>
              </a:ext>
            </a:extLst>
          </p:cNvPr>
          <p:cNvCxnSpPr/>
          <p:nvPr/>
        </p:nvCxnSpPr>
        <p:spPr>
          <a:xfrm>
            <a:off x="9992419" y="504551"/>
            <a:ext cx="12987" cy="257873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4" name="Ευθεία γραμμή σύνδεσης 73">
            <a:extLst>
              <a:ext uri="{FF2B5EF4-FFF2-40B4-BE49-F238E27FC236}">
                <a16:creationId xmlns:a16="http://schemas.microsoft.com/office/drawing/2014/main" id="{17D50987-1F4E-4A2F-81D6-599FDA62373C}"/>
              </a:ext>
            </a:extLst>
          </p:cNvPr>
          <p:cNvCxnSpPr>
            <a:cxnSpLocks/>
          </p:cNvCxnSpPr>
          <p:nvPr/>
        </p:nvCxnSpPr>
        <p:spPr>
          <a:xfrm flipV="1">
            <a:off x="8544399" y="1312387"/>
            <a:ext cx="3567915" cy="681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5" name="Ευθεία γραμμή σύνδεσης 74">
            <a:extLst>
              <a:ext uri="{FF2B5EF4-FFF2-40B4-BE49-F238E27FC236}">
                <a16:creationId xmlns:a16="http://schemas.microsoft.com/office/drawing/2014/main" id="{2F94118E-8B7D-4EA9-A924-537E226D7C6C}"/>
              </a:ext>
            </a:extLst>
          </p:cNvPr>
          <p:cNvCxnSpPr>
            <a:cxnSpLocks/>
          </p:cNvCxnSpPr>
          <p:nvPr/>
        </p:nvCxnSpPr>
        <p:spPr>
          <a:xfrm>
            <a:off x="8521802" y="2132904"/>
            <a:ext cx="3581933" cy="253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AE134FAE-3505-459C-96BC-548E9E26F2CA}"/>
              </a:ext>
            </a:extLst>
          </p:cNvPr>
          <p:cNvSpPr txBox="1"/>
          <p:nvPr/>
        </p:nvSpPr>
        <p:spPr>
          <a:xfrm>
            <a:off x="905156" y="2768107"/>
            <a:ext cx="1991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μυρίζω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D7DE9E3-BC58-455C-B7FE-4337998848B7}"/>
              </a:ext>
            </a:extLst>
          </p:cNvPr>
          <p:cNvSpPr txBox="1"/>
          <p:nvPr/>
        </p:nvSpPr>
        <p:spPr>
          <a:xfrm>
            <a:off x="852041" y="3382435"/>
            <a:ext cx="1991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μυρωδιά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912D0C8-C132-4A56-94E9-EC323CD393D7}"/>
              </a:ext>
            </a:extLst>
          </p:cNvPr>
          <p:cNvSpPr txBox="1"/>
          <p:nvPr/>
        </p:nvSpPr>
        <p:spPr>
          <a:xfrm>
            <a:off x="5473008" y="1918798"/>
            <a:ext cx="1991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δασικό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A033454-0D6C-46C8-9A3A-3DF9742A8901}"/>
              </a:ext>
            </a:extLst>
          </p:cNvPr>
          <p:cNvSpPr txBox="1"/>
          <p:nvPr/>
        </p:nvSpPr>
        <p:spPr>
          <a:xfrm>
            <a:off x="5473008" y="2504199"/>
            <a:ext cx="1991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αναδάσωση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F60A2B8B-25EF-45F6-854F-42372530666D}"/>
              </a:ext>
            </a:extLst>
          </p:cNvPr>
          <p:cNvSpPr txBox="1"/>
          <p:nvPr/>
        </p:nvSpPr>
        <p:spPr>
          <a:xfrm>
            <a:off x="9156664" y="4299569"/>
            <a:ext cx="1991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ανοίγω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726DC81-65A3-4FA3-B786-4490E70FC90E}"/>
              </a:ext>
            </a:extLst>
          </p:cNvPr>
          <p:cNvSpPr txBox="1"/>
          <p:nvPr/>
        </p:nvSpPr>
        <p:spPr>
          <a:xfrm>
            <a:off x="9100919" y="4875780"/>
            <a:ext cx="1991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ανοικτός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C3CD90-DE21-4351-8D33-4BF82A33398E}"/>
              </a:ext>
            </a:extLst>
          </p:cNvPr>
          <p:cNvSpPr txBox="1"/>
          <p:nvPr/>
        </p:nvSpPr>
        <p:spPr>
          <a:xfrm>
            <a:off x="4199942" y="5327698"/>
            <a:ext cx="22314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>
                <a:solidFill>
                  <a:srgbClr val="FF0000"/>
                </a:solidFill>
              </a:rPr>
              <a:t>Υπέροχα!</a:t>
            </a:r>
          </a:p>
        </p:txBody>
      </p:sp>
    </p:spTree>
    <p:extLst>
      <p:ext uri="{BB962C8B-B14F-4D97-AF65-F5344CB8AC3E}">
        <p14:creationId xmlns:p14="http://schemas.microsoft.com/office/powerpoint/2010/main" val="251065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6" grpId="0"/>
      <p:bldP spid="77" grpId="0"/>
      <p:bldP spid="78" grpId="0"/>
      <p:bldP spid="79" grpId="0"/>
      <p:bldP spid="80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EC1C81A-A89F-4893-BD4A-00EB2F1544FA}"/>
              </a:ext>
            </a:extLst>
          </p:cNvPr>
          <p:cNvSpPr txBox="1"/>
          <p:nvPr/>
        </p:nvSpPr>
        <p:spPr>
          <a:xfrm>
            <a:off x="2264898" y="970671"/>
            <a:ext cx="78919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>
                <a:solidFill>
                  <a:srgbClr val="FF0000"/>
                </a:solidFill>
              </a:rPr>
              <a:t>Ζήτω η άνοιξη!</a:t>
            </a:r>
          </a:p>
        </p:txBody>
      </p:sp>
    </p:spTree>
    <p:extLst>
      <p:ext uri="{BB962C8B-B14F-4D97-AF65-F5344CB8AC3E}">
        <p14:creationId xmlns:p14="http://schemas.microsoft.com/office/powerpoint/2010/main" val="147088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Παιδιά που παίζουν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9532245_TF03461883_TF03461883" id="{AB44E3C3-A171-4728-B4E0-0D6AF99FDF4F}" vid="{A6E5A06F-C3CC-47B3-B853-7E82DD475786}"/>
    </a:ext>
  </a:extLst>
</a:theme>
</file>

<file path=ppt/theme/theme2.xml><?xml version="1.0" encoding="utf-8"?>
<a:theme xmlns:a="http://schemas.openxmlformats.org/drawingml/2006/main" name="Θέμα του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225</Words>
  <Application>Microsoft Office PowerPoint</Application>
  <PresentationFormat>Ευρεία οθόνη</PresentationFormat>
  <Paragraphs>67</Paragraphs>
  <Slides>8</Slides>
  <Notes>8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1" baseType="lpstr">
      <vt:lpstr>Euphemia</vt:lpstr>
      <vt:lpstr>Wingdings</vt:lpstr>
      <vt:lpstr>Παιδιά που παίζουν 16x9</vt:lpstr>
      <vt:lpstr>Ένα ποίημα για την άνοιξη</vt:lpstr>
      <vt:lpstr>Παρουσίαση του PowerPoint</vt:lpstr>
      <vt:lpstr>Οικογένειες λέξεων της άνοιξης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Ένα ποίημα για την άνοιξη</dc:title>
  <dc:creator>Αλέξανδρος Μουτζούρης</dc:creator>
  <cp:lastModifiedBy>Αλέξανδρος Μουτζούρης</cp:lastModifiedBy>
  <cp:revision>13</cp:revision>
  <dcterms:created xsi:type="dcterms:W3CDTF">2020-05-06T20:06:35Z</dcterms:created>
  <dcterms:modified xsi:type="dcterms:W3CDTF">2020-05-06T21:11:03Z</dcterms:modified>
</cp:coreProperties>
</file>