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83" r:id="rId1"/>
  </p:sldMasterIdLst>
  <p:sldIdLst>
    <p:sldId id="258" r:id="rId2"/>
    <p:sldId id="257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91366"/>
    <a:srgbClr val="E27E1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6E0F712-5A7F-4EFC-9F99-FAB503C2A141}" v="132" dt="2021-10-24T11:30:25.56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 M" userId="bfaee4caeedbd4f6" providerId="LiveId" clId="{16E0F712-5A7F-4EFC-9F99-FAB503C2A141}"/>
    <pc:docChg chg="undo custSel addSld modSld">
      <pc:chgData name="K M" userId="bfaee4caeedbd4f6" providerId="LiveId" clId="{16E0F712-5A7F-4EFC-9F99-FAB503C2A141}" dt="2021-10-24T11:30:25.568" v="714"/>
      <pc:docMkLst>
        <pc:docMk/>
      </pc:docMkLst>
      <pc:sldChg chg="addSp delSp modTransition delDesignElem">
        <pc:chgData name="K M" userId="bfaee4caeedbd4f6" providerId="LiveId" clId="{16E0F712-5A7F-4EFC-9F99-FAB503C2A141}" dt="2021-10-24T10:33:48.461" v="442"/>
        <pc:sldMkLst>
          <pc:docMk/>
          <pc:sldMk cId="1982696494" sldId="257"/>
        </pc:sldMkLst>
        <pc:spChg chg="add del">
          <ac:chgData name="K M" userId="bfaee4caeedbd4f6" providerId="LiveId" clId="{16E0F712-5A7F-4EFC-9F99-FAB503C2A141}" dt="2021-10-24T10:33:48.461" v="442"/>
          <ac:spMkLst>
            <pc:docMk/>
            <pc:sldMk cId="1982696494" sldId="257"/>
            <ac:spMk id="46" creationId="{BC96869A-A70D-42F7-876F-605CB1718F20}"/>
          </ac:spMkLst>
        </pc:spChg>
        <pc:spChg chg="add del">
          <ac:chgData name="K M" userId="bfaee4caeedbd4f6" providerId="LiveId" clId="{16E0F712-5A7F-4EFC-9F99-FAB503C2A141}" dt="2021-10-24T10:33:48.461" v="442"/>
          <ac:spMkLst>
            <pc:docMk/>
            <pc:sldMk cId="1982696494" sldId="257"/>
            <ac:spMk id="47" creationId="{3E25BDA2-3F4D-4B38-90E7-989465ECDDCF}"/>
          </ac:spMkLst>
        </pc:spChg>
        <pc:spChg chg="add del">
          <ac:chgData name="K M" userId="bfaee4caeedbd4f6" providerId="LiveId" clId="{16E0F712-5A7F-4EFC-9F99-FAB503C2A141}" dt="2021-10-24T10:33:48.461" v="442"/>
          <ac:spMkLst>
            <pc:docMk/>
            <pc:sldMk cId="1982696494" sldId="257"/>
            <ac:spMk id="48" creationId="{6CD407CC-EF5C-486F-9A14-7F681F986D17}"/>
          </ac:spMkLst>
        </pc:spChg>
        <pc:spChg chg="add del">
          <ac:chgData name="K M" userId="bfaee4caeedbd4f6" providerId="LiveId" clId="{16E0F712-5A7F-4EFC-9F99-FAB503C2A141}" dt="2021-10-24T10:33:48.461" v="442"/>
          <ac:spMkLst>
            <pc:docMk/>
            <pc:sldMk cId="1982696494" sldId="257"/>
            <ac:spMk id="49" creationId="{F65EEA05-AD42-442F-B6C6-CB9FC289426E}"/>
          </ac:spMkLst>
        </pc:spChg>
        <pc:cxnChg chg="add del">
          <ac:chgData name="K M" userId="bfaee4caeedbd4f6" providerId="LiveId" clId="{16E0F712-5A7F-4EFC-9F99-FAB503C2A141}" dt="2021-10-24T10:33:48.461" v="442"/>
          <ac:cxnSpMkLst>
            <pc:docMk/>
            <pc:sldMk cId="1982696494" sldId="257"/>
            <ac:cxnSpMk id="50" creationId="{0DD76B5F-5BAA-48C6-9065-9AEF15D30B4E}"/>
          </ac:cxnSpMkLst>
        </pc:cxnChg>
      </pc:sldChg>
      <pc:sldChg chg="addSp delSp modSp mod modAnim delDesignElem">
        <pc:chgData name="K M" userId="bfaee4caeedbd4f6" providerId="LiveId" clId="{16E0F712-5A7F-4EFC-9F99-FAB503C2A141}" dt="2021-10-24T10:33:48.461" v="442"/>
        <pc:sldMkLst>
          <pc:docMk/>
          <pc:sldMk cId="3248023505" sldId="258"/>
        </pc:sldMkLst>
        <pc:spChg chg="mod">
          <ac:chgData name="K M" userId="bfaee4caeedbd4f6" providerId="LiveId" clId="{16E0F712-5A7F-4EFC-9F99-FAB503C2A141}" dt="2021-10-24T10:22:15.441" v="270" actId="1076"/>
          <ac:spMkLst>
            <pc:docMk/>
            <pc:sldMk cId="3248023505" sldId="258"/>
            <ac:spMk id="6" creationId="{81E390D6-43A1-4542-BF1D-E100329F6937}"/>
          </ac:spMkLst>
        </pc:spChg>
        <pc:spChg chg="add del">
          <ac:chgData name="K M" userId="bfaee4caeedbd4f6" providerId="LiveId" clId="{16E0F712-5A7F-4EFC-9F99-FAB503C2A141}" dt="2021-10-24T10:33:48.461" v="442"/>
          <ac:spMkLst>
            <pc:docMk/>
            <pc:sldMk cId="3248023505" sldId="258"/>
            <ac:spMk id="8" creationId="{A009E310-C7C2-4F23-B466-4417C8ED3B99}"/>
          </ac:spMkLst>
        </pc:spChg>
        <pc:spChg chg="add del">
          <ac:chgData name="K M" userId="bfaee4caeedbd4f6" providerId="LiveId" clId="{16E0F712-5A7F-4EFC-9F99-FAB503C2A141}" dt="2021-10-24T10:33:48.461" v="442"/>
          <ac:spMkLst>
            <pc:docMk/>
            <pc:sldMk cId="3248023505" sldId="258"/>
            <ac:spMk id="10" creationId="{51A4F4A1-146B-4D29-852A-F60996679785}"/>
          </ac:spMkLst>
        </pc:spChg>
        <pc:spChg chg="add del">
          <ac:chgData name="K M" userId="bfaee4caeedbd4f6" providerId="LiveId" clId="{16E0F712-5A7F-4EFC-9F99-FAB503C2A141}" dt="2021-10-24T10:33:48.461" v="442"/>
          <ac:spMkLst>
            <pc:docMk/>
            <pc:sldMk cId="3248023505" sldId="258"/>
            <ac:spMk id="12" creationId="{A4C31FF5-F97E-4082-BFC5-A880DB9F3F00}"/>
          </ac:spMkLst>
        </pc:spChg>
        <pc:spChg chg="add del">
          <ac:chgData name="K M" userId="bfaee4caeedbd4f6" providerId="LiveId" clId="{16E0F712-5A7F-4EFC-9F99-FAB503C2A141}" dt="2021-10-24T10:33:48.461" v="442"/>
          <ac:spMkLst>
            <pc:docMk/>
            <pc:sldMk cId="3248023505" sldId="258"/>
            <ac:spMk id="14" creationId="{6015B4CE-42DE-4E9B-B800-B5B8142E6FCB}"/>
          </ac:spMkLst>
        </pc:spChg>
        <pc:picChg chg="mod">
          <ac:chgData name="K M" userId="bfaee4caeedbd4f6" providerId="LiveId" clId="{16E0F712-5A7F-4EFC-9F99-FAB503C2A141}" dt="2021-10-24T10:33:48.461" v="442"/>
          <ac:picMkLst>
            <pc:docMk/>
            <pc:sldMk cId="3248023505" sldId="258"/>
            <ac:picMk id="5" creationId="{F26AB5EF-1ECD-4B7B-B772-D904121E7243}"/>
          </ac:picMkLst>
        </pc:picChg>
      </pc:sldChg>
      <pc:sldChg chg="addSp delSp modSp new mod modTransition">
        <pc:chgData name="K M" userId="bfaee4caeedbd4f6" providerId="LiveId" clId="{16E0F712-5A7F-4EFC-9F99-FAB503C2A141}" dt="2021-10-24T10:23:41.624" v="276"/>
        <pc:sldMkLst>
          <pc:docMk/>
          <pc:sldMk cId="1620589492" sldId="259"/>
        </pc:sldMkLst>
        <pc:spChg chg="del">
          <ac:chgData name="K M" userId="bfaee4caeedbd4f6" providerId="LiveId" clId="{16E0F712-5A7F-4EFC-9F99-FAB503C2A141}" dt="2021-10-24T10:07:19.208" v="1" actId="478"/>
          <ac:spMkLst>
            <pc:docMk/>
            <pc:sldMk cId="1620589492" sldId="259"/>
            <ac:spMk id="2" creationId="{449EF2E9-B6CB-40E5-B83B-9217ED9DF11F}"/>
          </ac:spMkLst>
        </pc:spChg>
        <pc:spChg chg="del mod">
          <ac:chgData name="K M" userId="bfaee4caeedbd4f6" providerId="LiveId" clId="{16E0F712-5A7F-4EFC-9F99-FAB503C2A141}" dt="2021-10-24T10:07:44.840" v="5" actId="931"/>
          <ac:spMkLst>
            <pc:docMk/>
            <pc:sldMk cId="1620589492" sldId="259"/>
            <ac:spMk id="3" creationId="{49C5F00A-75F0-49A9-8A71-22C212187D2A}"/>
          </ac:spMkLst>
        </pc:spChg>
        <pc:picChg chg="add mod">
          <ac:chgData name="K M" userId="bfaee4caeedbd4f6" providerId="LiveId" clId="{16E0F712-5A7F-4EFC-9F99-FAB503C2A141}" dt="2021-10-24T10:08:16.630" v="19" actId="1440"/>
          <ac:picMkLst>
            <pc:docMk/>
            <pc:sldMk cId="1620589492" sldId="259"/>
            <ac:picMk id="5" creationId="{31F906B6-E0D2-4281-85A3-962BCA4E2C65}"/>
          </ac:picMkLst>
        </pc:picChg>
      </pc:sldChg>
      <pc:sldChg chg="modSp new mod modTransition setBg modAnim">
        <pc:chgData name="K M" userId="bfaee4caeedbd4f6" providerId="LiveId" clId="{16E0F712-5A7F-4EFC-9F99-FAB503C2A141}" dt="2021-10-24T10:34:55.497" v="527"/>
        <pc:sldMkLst>
          <pc:docMk/>
          <pc:sldMk cId="778072412" sldId="260"/>
        </pc:sldMkLst>
        <pc:spChg chg="mod">
          <ac:chgData name="K M" userId="bfaee4caeedbd4f6" providerId="LiveId" clId="{16E0F712-5A7F-4EFC-9F99-FAB503C2A141}" dt="2021-10-24T10:33:48.461" v="442"/>
          <ac:spMkLst>
            <pc:docMk/>
            <pc:sldMk cId="778072412" sldId="260"/>
            <ac:spMk id="2" creationId="{5728D40C-D32B-49AE-AD02-769AE488598B}"/>
          </ac:spMkLst>
        </pc:spChg>
        <pc:spChg chg="mod">
          <ac:chgData name="K M" userId="bfaee4caeedbd4f6" providerId="LiveId" clId="{16E0F712-5A7F-4EFC-9F99-FAB503C2A141}" dt="2021-10-24T10:33:48.461" v="442"/>
          <ac:spMkLst>
            <pc:docMk/>
            <pc:sldMk cId="778072412" sldId="260"/>
            <ac:spMk id="3" creationId="{960A91AF-D1AD-4B12-8B45-3550ED7E71E8}"/>
          </ac:spMkLst>
        </pc:spChg>
      </pc:sldChg>
      <pc:sldChg chg="modSp new mod modTransition setBg modAnim">
        <pc:chgData name="K M" userId="bfaee4caeedbd4f6" providerId="LiveId" clId="{16E0F712-5A7F-4EFC-9F99-FAB503C2A141}" dt="2021-10-24T10:34:26.379" v="516"/>
        <pc:sldMkLst>
          <pc:docMk/>
          <pc:sldMk cId="3078315532" sldId="261"/>
        </pc:sldMkLst>
        <pc:spChg chg="mod">
          <ac:chgData name="K M" userId="bfaee4caeedbd4f6" providerId="LiveId" clId="{16E0F712-5A7F-4EFC-9F99-FAB503C2A141}" dt="2021-10-24T10:33:48.461" v="442"/>
          <ac:spMkLst>
            <pc:docMk/>
            <pc:sldMk cId="3078315532" sldId="261"/>
            <ac:spMk id="2" creationId="{077A05DA-DC4D-4288-BB58-C66E88DAD3B3}"/>
          </ac:spMkLst>
        </pc:spChg>
        <pc:spChg chg="mod">
          <ac:chgData name="K M" userId="bfaee4caeedbd4f6" providerId="LiveId" clId="{16E0F712-5A7F-4EFC-9F99-FAB503C2A141}" dt="2021-10-24T10:31:27.553" v="429" actId="20577"/>
          <ac:spMkLst>
            <pc:docMk/>
            <pc:sldMk cId="3078315532" sldId="261"/>
            <ac:spMk id="3" creationId="{97D3CC0D-1F43-49BA-9DF7-4D80BE9E4E83}"/>
          </ac:spMkLst>
        </pc:spChg>
      </pc:sldChg>
      <pc:sldChg chg="addSp delSp modSp new mod modTransition modAnim">
        <pc:chgData name="K M" userId="bfaee4caeedbd4f6" providerId="LiveId" clId="{16E0F712-5A7F-4EFC-9F99-FAB503C2A141}" dt="2021-10-24T11:25:44.730" v="585"/>
        <pc:sldMkLst>
          <pc:docMk/>
          <pc:sldMk cId="1556215422" sldId="262"/>
        </pc:sldMkLst>
        <pc:spChg chg="mod">
          <ac:chgData name="K M" userId="bfaee4caeedbd4f6" providerId="LiveId" clId="{16E0F712-5A7F-4EFC-9F99-FAB503C2A141}" dt="2021-10-24T11:24:53.434" v="578" actId="207"/>
          <ac:spMkLst>
            <pc:docMk/>
            <pc:sldMk cId="1556215422" sldId="262"/>
            <ac:spMk id="2" creationId="{869FB8D2-1B21-4277-9CB3-F3C69A3D63B6}"/>
          </ac:spMkLst>
        </pc:spChg>
        <pc:spChg chg="del mod">
          <ac:chgData name="K M" userId="bfaee4caeedbd4f6" providerId="LiveId" clId="{16E0F712-5A7F-4EFC-9F99-FAB503C2A141}" dt="2021-10-24T11:21:26.501" v="555" actId="931"/>
          <ac:spMkLst>
            <pc:docMk/>
            <pc:sldMk cId="1556215422" sldId="262"/>
            <ac:spMk id="3" creationId="{CF829739-EA44-483D-AD40-0BFD74384122}"/>
          </ac:spMkLst>
        </pc:spChg>
        <pc:spChg chg="add del mod">
          <ac:chgData name="K M" userId="bfaee4caeedbd4f6" providerId="LiveId" clId="{16E0F712-5A7F-4EFC-9F99-FAB503C2A141}" dt="2021-10-24T11:24:11.679" v="569" actId="931"/>
          <ac:spMkLst>
            <pc:docMk/>
            <pc:sldMk cId="1556215422" sldId="262"/>
            <ac:spMk id="7" creationId="{DF9DCB9D-EA3C-4677-A9C7-BD26BE65052E}"/>
          </ac:spMkLst>
        </pc:spChg>
        <pc:picChg chg="add del mod">
          <ac:chgData name="K M" userId="bfaee4caeedbd4f6" providerId="LiveId" clId="{16E0F712-5A7F-4EFC-9F99-FAB503C2A141}" dt="2021-10-24T11:24:03.956" v="568" actId="478"/>
          <ac:picMkLst>
            <pc:docMk/>
            <pc:sldMk cId="1556215422" sldId="262"/>
            <ac:picMk id="5" creationId="{1CE4AD33-EF6B-43F8-A9E3-5FEA84840B9D}"/>
          </ac:picMkLst>
        </pc:picChg>
        <pc:picChg chg="add mod">
          <ac:chgData name="K M" userId="bfaee4caeedbd4f6" providerId="LiveId" clId="{16E0F712-5A7F-4EFC-9F99-FAB503C2A141}" dt="2021-10-24T11:24:28.603" v="576" actId="1076"/>
          <ac:picMkLst>
            <pc:docMk/>
            <pc:sldMk cId="1556215422" sldId="262"/>
            <ac:picMk id="9" creationId="{81A04463-EFFF-43A2-9140-0791EF9CEEDA}"/>
          </ac:picMkLst>
        </pc:picChg>
      </pc:sldChg>
      <pc:sldChg chg="modSp new mod modTransition modAnim">
        <pc:chgData name="K M" userId="bfaee4caeedbd4f6" providerId="LiveId" clId="{16E0F712-5A7F-4EFC-9F99-FAB503C2A141}" dt="2021-10-24T11:30:25.568" v="714"/>
        <pc:sldMkLst>
          <pc:docMk/>
          <pc:sldMk cId="17791685" sldId="263"/>
        </pc:sldMkLst>
        <pc:spChg chg="mod">
          <ac:chgData name="K M" userId="bfaee4caeedbd4f6" providerId="LiveId" clId="{16E0F712-5A7F-4EFC-9F99-FAB503C2A141}" dt="2021-10-24T11:28:31.611" v="621" actId="20577"/>
          <ac:spMkLst>
            <pc:docMk/>
            <pc:sldMk cId="17791685" sldId="263"/>
            <ac:spMk id="2" creationId="{EF50EB5F-B097-4E7E-9EDD-A7738BA8995E}"/>
          </ac:spMkLst>
        </pc:spChg>
        <pc:spChg chg="mod">
          <ac:chgData name="K M" userId="bfaee4caeedbd4f6" providerId="LiveId" clId="{16E0F712-5A7F-4EFC-9F99-FAB503C2A141}" dt="2021-10-24T11:29:49.014" v="710" actId="207"/>
          <ac:spMkLst>
            <pc:docMk/>
            <pc:sldMk cId="17791685" sldId="263"/>
            <ac:spMk id="3" creationId="{02955368-00A5-4EFA-96DF-35E9228C4196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0417581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17554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140886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76310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803592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24412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292400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971377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8946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7072051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185148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8DF31C4-F09F-4170-B849-809F519BD2E6}" type="datetimeFigureOut">
              <a:rPr lang="el-GR" smtClean="0"/>
              <a:t>24/10/2021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A0D90854-01E7-4455-A087-EB66F02455B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02663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084" r:id="rId1"/>
    <p:sldLayoutId id="2147484085" r:id="rId2"/>
    <p:sldLayoutId id="2147484086" r:id="rId3"/>
    <p:sldLayoutId id="2147484087" r:id="rId4"/>
    <p:sldLayoutId id="2147484088" r:id="rId5"/>
    <p:sldLayoutId id="2147484089" r:id="rId6"/>
    <p:sldLayoutId id="2147484090" r:id="rId7"/>
    <p:sldLayoutId id="2147484091" r:id="rId8"/>
    <p:sldLayoutId id="2147484092" r:id="rId9"/>
    <p:sldLayoutId id="2147484093" r:id="rId10"/>
    <p:sldLayoutId id="214748409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A009E310-C7C2-4F23-B466-4417C8ED3B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A4F4A1-146B-4D29-852A-F609966797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4C31FF5-F97E-4082-BFC5-A880DB9F3F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201150" y="457200"/>
            <a:ext cx="8533646" cy="5943603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015B4CE-42DE-4E9B-B800-B5B8142E6F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72467" y="621793"/>
            <a:ext cx="8198780" cy="5614416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5691889-AABA-4CB4-9BB2-784C542411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4616" y="881210"/>
            <a:ext cx="7417925" cy="1517035"/>
          </a:xfrm>
        </p:spPr>
        <p:txBody>
          <a:bodyPr>
            <a:normAutofit/>
          </a:bodyPr>
          <a:lstStyle/>
          <a:p>
            <a:r>
              <a:rPr lang="el-GR" dirty="0">
                <a:solidFill>
                  <a:schemeClr val="tx1">
                    <a:lumMod val="75000"/>
                    <a:lumOff val="25000"/>
                  </a:schemeClr>
                </a:solidFill>
              </a:rPr>
              <a:t>ΤΑ 10 ΜΕΡΗ ΤΟΥ ΛΟΓΟΥ</a:t>
            </a:r>
          </a:p>
        </p:txBody>
      </p:sp>
      <p:pic>
        <p:nvPicPr>
          <p:cNvPr id="5" name="Content Placeholder 4" descr="Background pattern&#10;&#10;Description automatically generated with medium confidence">
            <a:extLst>
              <a:ext uri="{FF2B5EF4-FFF2-40B4-BE49-F238E27FC236}">
                <a16:creationId xmlns:a16="http://schemas.microsoft.com/office/drawing/2014/main" id="{F26AB5EF-1ECD-4B7B-B772-D904121E72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27785" y="2627313"/>
            <a:ext cx="5279630" cy="3130550"/>
          </a:xfr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81E390D6-43A1-4542-BF1D-E100329F6937}"/>
              </a:ext>
            </a:extLst>
          </p:cNvPr>
          <p:cNvSpPr txBox="1"/>
          <p:nvPr/>
        </p:nvSpPr>
        <p:spPr>
          <a:xfrm>
            <a:off x="8559233" y="5792124"/>
            <a:ext cx="23172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err="1"/>
              <a:t>ΚΩΝ</a:t>
            </a:r>
            <a:r>
              <a:rPr lang="el-GR" dirty="0"/>
              <a:t>. ΜΑΤΣΟΥΡΗΣ</a:t>
            </a:r>
          </a:p>
        </p:txBody>
      </p:sp>
    </p:spTree>
    <p:extLst>
      <p:ext uri="{BB962C8B-B14F-4D97-AF65-F5344CB8AC3E}">
        <p14:creationId xmlns:p14="http://schemas.microsoft.com/office/powerpoint/2010/main" val="32480235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1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0000"/>
                <a:shade val="92000"/>
                <a:satMod val="160000"/>
              </a:schemeClr>
            </a:gs>
            <a:gs pos="77000">
              <a:schemeClr val="bg2">
                <a:tint val="100000"/>
                <a:shade val="73000"/>
                <a:satMod val="155000"/>
              </a:schemeClr>
            </a:gs>
            <a:gs pos="100000">
              <a:schemeClr val="bg2">
                <a:tint val="100000"/>
                <a:shade val="67000"/>
                <a:satMod val="14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Rectangle 41">
            <a:extLst>
              <a:ext uri="{FF2B5EF4-FFF2-40B4-BE49-F238E27FC236}">
                <a16:creationId xmlns:a16="http://schemas.microsoft.com/office/drawing/2014/main" id="{3E25BDA2-3F4D-4B38-90E7-989465ECDD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gradFill>
            <a:gsLst>
              <a:gs pos="0">
                <a:schemeClr val="bg2">
                  <a:tint val="90000"/>
                  <a:shade val="92000"/>
                  <a:satMod val="160000"/>
                </a:schemeClr>
              </a:gs>
              <a:gs pos="77000">
                <a:schemeClr val="bg2">
                  <a:tint val="100000"/>
                  <a:shade val="73000"/>
                  <a:satMod val="155000"/>
                </a:schemeClr>
              </a:gs>
              <a:gs pos="100000">
                <a:schemeClr val="bg2">
                  <a:tint val="100000"/>
                  <a:shade val="67000"/>
                  <a:satMod val="145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sp>
        <p:nvSpPr>
          <p:cNvPr id="49" name="Rectangle 43">
            <a:extLst>
              <a:ext uri="{FF2B5EF4-FFF2-40B4-BE49-F238E27FC236}">
                <a16:creationId xmlns:a16="http://schemas.microsoft.com/office/drawing/2014/main" id="{F65EEA05-AD42-442F-B6C6-CB9FC289426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6" name="Rectangle 45">
            <a:extLst>
              <a:ext uri="{FF2B5EF4-FFF2-40B4-BE49-F238E27FC236}">
                <a16:creationId xmlns:a16="http://schemas.microsoft.com/office/drawing/2014/main" id="{BC96869A-A70D-42F7-876F-605CB1718F2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2108" y="610955"/>
            <a:ext cx="10927784" cy="563609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CD407CC-EF5C-486F-9A14-7F681F986D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052" y="777240"/>
            <a:ext cx="10597896" cy="5303520"/>
          </a:xfrm>
          <a:prstGeom prst="rect">
            <a:avLst/>
          </a:prstGeom>
          <a:solidFill>
            <a:schemeClr val="bg1"/>
          </a:solidFill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pic>
        <p:nvPicPr>
          <p:cNvPr id="7" name="Content Placeholder 6" descr="Graphical user interface, diagram, application&#10;&#10;Description automatically generated">
            <a:extLst>
              <a:ext uri="{FF2B5EF4-FFF2-40B4-BE49-F238E27FC236}">
                <a16:creationId xmlns:a16="http://schemas.microsoft.com/office/drawing/2014/main" id="{1C60F607-34CC-4A16-A1B6-D4019EFEDB5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5758" y="980501"/>
            <a:ext cx="5988856" cy="4990641"/>
          </a:xfrm>
        </p:spPr>
      </p:pic>
      <p:cxnSp>
        <p:nvCxnSpPr>
          <p:cNvPr id="50" name="Straight Connector 49">
            <a:extLst>
              <a:ext uri="{FF2B5EF4-FFF2-40B4-BE49-F238E27FC236}">
                <a16:creationId xmlns:a16="http://schemas.microsoft.com/office/drawing/2014/main" id="{0DD76B5F-5BAA-48C6-9065-9AEF15D30B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205731" y="2057401"/>
            <a:ext cx="0" cy="2743200"/>
          </a:xfrm>
          <a:prstGeom prst="line">
            <a:avLst/>
          </a:prstGeom>
          <a:ln w="15875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BB16C279-209A-4586-ADE1-440AC742BAEC}"/>
              </a:ext>
            </a:extLst>
          </p:cNvPr>
          <p:cNvSpPr txBox="1"/>
          <p:nvPr/>
        </p:nvSpPr>
        <p:spPr>
          <a:xfrm>
            <a:off x="7866043" y="1773716"/>
            <a:ext cx="326099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ΤΑ ΜΕΡΗ ΤΟΥ ΛΟΓΟΥ ΕΙΝΑΙ ΔΕΚΑ. </a:t>
            </a:r>
          </a:p>
          <a:p>
            <a:r>
              <a:rPr lang="el-GR" dirty="0"/>
              <a:t>ΕΞΙ ΑΠΟ ΑΥΤΑ ΕΙΝΑΙ ΚΛΙΤΑ (ΔΗΛ. ΚΛΙΝΟΝΤΑΙ).</a:t>
            </a:r>
          </a:p>
          <a:p>
            <a:r>
              <a:rPr lang="el-GR" dirty="0"/>
              <a:t>ΤΑ ΥΠΟΛΟΙΠΑ ΤΕΣΣΕΡΑ ΕΙΝΑΙ ΑΚΛΙΤΑ (ΔΗΛΑΔΗ ΔΕΝ ΚΛΙΝΟΝΤΑΙ).</a:t>
            </a:r>
          </a:p>
          <a:p>
            <a:r>
              <a:rPr lang="el-GR" dirty="0"/>
              <a:t>ΑΣ ΤΑ ΞΑΝΑΔΟΥΜΕ:</a:t>
            </a:r>
          </a:p>
        </p:txBody>
      </p:sp>
    </p:spTree>
    <p:extLst>
      <p:ext uri="{BB962C8B-B14F-4D97-AF65-F5344CB8AC3E}">
        <p14:creationId xmlns:p14="http://schemas.microsoft.com/office/powerpoint/2010/main" val="19826964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Graphical user interface, diagram, application&#10;&#10;Description automatically generated">
            <a:extLst>
              <a:ext uri="{FF2B5EF4-FFF2-40B4-BE49-F238E27FC236}">
                <a16:creationId xmlns:a16="http://schemas.microsoft.com/office/drawing/2014/main" id="{31F906B6-E0D2-4281-85A3-962BCA4E2C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7610" y="506776"/>
            <a:ext cx="8020279" cy="6048260"/>
          </a:xfrm>
        </p:spPr>
      </p:pic>
    </p:spTree>
    <p:extLst>
      <p:ext uri="{BB962C8B-B14F-4D97-AF65-F5344CB8AC3E}">
        <p14:creationId xmlns:p14="http://schemas.microsoft.com/office/powerpoint/2010/main" val="1620589492"/>
      </p:ext>
    </p:extLst>
  </p:cSld>
  <p:clrMapOvr>
    <a:masterClrMapping/>
  </p:clrMapOvr>
  <p:transition spd="med">
    <p:pul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solidDmnd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28D40C-D32B-49AE-AD02-769AE48859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Κλιτά: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0A91AF-D1AD-4B12-8B45-3550ED7E71E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600" b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ΑΡΘΡΑ (ο, η, το κ.τ.λ.)</a:t>
            </a:r>
          </a:p>
          <a:p>
            <a:r>
              <a:rPr lang="el-GR" sz="3600" b="1" dirty="0">
                <a:solidFill>
                  <a:schemeClr val="accent2">
                    <a:lumMod val="75000"/>
                  </a:schemeClr>
                </a:solidFill>
              </a:rPr>
              <a:t>ΕΠΙΘΕΤΑ (ο καλός, η καλή, το καλό)</a:t>
            </a:r>
          </a:p>
          <a:p>
            <a:r>
              <a:rPr lang="el-GR" sz="3600" b="1" dirty="0">
                <a:solidFill>
                  <a:srgbClr val="0070C0"/>
                </a:solidFill>
              </a:rPr>
              <a:t>ΟΥΣΙΑΣΤΙΚΑ (ο πύργος, η ζώνη, το τρένο)</a:t>
            </a:r>
          </a:p>
          <a:p>
            <a:r>
              <a:rPr lang="el-GR" sz="3600" b="1" dirty="0">
                <a:solidFill>
                  <a:srgbClr val="7030A0"/>
                </a:solidFill>
              </a:rPr>
              <a:t>ΡΗΜΑΤΑ (τρέχω, χαίρομαι)</a:t>
            </a:r>
          </a:p>
          <a:p>
            <a:r>
              <a:rPr lang="el-GR" sz="3600" b="1" dirty="0">
                <a:solidFill>
                  <a:srgbClr val="92D050"/>
                </a:solidFill>
              </a:rPr>
              <a:t>ΑΝΤΩΝΥΜΙΕΣ (εγώ, εκείνος κτλ.)</a:t>
            </a:r>
          </a:p>
          <a:p>
            <a:r>
              <a:rPr lang="el-GR" sz="3600" b="1" dirty="0">
                <a:solidFill>
                  <a:schemeClr val="accent5">
                    <a:lumMod val="75000"/>
                  </a:schemeClr>
                </a:solidFill>
              </a:rPr>
              <a:t>ΜΕΤΟΧΕΣ (ΠΑΘΗΤΙΚΕΣ) (βαμμένη)</a:t>
            </a:r>
          </a:p>
        </p:txBody>
      </p:sp>
    </p:spTree>
    <p:extLst>
      <p:ext uri="{BB962C8B-B14F-4D97-AF65-F5344CB8AC3E}">
        <p14:creationId xmlns:p14="http://schemas.microsoft.com/office/powerpoint/2010/main" val="77807241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fallOve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2500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7A05DA-DC4D-4288-BB58-C66E88DAD3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b="1" dirty="0"/>
              <a:t>Άκλιτα: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D3CC0D-1F43-49BA-9DF7-4D80BE9E4E8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66800" y="1928388"/>
            <a:ext cx="10058400" cy="4106652"/>
          </a:xfrm>
        </p:spPr>
        <p:txBody>
          <a:bodyPr>
            <a:normAutofit/>
          </a:bodyPr>
          <a:lstStyle/>
          <a:p>
            <a:r>
              <a:rPr lang="el-GR" sz="2800" b="1" dirty="0">
                <a:solidFill>
                  <a:srgbClr val="E27E10"/>
                </a:solidFill>
              </a:rPr>
              <a:t>ΕΠΙΡΡΗΜΑΤΑ	(ήσυχα, πολύ, μετά)</a:t>
            </a:r>
          </a:p>
          <a:p>
            <a:endParaRPr lang="el-GR" sz="2800" b="1" dirty="0"/>
          </a:p>
          <a:p>
            <a:r>
              <a:rPr lang="el-GR" sz="2800" b="1" dirty="0">
                <a:solidFill>
                  <a:srgbClr val="FF0000"/>
                </a:solidFill>
              </a:rPr>
              <a:t>ΠΡΟΘΕΣΕΙΣ (με, σε, για)</a:t>
            </a:r>
          </a:p>
          <a:p>
            <a:endParaRPr lang="el-GR" sz="2800" b="1" dirty="0"/>
          </a:p>
          <a:p>
            <a:r>
              <a:rPr lang="el-GR" sz="2800" b="1" dirty="0">
                <a:solidFill>
                  <a:srgbClr val="7030A0"/>
                </a:solidFill>
              </a:rPr>
              <a:t>ΣΥΝΔΕΣΜΟΙ (και, ούτε, αλλά)</a:t>
            </a:r>
          </a:p>
          <a:p>
            <a:endParaRPr lang="el-GR" sz="2800" b="1" dirty="0"/>
          </a:p>
          <a:p>
            <a:r>
              <a:rPr lang="el-GR" sz="2800" b="1" dirty="0">
                <a:solidFill>
                  <a:srgbClr val="B91366"/>
                </a:solidFill>
              </a:rPr>
              <a:t>ΕΠΙΦΩΝΗΜΑΤΑ (Α! Μπα! Ωχ!)</a:t>
            </a:r>
          </a:p>
        </p:txBody>
      </p:sp>
    </p:spTree>
    <p:extLst>
      <p:ext uri="{BB962C8B-B14F-4D97-AF65-F5344CB8AC3E}">
        <p14:creationId xmlns:p14="http://schemas.microsoft.com/office/powerpoint/2010/main" val="307831553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9FB8D2-1B21-4277-9CB3-F3C69A3D63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667732"/>
          </a:xfrm>
        </p:spPr>
        <p:txBody>
          <a:bodyPr>
            <a:normAutofit fontScale="90000"/>
          </a:bodyPr>
          <a:lstStyle/>
          <a:p>
            <a:r>
              <a:rPr lang="el-GR" b="1" dirty="0">
                <a:solidFill>
                  <a:srgbClr val="7030A0"/>
                </a:solidFill>
              </a:rPr>
              <a:t>ΑΛΛΗ ΜΙΑ ΦΟΡΑ…..</a:t>
            </a:r>
          </a:p>
        </p:txBody>
      </p:sp>
      <p:pic>
        <p:nvPicPr>
          <p:cNvPr id="9" name="Content Placeholder 8" descr="Diagram&#10;&#10;Description automatically generated with medium confidence">
            <a:extLst>
              <a:ext uri="{FF2B5EF4-FFF2-40B4-BE49-F238E27FC236}">
                <a16:creationId xmlns:a16="http://schemas.microsoft.com/office/drawing/2014/main" id="{81A04463-EFFF-43A2-9140-0791EF9CEED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3645602" y="233183"/>
            <a:ext cx="4900796" cy="7063650"/>
          </a:xfrm>
        </p:spPr>
      </p:pic>
    </p:spTree>
    <p:extLst>
      <p:ext uri="{BB962C8B-B14F-4D97-AF65-F5344CB8AC3E}">
        <p14:creationId xmlns:p14="http://schemas.microsoft.com/office/powerpoint/2010/main" val="1556215422"/>
      </p:ext>
    </p:extLst>
  </p:cSld>
  <p:clrMapOvr>
    <a:masterClrMapping/>
  </p:clrMapOvr>
  <p:transition spd="med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0EB5F-B097-4E7E-9EDD-A7738BA8995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/>
              <a:t>ΕΛΠΙΖΩ ΝΑ ΤΑ ΘΥΜΑΣΤΕ!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955368-00A5-4EFA-96DF-35E9228C41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l-GR" sz="8000" b="1" dirty="0">
                <a:solidFill>
                  <a:srgbClr val="00B0F0"/>
                </a:solidFill>
                <a:latin typeface="Arial Black" panose="020B0A04020102020204" pitchFamily="34" charset="0"/>
              </a:rPr>
              <a:t>ΤΕΛΟΣ</a:t>
            </a:r>
          </a:p>
          <a:p>
            <a:pPr marL="0" indent="0" algn="ctr">
              <a:buNone/>
            </a:pPr>
            <a:endParaRPr lang="el-GR" sz="8000" b="1" dirty="0">
              <a:solidFill>
                <a:srgbClr val="00B0F0"/>
              </a:solidFill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r>
              <a:rPr lang="el-GR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                                                      </a:t>
            </a:r>
            <a:r>
              <a:rPr lang="el-GR" sz="2400" b="1" dirty="0" err="1">
                <a:solidFill>
                  <a:srgbClr val="FF0000"/>
                </a:solidFill>
                <a:latin typeface="Arial Black" panose="020B0A04020102020204" pitchFamily="34" charset="0"/>
              </a:rPr>
              <a:t>ΚΩΝ</a:t>
            </a:r>
            <a:r>
              <a:rPr lang="el-GR" sz="2400" b="1" dirty="0">
                <a:solidFill>
                  <a:srgbClr val="FF0000"/>
                </a:solidFill>
                <a:latin typeface="Arial Black" panose="020B0A04020102020204" pitchFamily="34" charset="0"/>
              </a:rPr>
              <a:t>. ΜΑΤΣΟΥΡΗΣ</a:t>
            </a:r>
          </a:p>
        </p:txBody>
      </p:sp>
    </p:spTree>
    <p:extLst>
      <p:ext uri="{BB962C8B-B14F-4D97-AF65-F5344CB8AC3E}">
        <p14:creationId xmlns:p14="http://schemas.microsoft.com/office/powerpoint/2010/main" val="17791685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6000">
        <p15:prstTrans prst="curtains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98</TotalTime>
  <Words>145</Words>
  <Application>Microsoft Office PowerPoint</Application>
  <PresentationFormat>Widescreen</PresentationFormat>
  <Paragraphs>26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Black</vt:lpstr>
      <vt:lpstr>Century Gothic</vt:lpstr>
      <vt:lpstr>Garamond</vt:lpstr>
      <vt:lpstr>Savon</vt:lpstr>
      <vt:lpstr>ΤΑ 10 ΜΕΡΗ ΤΟΥ ΛΟΓΟΥ</vt:lpstr>
      <vt:lpstr>PowerPoint Presentation</vt:lpstr>
      <vt:lpstr>PowerPoint Presentation</vt:lpstr>
      <vt:lpstr>Κλιτά:</vt:lpstr>
      <vt:lpstr>Άκλιτα:</vt:lpstr>
      <vt:lpstr>ΑΛΛΗ ΜΙΑ ΦΟΡΑ…..</vt:lpstr>
      <vt:lpstr>ΕΛΠΙΖΩ ΝΑ ΤΑ ΘΥΜΑΣΤΕ!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ΤΑ 10 ΜΕΡΗ ΤΟΥ ΛΟΓΟΥ</dc:title>
  <dc:creator>ΚΩΣΤΑΣ ΜΑΤΣΟΥΡΗΣ</dc:creator>
  <cp:lastModifiedBy>ΚΩΣΤΑΣ ΜΑΤΣΟΥΡΗΣ</cp:lastModifiedBy>
  <cp:revision>1</cp:revision>
  <dcterms:created xsi:type="dcterms:W3CDTF">2021-10-24T09:52:12Z</dcterms:created>
  <dcterms:modified xsi:type="dcterms:W3CDTF">2021-10-24T11:30:33Z</dcterms:modified>
</cp:coreProperties>
</file>