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1" r:id="rId1"/>
  </p:sldMasterIdLst>
  <p:sldIdLst>
    <p:sldId id="256" r:id="rId2"/>
    <p:sldId id="257" r:id="rId3"/>
    <p:sldId id="258" r:id="rId4"/>
    <p:sldId id="259" r:id="rId5"/>
    <p:sldId id="263" r:id="rId6"/>
    <p:sldId id="261" r:id="rId7"/>
    <p:sldId id="262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9C1B74-D1D1-4E60-B191-E3189CE52CC2}" v="1" dt="2021-10-24T15:35:38.2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6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 M" userId="bfaee4caeedbd4f6" providerId="LiveId" clId="{869C1B74-D1D1-4E60-B191-E3189CE52CC2}"/>
    <pc:docChg chg="undo custSel modSld">
      <pc:chgData name="K M" userId="bfaee4caeedbd4f6" providerId="LiveId" clId="{869C1B74-D1D1-4E60-B191-E3189CE52CC2}" dt="2021-10-24T15:38:59.022" v="37" actId="14100"/>
      <pc:docMkLst>
        <pc:docMk/>
      </pc:docMkLst>
      <pc:sldChg chg="addSp delSp modSp mod setBg setClrOvrMap">
        <pc:chgData name="K M" userId="bfaee4caeedbd4f6" providerId="LiveId" clId="{869C1B74-D1D1-4E60-B191-E3189CE52CC2}" dt="2021-10-24T15:38:59.022" v="37" actId="14100"/>
        <pc:sldMkLst>
          <pc:docMk/>
          <pc:sldMk cId="2001692416" sldId="258"/>
        </pc:sldMkLst>
        <pc:spChg chg="mod ord">
          <ac:chgData name="K M" userId="bfaee4caeedbd4f6" providerId="LiveId" clId="{869C1B74-D1D1-4E60-B191-E3189CE52CC2}" dt="2021-10-24T15:37:50.748" v="31" actId="26606"/>
          <ac:spMkLst>
            <pc:docMk/>
            <pc:sldMk cId="2001692416" sldId="258"/>
            <ac:spMk id="2" creationId="{502186F6-2322-4E48-878F-6CB8C09D28C7}"/>
          </ac:spMkLst>
        </pc:spChg>
        <pc:spChg chg="mod ord">
          <ac:chgData name="K M" userId="bfaee4caeedbd4f6" providerId="LiveId" clId="{869C1B74-D1D1-4E60-B191-E3189CE52CC2}" dt="2021-10-24T15:37:50.748" v="31" actId="26606"/>
          <ac:spMkLst>
            <pc:docMk/>
            <pc:sldMk cId="2001692416" sldId="258"/>
            <ac:spMk id="3" creationId="{31791A6B-BE5D-4EE8-A95A-328A053D602C}"/>
          </ac:spMkLst>
        </pc:spChg>
        <pc:spChg chg="add del">
          <ac:chgData name="K M" userId="bfaee4caeedbd4f6" providerId="LiveId" clId="{869C1B74-D1D1-4E60-B191-E3189CE52CC2}" dt="2021-10-24T15:37:50.748" v="31" actId="26606"/>
          <ac:spMkLst>
            <pc:docMk/>
            <pc:sldMk cId="2001692416" sldId="258"/>
            <ac:spMk id="11" creationId="{D6F819BF-BEC4-454B-82CF-C7F1926407F9}"/>
          </ac:spMkLst>
        </pc:spChg>
        <pc:spChg chg="add del">
          <ac:chgData name="K M" userId="bfaee4caeedbd4f6" providerId="LiveId" clId="{869C1B74-D1D1-4E60-B191-E3189CE52CC2}" dt="2021-10-24T15:37:50.748" v="31" actId="26606"/>
          <ac:spMkLst>
            <pc:docMk/>
            <pc:sldMk cId="2001692416" sldId="258"/>
            <ac:spMk id="13" creationId="{79D5C3D0-88DD-405B-A549-4B5C3712E181}"/>
          </ac:spMkLst>
        </pc:spChg>
        <pc:spChg chg="add del">
          <ac:chgData name="K M" userId="bfaee4caeedbd4f6" providerId="LiveId" clId="{869C1B74-D1D1-4E60-B191-E3189CE52CC2}" dt="2021-10-24T15:37:10.983" v="17" actId="26606"/>
          <ac:spMkLst>
            <pc:docMk/>
            <pc:sldMk cId="2001692416" sldId="258"/>
            <ac:spMk id="22" creationId="{91A19049-4FE8-4A2F-AEED-CF53C86D9B91}"/>
          </ac:spMkLst>
        </pc:spChg>
        <pc:spChg chg="add del">
          <ac:chgData name="K M" userId="bfaee4caeedbd4f6" providerId="LiveId" clId="{869C1B74-D1D1-4E60-B191-E3189CE52CC2}" dt="2021-10-24T15:37:10.983" v="17" actId="26606"/>
          <ac:spMkLst>
            <pc:docMk/>
            <pc:sldMk cId="2001692416" sldId="258"/>
            <ac:spMk id="23" creationId="{0EDFFA12-494E-4803-98D4-7815E65B915E}"/>
          </ac:spMkLst>
        </pc:spChg>
        <pc:spChg chg="add del">
          <ac:chgData name="K M" userId="bfaee4caeedbd4f6" providerId="LiveId" clId="{869C1B74-D1D1-4E60-B191-E3189CE52CC2}" dt="2021-10-24T15:36:57.472" v="11" actId="26606"/>
          <ac:spMkLst>
            <pc:docMk/>
            <pc:sldMk cId="2001692416" sldId="258"/>
            <ac:spMk id="25" creationId="{D6F819BF-BEC4-454B-82CF-C7F1926407F9}"/>
          </ac:spMkLst>
        </pc:spChg>
        <pc:spChg chg="add del">
          <ac:chgData name="K M" userId="bfaee4caeedbd4f6" providerId="LiveId" clId="{869C1B74-D1D1-4E60-B191-E3189CE52CC2}" dt="2021-10-24T15:37:23.498" v="21" actId="26606"/>
          <ac:spMkLst>
            <pc:docMk/>
            <pc:sldMk cId="2001692416" sldId="258"/>
            <ac:spMk id="26" creationId="{8735A508-2662-409F-B5A3-AEA22CE92AD9}"/>
          </ac:spMkLst>
        </pc:spChg>
        <pc:spChg chg="add del">
          <ac:chgData name="K M" userId="bfaee4caeedbd4f6" providerId="LiveId" clId="{869C1B74-D1D1-4E60-B191-E3189CE52CC2}" dt="2021-10-24T15:36:57.472" v="11" actId="26606"/>
          <ac:spMkLst>
            <pc:docMk/>
            <pc:sldMk cId="2001692416" sldId="258"/>
            <ac:spMk id="27" creationId="{79D5C3D0-88DD-405B-A549-4B5C3712E181}"/>
          </ac:spMkLst>
        </pc:spChg>
        <pc:spChg chg="add del">
          <ac:chgData name="K M" userId="bfaee4caeedbd4f6" providerId="LiveId" clId="{869C1B74-D1D1-4E60-B191-E3189CE52CC2}" dt="2021-10-24T15:37:23.498" v="21" actId="26606"/>
          <ac:spMkLst>
            <pc:docMk/>
            <pc:sldMk cId="2001692416" sldId="258"/>
            <ac:spMk id="28" creationId="{CB8B592B-E5AA-4055-8CB3-6AEDB35AD4E5}"/>
          </ac:spMkLst>
        </pc:spChg>
        <pc:spChg chg="add del">
          <ac:chgData name="K M" userId="bfaee4caeedbd4f6" providerId="LiveId" clId="{869C1B74-D1D1-4E60-B191-E3189CE52CC2}" dt="2021-10-24T15:37:00.261" v="13" actId="26606"/>
          <ac:spMkLst>
            <pc:docMk/>
            <pc:sldMk cId="2001692416" sldId="258"/>
            <ac:spMk id="36" creationId="{7E89D346-FD24-4FBA-A956-3200CC175980}"/>
          </ac:spMkLst>
        </pc:spChg>
        <pc:spChg chg="add del">
          <ac:chgData name="K M" userId="bfaee4caeedbd4f6" providerId="LiveId" clId="{869C1B74-D1D1-4E60-B191-E3189CE52CC2}" dt="2021-10-24T15:37:00.261" v="13" actId="26606"/>
          <ac:spMkLst>
            <pc:docMk/>
            <pc:sldMk cId="2001692416" sldId="258"/>
            <ac:spMk id="37" creationId="{9F1E6C01-CE56-48FB-B0C1-482CC243DC72}"/>
          </ac:spMkLst>
        </pc:spChg>
        <pc:grpChg chg="add del">
          <ac:chgData name="K M" userId="bfaee4caeedbd4f6" providerId="LiveId" clId="{869C1B74-D1D1-4E60-B191-E3189CE52CC2}" dt="2021-10-24T15:37:50.748" v="31" actId="26606"/>
          <ac:grpSpMkLst>
            <pc:docMk/>
            <pc:sldMk cId="2001692416" sldId="258"/>
            <ac:grpSpMk id="15" creationId="{B29E1950-A366-48B7-8DAB-726C0DE58072}"/>
          </ac:grpSpMkLst>
        </pc:grpChg>
        <pc:grpChg chg="add del">
          <ac:chgData name="K M" userId="bfaee4caeedbd4f6" providerId="LiveId" clId="{869C1B74-D1D1-4E60-B191-E3189CE52CC2}" dt="2021-10-24T15:37:10.983" v="17" actId="26606"/>
          <ac:grpSpMkLst>
            <pc:docMk/>
            <pc:sldMk cId="2001692416" sldId="258"/>
            <ac:grpSpMk id="24" creationId="{4989EFA4-96C5-4503-8017-D2CE662EB8F8}"/>
          </ac:grpSpMkLst>
        </pc:grpChg>
        <pc:grpChg chg="add del">
          <ac:chgData name="K M" userId="bfaee4caeedbd4f6" providerId="LiveId" clId="{869C1B74-D1D1-4E60-B191-E3189CE52CC2}" dt="2021-10-24T15:36:57.472" v="11" actId="26606"/>
          <ac:grpSpMkLst>
            <pc:docMk/>
            <pc:sldMk cId="2001692416" sldId="258"/>
            <ac:grpSpMk id="29" creationId="{B29E1950-A366-48B7-8DAB-726C0DE58072}"/>
          </ac:grpSpMkLst>
        </pc:grpChg>
        <pc:grpChg chg="add del">
          <ac:chgData name="K M" userId="bfaee4caeedbd4f6" providerId="LiveId" clId="{869C1B74-D1D1-4E60-B191-E3189CE52CC2}" dt="2021-10-24T15:37:23.498" v="21" actId="26606"/>
          <ac:grpSpMkLst>
            <pc:docMk/>
            <pc:sldMk cId="2001692416" sldId="258"/>
            <ac:grpSpMk id="35" creationId="{6E8443E6-406A-4E9D-BBDF-18D82C7E570C}"/>
          </ac:grpSpMkLst>
        </pc:grpChg>
        <pc:grpChg chg="add del">
          <ac:chgData name="K M" userId="bfaee4caeedbd4f6" providerId="LiveId" clId="{869C1B74-D1D1-4E60-B191-E3189CE52CC2}" dt="2021-10-24T15:37:00.261" v="13" actId="26606"/>
          <ac:grpSpMkLst>
            <pc:docMk/>
            <pc:sldMk cId="2001692416" sldId="258"/>
            <ac:grpSpMk id="38" creationId="{FA392D60-45E0-40B9-8C90-AAD5DEEB2AF4}"/>
          </ac:grpSpMkLst>
        </pc:grpChg>
        <pc:picChg chg="del">
          <ac:chgData name="K M" userId="bfaee4caeedbd4f6" providerId="LiveId" clId="{869C1B74-D1D1-4E60-B191-E3189CE52CC2}" dt="2021-10-24T15:34:46.191" v="0" actId="478"/>
          <ac:picMkLst>
            <pc:docMk/>
            <pc:sldMk cId="2001692416" sldId="258"/>
            <ac:picMk id="4" creationId="{BBFFCCEA-2785-4DB0-8AB7-E9FF95C562B8}"/>
          </ac:picMkLst>
        </pc:picChg>
        <pc:picChg chg="add mod">
          <ac:chgData name="K M" userId="bfaee4caeedbd4f6" providerId="LiveId" clId="{869C1B74-D1D1-4E60-B191-E3189CE52CC2}" dt="2021-10-24T15:38:59.022" v="37" actId="14100"/>
          <ac:picMkLst>
            <pc:docMk/>
            <pc:sldMk cId="2001692416" sldId="258"/>
            <ac:picMk id="6" creationId="{6F7D554C-6B3B-4BC5-BCA7-13DB73D88EB6}"/>
          </ac:picMkLst>
        </pc:picChg>
      </pc:sldChg>
    </pc:docChg>
  </pc:docChgLst>
  <pc:docChgLst>
    <pc:chgData name="K M" userId="bfaee4caeedbd4f6" providerId="LiveId" clId="{1330ADF2-49ED-4DE8-9B78-0B5EC13C7CFC}"/>
    <pc:docChg chg="modSld">
      <pc:chgData name="K M" userId="bfaee4caeedbd4f6" providerId="LiveId" clId="{1330ADF2-49ED-4DE8-9B78-0B5EC13C7CFC}" dt="2021-09-17T11:18:46.550" v="69" actId="20577"/>
      <pc:docMkLst>
        <pc:docMk/>
      </pc:docMkLst>
      <pc:sldChg chg="modSp mod">
        <pc:chgData name="K M" userId="bfaee4caeedbd4f6" providerId="LiveId" clId="{1330ADF2-49ED-4DE8-9B78-0B5EC13C7CFC}" dt="2021-09-17T11:14:54.871" v="3" actId="20577"/>
        <pc:sldMkLst>
          <pc:docMk/>
          <pc:sldMk cId="145380249" sldId="259"/>
        </pc:sldMkLst>
        <pc:spChg chg="mod">
          <ac:chgData name="K M" userId="bfaee4caeedbd4f6" providerId="LiveId" clId="{1330ADF2-49ED-4DE8-9B78-0B5EC13C7CFC}" dt="2021-09-17T11:14:54.871" v="3" actId="20577"/>
          <ac:spMkLst>
            <pc:docMk/>
            <pc:sldMk cId="145380249" sldId="259"/>
            <ac:spMk id="3" creationId="{61145ED6-93F9-4381-8A2C-22481630FED7}"/>
          </ac:spMkLst>
        </pc:spChg>
      </pc:sldChg>
      <pc:sldChg chg="modSp mod">
        <pc:chgData name="K M" userId="bfaee4caeedbd4f6" providerId="LiveId" clId="{1330ADF2-49ED-4DE8-9B78-0B5EC13C7CFC}" dt="2021-09-17T11:14:02.110" v="2" actId="20577"/>
        <pc:sldMkLst>
          <pc:docMk/>
          <pc:sldMk cId="491272655" sldId="261"/>
        </pc:sldMkLst>
        <pc:spChg chg="mod">
          <ac:chgData name="K M" userId="bfaee4caeedbd4f6" providerId="LiveId" clId="{1330ADF2-49ED-4DE8-9B78-0B5EC13C7CFC}" dt="2021-09-17T11:14:02.110" v="2" actId="20577"/>
          <ac:spMkLst>
            <pc:docMk/>
            <pc:sldMk cId="491272655" sldId="261"/>
            <ac:spMk id="3" creationId="{B5E0920B-4CAC-4581-B2EC-DD24E118A6A6}"/>
          </ac:spMkLst>
        </pc:spChg>
      </pc:sldChg>
      <pc:sldChg chg="modSp mod">
        <pc:chgData name="K M" userId="bfaee4caeedbd4f6" providerId="LiveId" clId="{1330ADF2-49ED-4DE8-9B78-0B5EC13C7CFC}" dt="2021-09-17T11:18:09.998" v="38" actId="20577"/>
        <pc:sldMkLst>
          <pc:docMk/>
          <pc:sldMk cId="315699676" sldId="262"/>
        </pc:sldMkLst>
        <pc:spChg chg="mod">
          <ac:chgData name="K M" userId="bfaee4caeedbd4f6" providerId="LiveId" clId="{1330ADF2-49ED-4DE8-9B78-0B5EC13C7CFC}" dt="2021-09-17T11:18:09.998" v="38" actId="20577"/>
          <ac:spMkLst>
            <pc:docMk/>
            <pc:sldMk cId="315699676" sldId="262"/>
            <ac:spMk id="3" creationId="{E8BD21D5-D4F3-4025-B050-07D3F752C90C}"/>
          </ac:spMkLst>
        </pc:spChg>
      </pc:sldChg>
      <pc:sldChg chg="modSp mod">
        <pc:chgData name="K M" userId="bfaee4caeedbd4f6" providerId="LiveId" clId="{1330ADF2-49ED-4DE8-9B78-0B5EC13C7CFC}" dt="2021-09-17T11:16:46.066" v="5" actId="113"/>
        <pc:sldMkLst>
          <pc:docMk/>
          <pc:sldMk cId="3926638046" sldId="263"/>
        </pc:sldMkLst>
        <pc:spChg chg="mod">
          <ac:chgData name="K M" userId="bfaee4caeedbd4f6" providerId="LiveId" clId="{1330ADF2-49ED-4DE8-9B78-0B5EC13C7CFC}" dt="2021-09-17T11:16:46.066" v="5" actId="113"/>
          <ac:spMkLst>
            <pc:docMk/>
            <pc:sldMk cId="3926638046" sldId="263"/>
            <ac:spMk id="3" creationId="{747B5B55-8F54-431D-8079-5E7C1EFA83CB}"/>
          </ac:spMkLst>
        </pc:spChg>
      </pc:sldChg>
      <pc:sldChg chg="modSp mod">
        <pc:chgData name="K M" userId="bfaee4caeedbd4f6" providerId="LiveId" clId="{1330ADF2-49ED-4DE8-9B78-0B5EC13C7CFC}" dt="2021-09-17T11:18:46.550" v="69" actId="20577"/>
        <pc:sldMkLst>
          <pc:docMk/>
          <pc:sldMk cId="3819064118" sldId="264"/>
        </pc:sldMkLst>
        <pc:spChg chg="mod">
          <ac:chgData name="K M" userId="bfaee4caeedbd4f6" providerId="LiveId" clId="{1330ADF2-49ED-4DE8-9B78-0B5EC13C7CFC}" dt="2021-09-17T11:18:46.550" v="69" actId="20577"/>
          <ac:spMkLst>
            <pc:docMk/>
            <pc:sldMk cId="3819064118" sldId="264"/>
            <ac:spMk id="3" creationId="{BB287E88-C5E6-4EFE-91B2-C283F5ED492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8703935"/>
      </p:ext>
    </p:extLst>
  </p:cSld>
  <p:clrMapOvr>
    <a:masterClrMapping/>
  </p:clrMapOvr>
  <p:transition spd="slow">
    <p:push dir="u"/>
    <p:sndAc>
      <p:stSnd>
        <p:snd r:embed="rId1" name="arrow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77079"/>
      </p:ext>
    </p:extLst>
  </p:cSld>
  <p:clrMapOvr>
    <a:masterClrMapping/>
  </p:clrMapOvr>
  <p:transition spd="slow">
    <p:push dir="u"/>
    <p:sndAc>
      <p:stSnd>
        <p:snd r:embed="rId1" name="arrow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942756"/>
      </p:ext>
    </p:extLst>
  </p:cSld>
  <p:clrMapOvr>
    <a:masterClrMapping/>
  </p:clrMapOvr>
  <p:transition spd="slow">
    <p:push dir="u"/>
    <p:sndAc>
      <p:stSnd>
        <p:snd r:embed="rId1" name="arrow.wav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40529506"/>
      </p:ext>
    </p:extLst>
  </p:cSld>
  <p:clrMapOvr>
    <a:masterClrMapping/>
  </p:clrMapOvr>
  <p:transition spd="slow">
    <p:push dir="u"/>
    <p:sndAc>
      <p:stSnd>
        <p:snd r:embed="rId1" name="arrow.wav"/>
      </p:stSnd>
    </p:sndAc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404059"/>
      </p:ext>
    </p:extLst>
  </p:cSld>
  <p:clrMapOvr>
    <a:masterClrMapping/>
  </p:clrMapOvr>
  <p:transition spd="slow">
    <p:push dir="u"/>
    <p:sndAc>
      <p:stSnd>
        <p:snd r:embed="rId1" name="arrow.wav"/>
      </p:stSnd>
    </p:sndAc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30372005"/>
      </p:ext>
    </p:extLst>
  </p:cSld>
  <p:clrMapOvr>
    <a:masterClrMapping/>
  </p:clrMapOvr>
  <p:transition spd="slow">
    <p:push dir="u"/>
    <p:sndAc>
      <p:stSnd>
        <p:snd r:embed="rId1" name="arrow.wav"/>
      </p:stSnd>
    </p:sndAc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936448"/>
      </p:ext>
    </p:extLst>
  </p:cSld>
  <p:clrMapOvr>
    <a:masterClrMapping/>
  </p:clrMapOvr>
  <p:transition spd="slow">
    <p:push dir="u"/>
    <p:sndAc>
      <p:stSnd>
        <p:snd r:embed="rId1" name="arrow.wav"/>
      </p:stSnd>
    </p:sndAc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835834"/>
      </p:ext>
    </p:extLst>
  </p:cSld>
  <p:clrMapOvr>
    <a:masterClrMapping/>
  </p:clrMapOvr>
  <p:transition spd="slow">
    <p:push dir="u"/>
    <p:sndAc>
      <p:stSnd>
        <p:snd r:embed="rId1" name="arrow.wav"/>
      </p:stSnd>
    </p:sndAc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633956"/>
      </p:ext>
    </p:extLst>
  </p:cSld>
  <p:clrMapOvr>
    <a:masterClrMapping/>
  </p:clrMapOvr>
  <p:transition spd="slow">
    <p:push dir="u"/>
    <p:sndAc>
      <p:stSnd>
        <p:snd r:embed="rId1" name="arrow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830914"/>
      </p:ext>
    </p:extLst>
  </p:cSld>
  <p:clrMapOvr>
    <a:masterClrMapping/>
  </p:clrMapOvr>
  <p:transition spd="slow">
    <p:push dir="u"/>
    <p:sndAc>
      <p:stSnd>
        <p:snd r:embed="rId1" name="arrow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095687"/>
      </p:ext>
    </p:extLst>
  </p:cSld>
  <p:clrMapOvr>
    <a:masterClrMapping/>
  </p:clrMapOvr>
  <p:transition spd="slow">
    <p:push dir="u"/>
    <p:sndAc>
      <p:stSnd>
        <p:snd r:embed="rId1" name="arrow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700344"/>
      </p:ext>
    </p:extLst>
  </p:cSld>
  <p:clrMapOvr>
    <a:masterClrMapping/>
  </p:clrMapOvr>
  <p:transition spd="slow">
    <p:push dir="u"/>
    <p:sndAc>
      <p:stSnd>
        <p:snd r:embed="rId1" name="arrow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770727"/>
      </p:ext>
    </p:extLst>
  </p:cSld>
  <p:clrMapOvr>
    <a:masterClrMapping/>
  </p:clrMapOvr>
  <p:transition spd="slow">
    <p:push dir="u"/>
    <p:sndAc>
      <p:stSnd>
        <p:snd r:embed="rId1" name="arrow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835476"/>
      </p:ext>
    </p:extLst>
  </p:cSld>
  <p:clrMapOvr>
    <a:masterClrMapping/>
  </p:clrMapOvr>
  <p:transition spd="slow">
    <p:push dir="u"/>
    <p:sndAc>
      <p:stSnd>
        <p:snd r:embed="rId1" name="arrow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081229"/>
      </p:ext>
    </p:extLst>
  </p:cSld>
  <p:clrMapOvr>
    <a:masterClrMapping/>
  </p:clrMapOvr>
  <p:transition spd="slow">
    <p:push dir="u"/>
    <p:sndAc>
      <p:stSnd>
        <p:snd r:embed="rId1" name="arrow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957573"/>
      </p:ext>
    </p:extLst>
  </p:cSld>
  <p:clrMapOvr>
    <a:masterClrMapping/>
  </p:clrMapOvr>
  <p:transition spd="slow">
    <p:push dir="u"/>
    <p:sndAc>
      <p:stSnd>
        <p:snd r:embed="rId1" name="arrow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557675"/>
      </p:ext>
    </p:extLst>
  </p:cSld>
  <p:clrMapOvr>
    <a:masterClrMapping/>
  </p:clrMapOvr>
  <p:transition spd="slow">
    <p:push dir="u"/>
    <p:sndAc>
      <p:stSnd>
        <p:snd r:embed="rId1" name="arrow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audio" Target="../media/audio1.wav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10/24/2021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3068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97" r:id="rId16"/>
    <p:sldLayoutId id="2147483698" r:id="rId17"/>
  </p:sldLayoutIdLst>
  <p:transition spd="slow">
    <p:push dir="u"/>
    <p:sndAc>
      <p:stSnd>
        <p:snd r:embed="rId19" name="arrow.wav"/>
      </p:stSnd>
    </p:sndAc>
  </p:transition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25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0CCA7-2744-4FA3-BC4A-965FBF7013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0400" y="-381001"/>
            <a:ext cx="8473440" cy="1651001"/>
          </a:xfrm>
        </p:spPr>
        <p:txBody>
          <a:bodyPr/>
          <a:lstStyle/>
          <a:p>
            <a:r>
              <a:rPr lang="el-GR" b="1" dirty="0"/>
              <a:t>Οι </a:t>
            </a:r>
            <a:r>
              <a:rPr lang="el-GR" b="1" dirty="0" err="1"/>
              <a:t>εγλισεισ</a:t>
            </a:r>
            <a:r>
              <a:rPr lang="el-GR" b="1" dirty="0"/>
              <a:t> των </a:t>
            </a:r>
            <a:r>
              <a:rPr lang="el-GR" b="1" dirty="0" err="1"/>
              <a:t>ρηματων</a:t>
            </a:r>
            <a:endParaRPr lang="el-GR" b="1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5D4AFB4-51D1-403A-8301-6D3425258B3B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4000"/>
          </a:blip>
          <a:stretch>
            <a:fillRect/>
          </a:stretch>
        </p:blipFill>
        <p:spPr>
          <a:xfrm>
            <a:off x="0" y="4318000"/>
            <a:ext cx="5943600" cy="244864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7736D67-4AEC-4A2A-A8EA-365571799F90}"/>
              </a:ext>
            </a:extLst>
          </p:cNvPr>
          <p:cNvSpPr txBox="1"/>
          <p:nvPr/>
        </p:nvSpPr>
        <p:spPr>
          <a:xfrm>
            <a:off x="8915400" y="6146800"/>
            <a:ext cx="2590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err="1"/>
              <a:t>ΚΩΝ</a:t>
            </a:r>
            <a:r>
              <a:rPr lang="el-GR" dirty="0"/>
              <a:t>. ΜΑΤΣΟΥΡΗΣ</a:t>
            </a:r>
          </a:p>
        </p:txBody>
      </p:sp>
    </p:spTree>
    <p:extLst>
      <p:ext uri="{BB962C8B-B14F-4D97-AF65-F5344CB8AC3E}">
        <p14:creationId xmlns:p14="http://schemas.microsoft.com/office/powerpoint/2010/main" val="2123625602"/>
      </p:ext>
    </p:extLst>
  </p:cSld>
  <p:clrMapOvr>
    <a:masterClrMapping/>
  </p:clrMapOvr>
  <p:transition spd="slow">
    <p:push dir="u"/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620661-5880-47CA-874F-F955E8838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D5C7AC-4875-49C2-81F7-03EC033F09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Οι διάφορες μορφές που παίρνει το ρήμα για να εκφράσει τη διάθεση ή τη γνώμη αυτού που μιλάει (ομιλητή) ονομάζονται </a:t>
            </a:r>
            <a:r>
              <a:rPr lang="el-GR" b="1" dirty="0">
                <a:solidFill>
                  <a:schemeClr val="tx1"/>
                </a:solidFill>
              </a:rPr>
              <a:t>εγκλίσεις</a:t>
            </a:r>
            <a:r>
              <a:rPr lang="el-GR" dirty="0"/>
              <a:t>. </a:t>
            </a:r>
          </a:p>
          <a:p>
            <a:endParaRPr lang="el-GR" dirty="0"/>
          </a:p>
          <a:p>
            <a:r>
              <a:rPr lang="el-GR" dirty="0"/>
              <a:t>Με τη βοήθεια των εγκλίσεων μπορούμε να δείξουμε αν η πράξη που περιγράφεται είναι:</a:t>
            </a:r>
          </a:p>
          <a:p>
            <a:r>
              <a:rPr lang="el-GR" b="1" dirty="0">
                <a:solidFill>
                  <a:schemeClr val="tx1"/>
                </a:solidFill>
              </a:rPr>
              <a:t>οριστική </a:t>
            </a:r>
            <a:r>
              <a:rPr lang="el-GR" dirty="0"/>
              <a:t>(πραγματική/βέβαιη)</a:t>
            </a:r>
          </a:p>
          <a:p>
            <a:r>
              <a:rPr lang="el-GR" b="1" dirty="0">
                <a:solidFill>
                  <a:schemeClr val="tx1"/>
                </a:solidFill>
              </a:rPr>
              <a:t>υποτακτική</a:t>
            </a:r>
            <a:r>
              <a:rPr lang="el-GR" dirty="0"/>
              <a:t> (επιθυμητή/αβέβαιη)</a:t>
            </a:r>
          </a:p>
          <a:p>
            <a:r>
              <a:rPr lang="el-GR" b="1" dirty="0">
                <a:solidFill>
                  <a:schemeClr val="tx1"/>
                </a:solidFill>
              </a:rPr>
              <a:t>προστακτική</a:t>
            </a:r>
            <a:r>
              <a:rPr lang="el-GR" dirty="0"/>
              <a:t> (απαιτούμε να γίνει)</a:t>
            </a:r>
          </a:p>
        </p:txBody>
      </p:sp>
    </p:spTree>
    <p:extLst>
      <p:ext uri="{BB962C8B-B14F-4D97-AF65-F5344CB8AC3E}">
        <p14:creationId xmlns:p14="http://schemas.microsoft.com/office/powerpoint/2010/main" val="3101997622"/>
      </p:ext>
    </p:extLst>
  </p:cSld>
  <p:clrMapOvr>
    <a:masterClrMapping/>
  </p:clrMapOvr>
  <p:transition spd="slow">
    <p:push dir="u"/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2186F6-2322-4E48-878F-6CB8C09D2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960" y="3271520"/>
            <a:ext cx="5039360" cy="3124199"/>
          </a:xfrm>
        </p:spPr>
        <p:txBody>
          <a:bodyPr>
            <a:normAutofit fontScale="90000"/>
          </a:bodyPr>
          <a:lstStyle/>
          <a:p>
            <a:r>
              <a:rPr lang="el-GR" sz="1600" b="1" i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Η </a:t>
            </a:r>
            <a:r>
              <a:rPr lang="el-GR" sz="1600" b="1" i="0">
                <a:effectLst/>
                <a:latin typeface="Verdana" panose="020B0604030504040204" pitchFamily="34" charset="0"/>
              </a:rPr>
              <a:t>οριστικΗ,</a:t>
            </a:r>
            <a:r>
              <a:rPr lang="el-GR" sz="1600" b="1" i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 η </a:t>
            </a:r>
            <a:r>
              <a:rPr lang="el-GR" sz="1600" b="1" i="0">
                <a:effectLst/>
                <a:latin typeface="Verdana" panose="020B0604030504040204" pitchFamily="34" charset="0"/>
              </a:rPr>
              <a:t>υποτακτικΗ</a:t>
            </a:r>
            <a:r>
              <a:rPr lang="el-GR" sz="1600" b="1" i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 και η </a:t>
            </a:r>
            <a:r>
              <a:rPr lang="el-GR" sz="1600" b="1" i="0">
                <a:effectLst/>
                <a:latin typeface="Verdana" panose="020B0604030504040204" pitchFamily="34" charset="0"/>
              </a:rPr>
              <a:t>προστακτικΗ</a:t>
            </a:r>
            <a:r>
              <a:rPr lang="el-GR" sz="1600" b="1" i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 ονομΑζονται </a:t>
            </a:r>
            <a:r>
              <a:rPr lang="el-GR" sz="1600" b="1" i="0">
                <a:solidFill>
                  <a:srgbClr val="0000FF"/>
                </a:solidFill>
                <a:effectLst/>
                <a:latin typeface="Verdana" panose="020B0604030504040204" pitchFamily="34" charset="0"/>
              </a:rPr>
              <a:t>προσωπικΕς εγκλΙσεις</a:t>
            </a:r>
            <a:r>
              <a:rPr lang="el-GR" sz="1600" b="1" i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, γιατΙ </a:t>
            </a:r>
            <a:r>
              <a:rPr lang="el-GR" sz="1600" b="1">
                <a:solidFill>
                  <a:srgbClr val="333333"/>
                </a:solidFill>
                <a:latin typeface="Verdana" panose="020B0604030504040204" pitchFamily="34" charset="0"/>
              </a:rPr>
              <a:t>Ε</a:t>
            </a:r>
            <a:r>
              <a:rPr lang="el-GR" sz="1600" b="1" i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χουν ξεχωριστοΥς τΥπους για τα διΑφορα πρΟσωπα κΑθε αριθμοΥ,</a:t>
            </a:r>
            <a:r>
              <a:rPr lang="el-GR" sz="1600" b="1" i="0">
                <a:solidFill>
                  <a:srgbClr val="0000FF"/>
                </a:solidFill>
                <a:effectLst/>
                <a:latin typeface="Verdana" panose="020B0604030504040204" pitchFamily="34" charset="0"/>
              </a:rPr>
              <a:t> π.χ.</a:t>
            </a:r>
            <a:r>
              <a:rPr lang="el-GR" sz="1600" b="1" i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 τρΕχω, τρΕχεις, τρΕχει… </a:t>
            </a:r>
            <a:br>
              <a:rPr lang="el-GR" sz="1600" b="1" i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</a:br>
            <a:br>
              <a:rPr lang="el-GR" sz="1600" b="0" i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</a:br>
            <a:r>
              <a:rPr lang="el-GR" sz="1600" b="1" i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ΑντΙθετα το </a:t>
            </a:r>
            <a:r>
              <a:rPr lang="el-GR" sz="1600" b="1" i="0">
                <a:effectLst/>
                <a:latin typeface="Verdana" panose="020B0604030504040204" pitchFamily="34" charset="0"/>
              </a:rPr>
              <a:t>απαρΕμφατο</a:t>
            </a:r>
            <a:r>
              <a:rPr lang="el-GR" sz="1600" b="1" i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 και η </a:t>
            </a:r>
            <a:r>
              <a:rPr lang="el-GR" sz="1600" b="1" i="0">
                <a:effectLst/>
                <a:latin typeface="Verdana" panose="020B0604030504040204" pitchFamily="34" charset="0"/>
              </a:rPr>
              <a:t>μετοχΗ</a:t>
            </a:r>
            <a:r>
              <a:rPr lang="el-GR" sz="1600" b="1" i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 ονομΑζονται </a:t>
            </a:r>
            <a:r>
              <a:rPr lang="el-GR" sz="1600" b="1" i="0">
                <a:solidFill>
                  <a:srgbClr val="0000FF"/>
                </a:solidFill>
                <a:effectLst/>
                <a:latin typeface="Verdana" panose="020B0604030504040204" pitchFamily="34" charset="0"/>
              </a:rPr>
              <a:t>απρΑσωπες εγκλΙσεις </a:t>
            </a:r>
            <a:r>
              <a:rPr lang="el-GR" sz="1600" b="1" i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γιαΤΙ δεν Εχουν ξεχωριστοΥς τΥπους για τα διΑφορα πρΟσωπα κΑθε αριθμοΥ, </a:t>
            </a:r>
            <a:r>
              <a:rPr lang="el-GR" sz="1600" b="1" i="0">
                <a:solidFill>
                  <a:srgbClr val="0000FF"/>
                </a:solidFill>
                <a:effectLst/>
                <a:latin typeface="Verdana" panose="020B0604030504040204" pitchFamily="34" charset="0"/>
              </a:rPr>
              <a:t>π.χ.</a:t>
            </a:r>
            <a:r>
              <a:rPr lang="el-GR" sz="1600" b="1" i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 δΕνοντας, αγαπημΕνος.</a:t>
            </a:r>
            <a:br>
              <a:rPr lang="el-GR" sz="1600" b="0" i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</a:br>
            <a:br>
              <a:rPr lang="el-GR"/>
            </a:br>
            <a:endParaRPr lang="el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791A6B-BE5D-4EE8-A95A-328A053D60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960" y="462281"/>
            <a:ext cx="7928292" cy="2158999"/>
          </a:xfrm>
        </p:spPr>
        <p:txBody>
          <a:bodyPr/>
          <a:lstStyle/>
          <a:p>
            <a:r>
              <a:rPr lang="el-GR"/>
              <a:t>Οι εγκλίσεις χωρίζονται σε:</a:t>
            </a:r>
          </a:p>
          <a:p>
            <a:r>
              <a:rPr lang="el-GR"/>
              <a:t>προσωπικές (οριστική, υποτακτική, προστακτική)</a:t>
            </a:r>
          </a:p>
          <a:p>
            <a:r>
              <a:rPr lang="el-GR"/>
              <a:t>απρόσωπες (απαρέμφατο, μετοχή)</a:t>
            </a:r>
            <a:endParaRPr lang="el-GR" dirty="0"/>
          </a:p>
        </p:txBody>
      </p:sp>
      <p:pic>
        <p:nvPicPr>
          <p:cNvPr id="6" name="Picture 5" descr="A screenshot of a computer&#10;&#10;Description automatically generated with medium confidence">
            <a:extLst>
              <a:ext uri="{FF2B5EF4-FFF2-40B4-BE49-F238E27FC236}">
                <a16:creationId xmlns:a16="http://schemas.microsoft.com/office/drawing/2014/main" id="{6F7D554C-6B3B-4BC5-BCA7-13DB73D88E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4320" y="2621279"/>
            <a:ext cx="7225852" cy="3303659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2001692416"/>
      </p:ext>
    </p:extLst>
  </p:cSld>
  <p:clrMapOvr>
    <a:masterClrMapping/>
  </p:clrMapOvr>
  <p:transition spd="slow">
    <p:push dir="u"/>
    <p:sndAc>
      <p:stSnd>
        <p:snd r:embed="rId2" name="chimes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45ED6-93F9-4381-8A2C-22481630FE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9242108" cy="4892040"/>
          </a:xfrm>
        </p:spPr>
        <p:txBody>
          <a:bodyPr>
            <a:normAutofit/>
          </a:bodyPr>
          <a:lstStyle/>
          <a:p>
            <a:r>
              <a:rPr lang="el-GR" sz="2400" b="1" dirty="0"/>
              <a:t>Προσωπικές εγκλίσεις:</a:t>
            </a:r>
          </a:p>
          <a:p>
            <a:r>
              <a:rPr lang="el-GR" dirty="0"/>
              <a:t>Η </a:t>
            </a:r>
            <a:r>
              <a:rPr lang="en-US" sz="1900" b="1" dirty="0">
                <a:solidFill>
                  <a:schemeClr val="tx1"/>
                </a:solidFill>
              </a:rPr>
              <a:t>O</a:t>
            </a:r>
            <a:r>
              <a:rPr lang="el-GR" sz="1900" b="1" dirty="0" err="1">
                <a:solidFill>
                  <a:schemeClr val="tx1"/>
                </a:solidFill>
              </a:rPr>
              <a:t>ριστική</a:t>
            </a:r>
            <a:r>
              <a:rPr lang="el-GR" dirty="0"/>
              <a:t> εκφράζει ένα γεγονός βέβαιο και πραγματικό (σε κατάφαση ή άρνηση ή ερώτηση).</a:t>
            </a:r>
          </a:p>
          <a:p>
            <a:endParaRPr lang="el-GR" dirty="0"/>
          </a:p>
          <a:p>
            <a:r>
              <a:rPr lang="el-GR" dirty="0"/>
              <a:t>π.χ.</a:t>
            </a:r>
          </a:p>
          <a:p>
            <a:r>
              <a:rPr lang="el-GR" dirty="0"/>
              <a:t>- Αύριο θα πάμε εκδρομή.</a:t>
            </a:r>
          </a:p>
          <a:p>
            <a:r>
              <a:rPr lang="el-GR" dirty="0"/>
              <a:t>- Δεν θα πάμε εκδρομή αύριο.</a:t>
            </a:r>
          </a:p>
          <a:p>
            <a:r>
              <a:rPr lang="el-GR" dirty="0"/>
              <a:t>- Θα πάμε εκδρομή αύριο;</a:t>
            </a:r>
          </a:p>
          <a:p>
            <a:endParaRPr lang="el-GR" dirty="0"/>
          </a:p>
          <a:p>
            <a:r>
              <a:rPr lang="el-GR" dirty="0">
                <a:solidFill>
                  <a:schemeClr val="tx1"/>
                </a:solidFill>
              </a:rPr>
              <a:t>Οριστική έγκλιση έχουν όλοι οι χρόνοι των ρημάτων. Τα ρήματα που βρίσκονται σε οριστική έγκλιση έχουν άρνηση δε(ν).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5380249"/>
      </p:ext>
    </p:extLst>
  </p:cSld>
  <p:clrMapOvr>
    <a:masterClrMapping/>
  </p:clrMapOvr>
  <p:transition spd="slow">
    <p:push dir="u"/>
    <p:sndAc>
      <p:stSnd>
        <p:snd r:embed="rId2" name="arrow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7B5B55-8F54-431D-8079-5E7C1EFA83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431799"/>
            <a:ext cx="9997440" cy="5166361"/>
          </a:xfrm>
        </p:spPr>
        <p:txBody>
          <a:bodyPr>
            <a:normAutofit fontScale="92500" lnSpcReduction="20000"/>
          </a:bodyPr>
          <a:lstStyle/>
          <a:p>
            <a:r>
              <a:rPr lang="el-GR" dirty="0"/>
              <a:t>Η </a:t>
            </a:r>
            <a:r>
              <a:rPr lang="en-US" b="1" dirty="0">
                <a:solidFill>
                  <a:schemeClr val="tx1"/>
                </a:solidFill>
              </a:rPr>
              <a:t>Y</a:t>
            </a:r>
            <a:r>
              <a:rPr lang="el-GR" b="1" dirty="0" err="1">
                <a:solidFill>
                  <a:schemeClr val="tx1"/>
                </a:solidFill>
              </a:rPr>
              <a:t>ποτακτική</a:t>
            </a:r>
            <a:r>
              <a:rPr lang="el-GR" b="1" dirty="0">
                <a:solidFill>
                  <a:schemeClr val="tx1"/>
                </a:solidFill>
              </a:rPr>
              <a:t> </a:t>
            </a:r>
            <a:r>
              <a:rPr lang="el-GR" dirty="0"/>
              <a:t>φανερώνει κάτι που επιθυμούμε ή περιμένουμε να γίνει.</a:t>
            </a:r>
          </a:p>
          <a:p>
            <a:endParaRPr lang="el-GR" dirty="0"/>
          </a:p>
          <a:p>
            <a:r>
              <a:rPr lang="el-GR" dirty="0"/>
              <a:t>π.χ.</a:t>
            </a:r>
          </a:p>
          <a:p>
            <a:r>
              <a:rPr lang="el-GR" dirty="0"/>
              <a:t>- Θέλει να αποκτήσει καινούργιο ποδήλατο.</a:t>
            </a:r>
          </a:p>
          <a:p>
            <a:r>
              <a:rPr lang="el-GR" dirty="0"/>
              <a:t>- Ας βιαστούμε καλύτερα.</a:t>
            </a:r>
          </a:p>
          <a:p>
            <a:endParaRPr lang="el-GR" dirty="0"/>
          </a:p>
          <a:p>
            <a:r>
              <a:rPr lang="el-GR" dirty="0"/>
              <a:t>Σχηματίζουμε την υποτακτική βάζοντας μπροστά από το ρήμα ένα από τα μόρια </a:t>
            </a:r>
            <a:r>
              <a:rPr lang="el-GR" b="1" i="1" dirty="0">
                <a:solidFill>
                  <a:schemeClr val="tx1"/>
                </a:solidFill>
              </a:rPr>
              <a:t>ας, να </a:t>
            </a:r>
            <a:r>
              <a:rPr lang="el-GR" dirty="0"/>
              <a:t>ή κάποιον από τους συνδέσμους </a:t>
            </a:r>
            <a:r>
              <a:rPr lang="el-GR" b="1" i="1" dirty="0">
                <a:solidFill>
                  <a:schemeClr val="tx1"/>
                </a:solidFill>
              </a:rPr>
              <a:t>για να, όταν, πριν, άμα </a:t>
            </a:r>
            <a:r>
              <a:rPr lang="el-GR" dirty="0"/>
              <a:t>ή το αρνητικό μόριο </a:t>
            </a:r>
            <a:r>
              <a:rPr lang="el-GR" b="1" i="1" dirty="0">
                <a:solidFill>
                  <a:schemeClr val="tx1"/>
                </a:solidFill>
              </a:rPr>
              <a:t>μη(ν</a:t>
            </a:r>
            <a:r>
              <a:rPr lang="el-GR" b="1" dirty="0">
                <a:solidFill>
                  <a:schemeClr val="tx1"/>
                </a:solidFill>
              </a:rPr>
              <a:t>)</a:t>
            </a:r>
            <a:r>
              <a:rPr lang="el-GR" dirty="0"/>
              <a:t>. Τα ρήματα που βρίσκονται σε υποτακτική έγκλιση έχουν άρνηση μη(ν).</a:t>
            </a:r>
          </a:p>
          <a:p>
            <a:endParaRPr lang="el-GR" dirty="0"/>
          </a:p>
          <a:p>
            <a:r>
              <a:rPr lang="el-GR" dirty="0">
                <a:solidFill>
                  <a:schemeClr val="tx1"/>
                </a:solidFill>
              </a:rPr>
              <a:t>Η </a:t>
            </a:r>
            <a:r>
              <a:rPr lang="en-US" u="sng" dirty="0">
                <a:solidFill>
                  <a:schemeClr val="tx1"/>
                </a:solidFill>
              </a:rPr>
              <a:t>Y</a:t>
            </a:r>
            <a:r>
              <a:rPr lang="el-GR" u="sng" dirty="0" err="1">
                <a:solidFill>
                  <a:schemeClr val="tx1"/>
                </a:solidFill>
              </a:rPr>
              <a:t>ποτακτική</a:t>
            </a:r>
            <a:r>
              <a:rPr lang="el-GR" dirty="0">
                <a:solidFill>
                  <a:schemeClr val="tx1"/>
                </a:solidFill>
              </a:rPr>
              <a:t> σχηματίζει:</a:t>
            </a:r>
          </a:p>
          <a:p>
            <a:r>
              <a:rPr lang="el-GR" i="1" dirty="0">
                <a:solidFill>
                  <a:schemeClr val="tx1"/>
                </a:solidFill>
              </a:rPr>
              <a:t>- </a:t>
            </a:r>
            <a:r>
              <a:rPr lang="el-GR" i="1" u="sng" dirty="0">
                <a:solidFill>
                  <a:schemeClr val="tx1"/>
                </a:solidFill>
              </a:rPr>
              <a:t>Ενεστώτα</a:t>
            </a:r>
            <a:r>
              <a:rPr lang="el-GR" dirty="0">
                <a:solidFill>
                  <a:schemeClr val="tx1"/>
                </a:solidFill>
              </a:rPr>
              <a:t>: να γράφω – να γράφομαι</a:t>
            </a:r>
          </a:p>
          <a:p>
            <a:r>
              <a:rPr lang="el-GR" dirty="0">
                <a:solidFill>
                  <a:schemeClr val="tx1"/>
                </a:solidFill>
              </a:rPr>
              <a:t>- </a:t>
            </a:r>
            <a:r>
              <a:rPr lang="el-GR" i="1" u="sng" dirty="0">
                <a:solidFill>
                  <a:schemeClr val="tx1"/>
                </a:solidFill>
              </a:rPr>
              <a:t>Αόριστο</a:t>
            </a:r>
            <a:r>
              <a:rPr lang="el-GR" dirty="0">
                <a:solidFill>
                  <a:schemeClr val="tx1"/>
                </a:solidFill>
              </a:rPr>
              <a:t>: να γράψω – να γραφτώ</a:t>
            </a:r>
          </a:p>
          <a:p>
            <a:r>
              <a:rPr lang="el-GR" dirty="0">
                <a:solidFill>
                  <a:schemeClr val="tx1"/>
                </a:solidFill>
              </a:rPr>
              <a:t>- </a:t>
            </a:r>
            <a:r>
              <a:rPr lang="el-GR" i="1" u="sng" dirty="0">
                <a:solidFill>
                  <a:schemeClr val="tx1"/>
                </a:solidFill>
              </a:rPr>
              <a:t>Παρακείμενο</a:t>
            </a:r>
            <a:r>
              <a:rPr lang="el-GR" dirty="0">
                <a:solidFill>
                  <a:schemeClr val="tx1"/>
                </a:solidFill>
              </a:rPr>
              <a:t>: να έχω γράψει – να έχω γραφτεί</a:t>
            </a:r>
          </a:p>
        </p:txBody>
      </p:sp>
    </p:spTree>
    <p:extLst>
      <p:ext uri="{BB962C8B-B14F-4D97-AF65-F5344CB8AC3E}">
        <p14:creationId xmlns:p14="http://schemas.microsoft.com/office/powerpoint/2010/main" val="3926638046"/>
      </p:ext>
    </p:extLst>
  </p:cSld>
  <p:clrMapOvr>
    <a:masterClrMapping/>
  </p:clrMapOvr>
  <p:transition spd="slow">
    <p:push dir="u"/>
    <p:sndAc>
      <p:stSnd>
        <p:snd r:embed="rId2" name="arrow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E0920B-4CAC-4581-B2EC-DD24E118A6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9404668" cy="4841240"/>
          </a:xfrm>
        </p:spPr>
        <p:txBody>
          <a:bodyPr>
            <a:normAutofit fontScale="92500" lnSpcReduction="10000"/>
          </a:bodyPr>
          <a:lstStyle/>
          <a:p>
            <a:r>
              <a:rPr lang="el-GR" dirty="0"/>
              <a:t>Η </a:t>
            </a:r>
            <a:r>
              <a:rPr lang="el-GR" b="1" dirty="0">
                <a:solidFill>
                  <a:schemeClr val="tx1"/>
                </a:solidFill>
              </a:rPr>
              <a:t>Προστακτική</a:t>
            </a:r>
            <a:r>
              <a:rPr lang="el-GR" dirty="0"/>
              <a:t> φανερώνει προσταγή, επιθυμία, ευχή.</a:t>
            </a:r>
          </a:p>
          <a:p>
            <a:r>
              <a:rPr lang="el-GR" dirty="0"/>
              <a:t>π.χ. </a:t>
            </a:r>
          </a:p>
          <a:p>
            <a:r>
              <a:rPr lang="el-GR" dirty="0"/>
              <a:t>- Κάτσε κάτω αμέσως.</a:t>
            </a:r>
          </a:p>
          <a:p>
            <a:r>
              <a:rPr lang="el-GR" dirty="0"/>
              <a:t>- Φέρε μου ένα ποτήρι νερό.</a:t>
            </a:r>
          </a:p>
          <a:p>
            <a:r>
              <a:rPr lang="el-GR" dirty="0"/>
              <a:t>- Γίνε καλά, αγόρι μου.</a:t>
            </a:r>
          </a:p>
          <a:p>
            <a:endParaRPr lang="el-GR" dirty="0"/>
          </a:p>
          <a:p>
            <a:r>
              <a:rPr lang="el-GR" dirty="0"/>
              <a:t>Η </a:t>
            </a:r>
            <a:r>
              <a:rPr lang="el-GR" b="1" dirty="0">
                <a:solidFill>
                  <a:schemeClr val="tx1"/>
                </a:solidFill>
              </a:rPr>
              <a:t>Προστακτική</a:t>
            </a:r>
            <a:r>
              <a:rPr lang="el-GR" dirty="0"/>
              <a:t> σχηματίζει:</a:t>
            </a:r>
          </a:p>
          <a:p>
            <a:r>
              <a:rPr lang="el-GR" dirty="0"/>
              <a:t>- </a:t>
            </a:r>
            <a:r>
              <a:rPr lang="el-GR" i="1" u="sng" dirty="0">
                <a:solidFill>
                  <a:schemeClr val="tx1"/>
                </a:solidFill>
              </a:rPr>
              <a:t>Ενεστώτα</a:t>
            </a:r>
            <a:r>
              <a:rPr lang="el-GR" dirty="0"/>
              <a:t>: γράφε, γράφετε – (γράφου), γράφεστε</a:t>
            </a:r>
          </a:p>
          <a:p>
            <a:r>
              <a:rPr lang="el-GR" dirty="0"/>
              <a:t>- </a:t>
            </a:r>
            <a:r>
              <a:rPr lang="el-GR" i="1" u="sng" dirty="0">
                <a:solidFill>
                  <a:schemeClr val="tx1"/>
                </a:solidFill>
              </a:rPr>
              <a:t>Αόριστο</a:t>
            </a:r>
            <a:r>
              <a:rPr lang="el-GR" dirty="0"/>
              <a:t>: γράψε, γράψτε – γράψου, γραφτείτε</a:t>
            </a:r>
          </a:p>
          <a:p>
            <a:r>
              <a:rPr lang="el-GR" dirty="0"/>
              <a:t>- </a:t>
            </a:r>
            <a:r>
              <a:rPr lang="el-GR" i="1" dirty="0">
                <a:solidFill>
                  <a:schemeClr val="tx1"/>
                </a:solidFill>
              </a:rPr>
              <a:t>Παρακείμενο</a:t>
            </a:r>
            <a:r>
              <a:rPr lang="el-GR" dirty="0"/>
              <a:t> (σπάνια): έχε γραμμένο, έχετε γραμμένο </a:t>
            </a:r>
          </a:p>
          <a:p>
            <a:endParaRPr lang="el-GR" dirty="0"/>
          </a:p>
          <a:p>
            <a:r>
              <a:rPr lang="el-GR" b="1" dirty="0"/>
              <a:t>Τα ρήματα που βρίσκονται σε προστακτική έγκλιση έχουν άρνηση μη(ν).</a:t>
            </a:r>
          </a:p>
        </p:txBody>
      </p:sp>
    </p:spTree>
    <p:extLst>
      <p:ext uri="{BB962C8B-B14F-4D97-AF65-F5344CB8AC3E}">
        <p14:creationId xmlns:p14="http://schemas.microsoft.com/office/powerpoint/2010/main" val="491272655"/>
      </p:ext>
    </p:extLst>
  </p:cSld>
  <p:clrMapOvr>
    <a:masterClrMapping/>
  </p:clrMapOvr>
  <p:transition spd="slow">
    <p:push dir="u"/>
    <p:sndAc>
      <p:stSnd>
        <p:snd r:embed="rId2" name="arrow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BD21D5-D4F3-4025-B050-07D3F752C9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9506268" cy="5105400"/>
          </a:xfrm>
        </p:spPr>
        <p:txBody>
          <a:bodyPr>
            <a:normAutofit/>
          </a:bodyPr>
          <a:lstStyle/>
          <a:p>
            <a:r>
              <a:rPr lang="el-GR" dirty="0"/>
              <a:t>Απρόσωπες εγκλίσεις:</a:t>
            </a:r>
          </a:p>
          <a:p>
            <a:r>
              <a:rPr lang="el-GR" dirty="0"/>
              <a:t>Η </a:t>
            </a:r>
            <a:r>
              <a:rPr lang="el-GR" b="1" dirty="0">
                <a:solidFill>
                  <a:schemeClr val="tx1"/>
                </a:solidFill>
              </a:rPr>
              <a:t>Μετοχή</a:t>
            </a:r>
            <a:r>
              <a:rPr lang="el-GR" dirty="0"/>
              <a:t> αποτελεί έναν ρηματικό τύπο άλλοτε άκλιτο (τρέχοντας, χτυπώντας) και άλλοτε κλιτό με τρία γένη (αγαπημένος, αγαπημένη, αγαπημένο) που λειτουργεί ως επίθετο (παθητική μετοχή).</a:t>
            </a:r>
          </a:p>
          <a:p>
            <a:endParaRPr lang="el-GR" dirty="0"/>
          </a:p>
          <a:p>
            <a:r>
              <a:rPr lang="el-GR" dirty="0"/>
              <a:t>Το </a:t>
            </a:r>
            <a:r>
              <a:rPr lang="el-GR" b="1" dirty="0">
                <a:solidFill>
                  <a:schemeClr val="tx1"/>
                </a:solidFill>
              </a:rPr>
              <a:t>Απαρέμφατο</a:t>
            </a:r>
            <a:r>
              <a:rPr lang="el-GR" dirty="0"/>
              <a:t> είναι άκλιτος ρηματικός τύπος που μας χρησιμεύει στο να σχηματίζουμε τους συντελεσμένους χρόνους των ρημάτων.</a:t>
            </a:r>
          </a:p>
          <a:p>
            <a:endParaRPr lang="el-GR" dirty="0"/>
          </a:p>
          <a:p>
            <a:r>
              <a:rPr lang="el-GR" dirty="0"/>
              <a:t>π.χ.</a:t>
            </a:r>
          </a:p>
          <a:p>
            <a:r>
              <a:rPr lang="el-GR" dirty="0"/>
              <a:t>Παρακείμενος: έχω </a:t>
            </a:r>
            <a:r>
              <a:rPr lang="el-GR" i="1" dirty="0">
                <a:highlight>
                  <a:srgbClr val="00FFFF"/>
                </a:highlight>
              </a:rPr>
              <a:t>βάψει</a:t>
            </a:r>
            <a:r>
              <a:rPr lang="el-GR" dirty="0"/>
              <a:t> – έχω </a:t>
            </a:r>
            <a:r>
              <a:rPr lang="el-GR" dirty="0">
                <a:highlight>
                  <a:srgbClr val="00FFFF"/>
                </a:highlight>
              </a:rPr>
              <a:t>βαφτεί</a:t>
            </a:r>
          </a:p>
          <a:p>
            <a:r>
              <a:rPr lang="el-GR" dirty="0"/>
              <a:t>Υπερσυντέλικος: είχα </a:t>
            </a:r>
            <a:r>
              <a:rPr lang="el-GR" dirty="0">
                <a:highlight>
                  <a:srgbClr val="00FFFF"/>
                </a:highlight>
              </a:rPr>
              <a:t>βάψει</a:t>
            </a:r>
            <a:r>
              <a:rPr lang="el-GR" dirty="0"/>
              <a:t> – είχα </a:t>
            </a:r>
            <a:r>
              <a:rPr lang="el-GR" dirty="0">
                <a:highlight>
                  <a:srgbClr val="00FFFF"/>
                </a:highlight>
              </a:rPr>
              <a:t>βαφτεί</a:t>
            </a:r>
          </a:p>
          <a:p>
            <a:r>
              <a:rPr lang="el-GR" dirty="0"/>
              <a:t>Συντελεσμένος μέλλοντας: θα έχω </a:t>
            </a:r>
            <a:r>
              <a:rPr lang="el-GR" dirty="0">
                <a:highlight>
                  <a:srgbClr val="00FFFF"/>
                </a:highlight>
              </a:rPr>
              <a:t>βάψει</a:t>
            </a:r>
            <a:r>
              <a:rPr lang="el-GR" dirty="0"/>
              <a:t> –θα έχω </a:t>
            </a:r>
            <a:r>
              <a:rPr lang="el-GR" dirty="0">
                <a:highlight>
                  <a:srgbClr val="00FFFF"/>
                </a:highlight>
              </a:rPr>
              <a:t>βαφτεί</a:t>
            </a:r>
          </a:p>
        </p:txBody>
      </p:sp>
    </p:spTree>
    <p:extLst>
      <p:ext uri="{BB962C8B-B14F-4D97-AF65-F5344CB8AC3E}">
        <p14:creationId xmlns:p14="http://schemas.microsoft.com/office/powerpoint/2010/main" val="315699676"/>
      </p:ext>
    </p:extLst>
  </p:cSld>
  <p:clrMapOvr>
    <a:masterClrMapping/>
  </p:clrMapOvr>
  <p:transition spd="slow">
    <p:push dir="u"/>
    <p:sndAc>
      <p:stSnd>
        <p:snd r:embed="rId2" name="arrow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287E88-C5E6-4EFE-91B2-C283F5ED49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000" y="190500"/>
            <a:ext cx="11633200" cy="6400800"/>
          </a:xfrm>
        </p:spPr>
        <p:txBody>
          <a:bodyPr/>
          <a:lstStyle/>
          <a:p>
            <a:pPr marL="0" indent="0">
              <a:buNone/>
            </a:pPr>
            <a:endParaRPr lang="el-GR" dirty="0"/>
          </a:p>
          <a:p>
            <a:r>
              <a:rPr lang="el-GR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Οριστική </a:t>
            </a:r>
            <a:r>
              <a:rPr lang="el-GR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</a:t>
            </a:r>
            <a:r>
              <a:rPr lang="el-GR" dirty="0"/>
              <a:t>       </a:t>
            </a:r>
            <a:r>
              <a:rPr lang="el-GR" b="1" dirty="0">
                <a:solidFill>
                  <a:schemeClr val="tx1"/>
                </a:solidFill>
              </a:rPr>
              <a:t>Δένω</a:t>
            </a:r>
            <a:r>
              <a:rPr lang="el-GR" dirty="0"/>
              <a:t> τα κορδόνια των παπουτσιών μου.</a:t>
            </a:r>
          </a:p>
          <a:p>
            <a:r>
              <a:rPr lang="el-GR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Υποτακτική</a:t>
            </a:r>
            <a:r>
              <a:rPr lang="el-GR" dirty="0"/>
              <a:t>     </a:t>
            </a:r>
            <a:r>
              <a:rPr lang="el-GR" b="1" dirty="0">
                <a:solidFill>
                  <a:schemeClr val="tx1"/>
                </a:solidFill>
              </a:rPr>
              <a:t>Όταν δένω </a:t>
            </a:r>
            <a:r>
              <a:rPr lang="el-GR" dirty="0"/>
              <a:t>τα κορδόνια των παπουτσιών, μη με ενοχλείς.</a:t>
            </a:r>
          </a:p>
          <a:p>
            <a:r>
              <a:rPr lang="el-GR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Προστακτική</a:t>
            </a:r>
            <a:r>
              <a:rPr lang="el-GR" dirty="0"/>
              <a:t>   </a:t>
            </a:r>
            <a:r>
              <a:rPr lang="el-GR" b="1" dirty="0">
                <a:solidFill>
                  <a:schemeClr val="tx1"/>
                </a:solidFill>
              </a:rPr>
              <a:t>Δένε</a:t>
            </a:r>
            <a:r>
              <a:rPr lang="el-GR" dirty="0"/>
              <a:t> τα κορδόνια των παπουτσιών σου.</a:t>
            </a:r>
          </a:p>
          <a:p>
            <a:r>
              <a:rPr lang="el-GR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Απαρέμφατο</a:t>
            </a:r>
            <a:r>
              <a:rPr lang="el-GR" dirty="0"/>
              <a:t>  Έχω </a:t>
            </a:r>
            <a:r>
              <a:rPr lang="el-GR" b="1" dirty="0">
                <a:solidFill>
                  <a:schemeClr val="tx1"/>
                </a:solidFill>
              </a:rPr>
              <a:t>δέσει</a:t>
            </a:r>
            <a:r>
              <a:rPr lang="el-GR" dirty="0"/>
              <a:t> τα κορδόνια των παπουτσιών μου.</a:t>
            </a:r>
          </a:p>
          <a:p>
            <a:r>
              <a:rPr lang="el-GR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Μετοχή</a:t>
            </a:r>
            <a:endParaRPr lang="el-GR" dirty="0"/>
          </a:p>
          <a:p>
            <a:pPr marL="0" indent="0">
              <a:buNone/>
            </a:pPr>
            <a:r>
              <a:rPr lang="el-GR" dirty="0"/>
              <a:t>α) </a:t>
            </a:r>
            <a:r>
              <a:rPr lang="el-GR" b="1" dirty="0">
                <a:solidFill>
                  <a:schemeClr val="tx1"/>
                </a:solidFill>
              </a:rPr>
              <a:t>Δένοντας</a:t>
            </a:r>
            <a:r>
              <a:rPr lang="el-GR" dirty="0"/>
              <a:t> τα κορδόνια των παπουτσιών μου βρήκα ένα ευρώ. (ενεργητική)</a:t>
            </a:r>
          </a:p>
          <a:p>
            <a:pPr marL="0" indent="0">
              <a:buNone/>
            </a:pPr>
            <a:r>
              <a:rPr lang="el-GR" dirty="0"/>
              <a:t>β) Τα κορδόνια των παπουτσιών μου είναι </a:t>
            </a:r>
            <a:r>
              <a:rPr lang="el-GR" b="1" dirty="0">
                <a:solidFill>
                  <a:schemeClr val="tx1"/>
                </a:solidFill>
              </a:rPr>
              <a:t>δεμένα</a:t>
            </a:r>
            <a:r>
              <a:rPr lang="el-GR" dirty="0"/>
              <a:t>. </a:t>
            </a:r>
            <a:r>
              <a:rPr lang="el-GR"/>
              <a:t>(παθητική)</a:t>
            </a:r>
            <a:endParaRPr lang="el-GR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B1D7565-AF5D-477F-89DE-BAEEA112277B}"/>
              </a:ext>
            </a:extLst>
          </p:cNvPr>
          <p:cNvSpPr txBox="1"/>
          <p:nvPr/>
        </p:nvSpPr>
        <p:spPr>
          <a:xfrm>
            <a:off x="924560" y="416560"/>
            <a:ext cx="8514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solidFill>
                  <a:schemeClr val="tx2">
                    <a:lumMod val="50000"/>
                  </a:schemeClr>
                </a:solidFill>
              </a:rPr>
              <a:t>ΑΣ ΔΟΥΜΕ ΚΙ ΕΝΑ ΠΑΡΑΔΕΙΓΜΑ: ΤΟ ΡΗΜΑ </a:t>
            </a:r>
            <a:r>
              <a:rPr lang="el-GR" b="1" dirty="0"/>
              <a:t>ΔΕΝΩ </a:t>
            </a:r>
            <a:r>
              <a:rPr lang="el-GR" b="1" dirty="0">
                <a:solidFill>
                  <a:schemeClr val="tx2">
                    <a:lumMod val="50000"/>
                  </a:schemeClr>
                </a:solidFill>
              </a:rPr>
              <a:t>ΣΕ ΟΛΕΣ ΤΙΣ ΕΓΚΛΙΣΕΙΣ</a:t>
            </a:r>
          </a:p>
        </p:txBody>
      </p:sp>
    </p:spTree>
    <p:extLst>
      <p:ext uri="{BB962C8B-B14F-4D97-AF65-F5344CB8AC3E}">
        <p14:creationId xmlns:p14="http://schemas.microsoft.com/office/powerpoint/2010/main" val="3819064118"/>
      </p:ext>
    </p:extLst>
  </p:cSld>
  <p:clrMapOvr>
    <a:masterClrMapping/>
  </p:clrMapOvr>
  <p:transition spd="slow">
    <p:push dir="u"/>
    <p:sndAc>
      <p:stSnd>
        <p:snd r:embed="rId2" name="arrow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7509B08A-C1EC-478C-86AF-60ADE06D9B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AC8CCC9-8DD0-4A56-B7D1-CE49724AE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290" y="685800"/>
            <a:ext cx="4818656" cy="4603749"/>
          </a:xfrm>
        </p:spPr>
        <p:txBody>
          <a:bodyPr>
            <a:normAutofit/>
          </a:bodyPr>
          <a:lstStyle/>
          <a:p>
            <a:pPr algn="ctr"/>
            <a:r>
              <a:rPr lang="el-GR" sz="5200" dirty="0"/>
              <a:t>ΕΛΠΙΖΩ ΝΑ ΤΑ ΘΥΜΑΣΤΕ!!!</a:t>
            </a: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221CC330-4259-4C32-BF8B-5FE13FFABB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5999" y="0"/>
            <a:ext cx="6096001" cy="6858000"/>
          </a:xfrm>
          <a:prstGeom prst="rect">
            <a:avLst/>
          </a:prstGeom>
          <a:solidFill>
            <a:schemeClr val="bg2">
              <a:alpha val="97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3D47CF-FC4E-4217-ADDF-395BE3F7E6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5651" y="685800"/>
            <a:ext cx="4878959" cy="4603750"/>
          </a:xfrm>
        </p:spPr>
        <p:txBody>
          <a:bodyPr>
            <a:normAutofit/>
          </a:bodyPr>
          <a:lstStyle/>
          <a:p>
            <a:r>
              <a:rPr lang="el-GR" sz="9600" b="1" dirty="0">
                <a:solidFill>
                  <a:schemeClr val="tx1"/>
                </a:solidFill>
              </a:rPr>
              <a:t>ΤΕΛΟΣ</a:t>
            </a:r>
          </a:p>
        </p:txBody>
      </p:sp>
    </p:spTree>
    <p:extLst>
      <p:ext uri="{BB962C8B-B14F-4D97-AF65-F5344CB8AC3E}">
        <p14:creationId xmlns:p14="http://schemas.microsoft.com/office/powerpoint/2010/main" val="2305100389"/>
      </p:ext>
    </p:extLst>
  </p:cSld>
  <p:clrMapOvr>
    <a:masterClrMapping/>
  </p:clrMapOvr>
  <p:transition spd="slow">
    <p:push dir="u"/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48</TotalTime>
  <Words>570</Words>
  <Application>Microsoft Office PowerPoint</Application>
  <PresentationFormat>Widescreen</PresentationFormat>
  <Paragraphs>65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Century Gothic</vt:lpstr>
      <vt:lpstr>Georgia</vt:lpstr>
      <vt:lpstr>Verdana</vt:lpstr>
      <vt:lpstr>Wingdings 3</vt:lpstr>
      <vt:lpstr>Slice</vt:lpstr>
      <vt:lpstr>Οι εγλισεισ των ρηματων</vt:lpstr>
      <vt:lpstr>PowerPoint Presentation</vt:lpstr>
      <vt:lpstr>Η οριστικΗ, η υποτακτικΗ και η προστακτικΗ ονομΑζονται προσωπικΕς εγκλΙσεις, γιατΙ Εχουν ξεχωριστοΥς τΥπους για τα διΑφορα πρΟσωπα κΑθε αριθμοΥ, π.χ. τρΕχω, τρΕχεις, τρΕχει…   ΑντΙθετα το απαρΕμφατο και η μετοχΗ ονομΑζονται απρΑσωπες εγκλΙσεις γιαΤΙ δεν Εχουν ξεχωριστοΥς τΥπους για τα διΑφορα πρΟσωπα κΑθε αριθμοΥ, π.χ. δΕνοντας, αγαπημΕνος.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ΕΛΠΙΖΩ ΝΑ ΤΑ ΘΥΜΑΣΤΕ!!!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Οι εγλισεισ των ρηματων</dc:title>
  <dc:creator>ΚΩΣΤΑΣ ΜΑΤΣΟΥΡΗΣ</dc:creator>
  <cp:lastModifiedBy>ΚΩΣΤΑΣ ΜΑΤΣΟΥΡΗΣ</cp:lastModifiedBy>
  <cp:revision>2</cp:revision>
  <dcterms:created xsi:type="dcterms:W3CDTF">2020-11-22T08:21:02Z</dcterms:created>
  <dcterms:modified xsi:type="dcterms:W3CDTF">2021-10-24T15:39:14Z</dcterms:modified>
</cp:coreProperties>
</file>