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64" r:id="rId3"/>
    <p:sldId id="265" r:id="rId4"/>
    <p:sldId id="257" r:id="rId5"/>
    <p:sldId id="258" r:id="rId6"/>
    <p:sldId id="260" r:id="rId7"/>
    <p:sldId id="261" r:id="rId8"/>
    <p:sldId id="262" r:id="rId9"/>
    <p:sldId id="271" r:id="rId10"/>
    <p:sldId id="272" r:id="rId11"/>
    <p:sldId id="263" r:id="rId12"/>
    <p:sldId id="268" r:id="rId13"/>
    <p:sldId id="269" r:id="rId14"/>
    <p:sldId id="270" r:id="rId15"/>
    <p:sldId id="259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95507C-9BE1-459D-A1F4-30039CCF7B5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5BCC29C-9CCF-4B4C-ADB0-3EFA767BB619}">
      <dgm:prSet/>
      <dgm:spPr/>
      <dgm:t>
        <a:bodyPr/>
        <a:lstStyle/>
        <a:p>
          <a:r>
            <a:rPr lang="el-GR"/>
            <a:t>Τι μας λέει ένα σκίτσο;</a:t>
          </a:r>
          <a:endParaRPr lang="en-US"/>
        </a:p>
      </dgm:t>
    </dgm:pt>
    <dgm:pt modelId="{5C91E169-1010-485F-B63D-72922B1B40E0}" type="parTrans" cxnId="{744F419B-20B8-47AF-8598-B1E9CE422863}">
      <dgm:prSet/>
      <dgm:spPr/>
      <dgm:t>
        <a:bodyPr/>
        <a:lstStyle/>
        <a:p>
          <a:endParaRPr lang="en-US"/>
        </a:p>
      </dgm:t>
    </dgm:pt>
    <dgm:pt modelId="{1E73EE5B-F6C8-4418-9171-739C1A127DE2}" type="sibTrans" cxnId="{744F419B-20B8-47AF-8598-B1E9CE422863}">
      <dgm:prSet/>
      <dgm:spPr/>
      <dgm:t>
        <a:bodyPr/>
        <a:lstStyle/>
        <a:p>
          <a:endParaRPr lang="en-US"/>
        </a:p>
      </dgm:t>
    </dgm:pt>
    <dgm:pt modelId="{8BCBF4EA-1946-467C-88FA-342FFB5E6CC9}">
      <dgm:prSet/>
      <dgm:spPr/>
      <dgm:t>
        <a:bodyPr/>
        <a:lstStyle/>
        <a:p>
          <a:r>
            <a:rPr lang="el-GR"/>
            <a:t>Είναι τέχνη;</a:t>
          </a:r>
          <a:endParaRPr lang="en-US"/>
        </a:p>
      </dgm:t>
    </dgm:pt>
    <dgm:pt modelId="{C5FFE7E7-FA49-4FC2-9857-D69D7E5A42AD}" type="parTrans" cxnId="{D87BF6B7-8663-4CD4-A242-A98533888FA5}">
      <dgm:prSet/>
      <dgm:spPr/>
      <dgm:t>
        <a:bodyPr/>
        <a:lstStyle/>
        <a:p>
          <a:endParaRPr lang="en-US"/>
        </a:p>
      </dgm:t>
    </dgm:pt>
    <dgm:pt modelId="{C3C0FDCE-D8A4-4588-BDD1-B4ECF3ED109E}" type="sibTrans" cxnId="{D87BF6B7-8663-4CD4-A242-A98533888FA5}">
      <dgm:prSet/>
      <dgm:spPr/>
      <dgm:t>
        <a:bodyPr/>
        <a:lstStyle/>
        <a:p>
          <a:endParaRPr lang="en-US"/>
        </a:p>
      </dgm:t>
    </dgm:pt>
    <dgm:pt modelId="{96510D0A-D97C-46BF-BC90-688A95503A5C}">
      <dgm:prSet/>
      <dgm:spPr/>
      <dgm:t>
        <a:bodyPr/>
        <a:lstStyle/>
        <a:p>
          <a:r>
            <a:rPr lang="el-GR"/>
            <a:t>Αν ναι, ποια τα χαρακτηριστικά της; </a:t>
          </a:r>
          <a:endParaRPr lang="en-US"/>
        </a:p>
      </dgm:t>
    </dgm:pt>
    <dgm:pt modelId="{06140083-75A8-47B7-9FD8-1DEC332B5BD6}" type="parTrans" cxnId="{0E71997C-6D42-448B-852F-D97C43850005}">
      <dgm:prSet/>
      <dgm:spPr/>
      <dgm:t>
        <a:bodyPr/>
        <a:lstStyle/>
        <a:p>
          <a:endParaRPr lang="en-US"/>
        </a:p>
      </dgm:t>
    </dgm:pt>
    <dgm:pt modelId="{5020601F-2CCB-47B7-ABAF-3114754D4FB9}" type="sibTrans" cxnId="{0E71997C-6D42-448B-852F-D97C43850005}">
      <dgm:prSet/>
      <dgm:spPr/>
      <dgm:t>
        <a:bodyPr/>
        <a:lstStyle/>
        <a:p>
          <a:endParaRPr lang="en-US"/>
        </a:p>
      </dgm:t>
    </dgm:pt>
    <dgm:pt modelId="{C68E73AC-B8A1-4064-A519-C0C3C3C5A44C}" type="pres">
      <dgm:prSet presAssocID="{F895507C-9BE1-459D-A1F4-30039CCF7B59}" presName="linear" presStyleCnt="0">
        <dgm:presLayoutVars>
          <dgm:animLvl val="lvl"/>
          <dgm:resizeHandles val="exact"/>
        </dgm:presLayoutVars>
      </dgm:prSet>
      <dgm:spPr/>
    </dgm:pt>
    <dgm:pt modelId="{515D0E95-5154-4818-B663-327226A9287E}" type="pres">
      <dgm:prSet presAssocID="{C5BCC29C-9CCF-4B4C-ADB0-3EFA767BB61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E9B8D0E-D6E6-4F68-AB39-6C929CBCB7AE}" type="pres">
      <dgm:prSet presAssocID="{1E73EE5B-F6C8-4418-9171-739C1A127DE2}" presName="spacer" presStyleCnt="0"/>
      <dgm:spPr/>
    </dgm:pt>
    <dgm:pt modelId="{2CA945B9-1BEA-4891-8E9D-8833BA1B447B}" type="pres">
      <dgm:prSet presAssocID="{8BCBF4EA-1946-467C-88FA-342FFB5E6CC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C7A92D-661D-445E-AD68-6C8425D29CE9}" type="pres">
      <dgm:prSet presAssocID="{C3C0FDCE-D8A4-4588-BDD1-B4ECF3ED109E}" presName="spacer" presStyleCnt="0"/>
      <dgm:spPr/>
    </dgm:pt>
    <dgm:pt modelId="{EF2FC5B7-D5BE-42C7-A4F6-C75780D0EC16}" type="pres">
      <dgm:prSet presAssocID="{96510D0A-D97C-46BF-BC90-688A95503A5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A905C0E-77FA-4F6B-BBE7-60AF16A82D58}" type="presOf" srcId="{F895507C-9BE1-459D-A1F4-30039CCF7B59}" destId="{C68E73AC-B8A1-4064-A519-C0C3C3C5A44C}" srcOrd="0" destOrd="0" presId="urn:microsoft.com/office/officeart/2005/8/layout/vList2"/>
    <dgm:cxn modelId="{4861236B-49D6-418A-998A-532D1556D2A1}" type="presOf" srcId="{C5BCC29C-9CCF-4B4C-ADB0-3EFA767BB619}" destId="{515D0E95-5154-4818-B663-327226A9287E}" srcOrd="0" destOrd="0" presId="urn:microsoft.com/office/officeart/2005/8/layout/vList2"/>
    <dgm:cxn modelId="{0E71997C-6D42-448B-852F-D97C43850005}" srcId="{F895507C-9BE1-459D-A1F4-30039CCF7B59}" destId="{96510D0A-D97C-46BF-BC90-688A95503A5C}" srcOrd="2" destOrd="0" parTransId="{06140083-75A8-47B7-9FD8-1DEC332B5BD6}" sibTransId="{5020601F-2CCB-47B7-ABAF-3114754D4FB9}"/>
    <dgm:cxn modelId="{744F419B-20B8-47AF-8598-B1E9CE422863}" srcId="{F895507C-9BE1-459D-A1F4-30039CCF7B59}" destId="{C5BCC29C-9CCF-4B4C-ADB0-3EFA767BB619}" srcOrd="0" destOrd="0" parTransId="{5C91E169-1010-485F-B63D-72922B1B40E0}" sibTransId="{1E73EE5B-F6C8-4418-9171-739C1A127DE2}"/>
    <dgm:cxn modelId="{8AAC61AF-FB4C-45AA-8224-7144EFD78428}" type="presOf" srcId="{96510D0A-D97C-46BF-BC90-688A95503A5C}" destId="{EF2FC5B7-D5BE-42C7-A4F6-C75780D0EC16}" srcOrd="0" destOrd="0" presId="urn:microsoft.com/office/officeart/2005/8/layout/vList2"/>
    <dgm:cxn modelId="{696E4CB6-86A7-43BE-A4CD-EAB9DD7C567F}" type="presOf" srcId="{8BCBF4EA-1946-467C-88FA-342FFB5E6CC9}" destId="{2CA945B9-1BEA-4891-8E9D-8833BA1B447B}" srcOrd="0" destOrd="0" presId="urn:microsoft.com/office/officeart/2005/8/layout/vList2"/>
    <dgm:cxn modelId="{D87BF6B7-8663-4CD4-A242-A98533888FA5}" srcId="{F895507C-9BE1-459D-A1F4-30039CCF7B59}" destId="{8BCBF4EA-1946-467C-88FA-342FFB5E6CC9}" srcOrd="1" destOrd="0" parTransId="{C5FFE7E7-FA49-4FC2-9857-D69D7E5A42AD}" sibTransId="{C3C0FDCE-D8A4-4588-BDD1-B4ECF3ED109E}"/>
    <dgm:cxn modelId="{0EB69BA0-165C-4332-9B77-0B3E84F305A4}" type="presParOf" srcId="{C68E73AC-B8A1-4064-A519-C0C3C3C5A44C}" destId="{515D0E95-5154-4818-B663-327226A9287E}" srcOrd="0" destOrd="0" presId="urn:microsoft.com/office/officeart/2005/8/layout/vList2"/>
    <dgm:cxn modelId="{87046C11-EAB6-4FE0-BDD6-53A1D16E86F0}" type="presParOf" srcId="{C68E73AC-B8A1-4064-A519-C0C3C3C5A44C}" destId="{2E9B8D0E-D6E6-4F68-AB39-6C929CBCB7AE}" srcOrd="1" destOrd="0" presId="urn:microsoft.com/office/officeart/2005/8/layout/vList2"/>
    <dgm:cxn modelId="{7609A2C0-645E-4901-AC22-B6D513EA339A}" type="presParOf" srcId="{C68E73AC-B8A1-4064-A519-C0C3C3C5A44C}" destId="{2CA945B9-1BEA-4891-8E9D-8833BA1B447B}" srcOrd="2" destOrd="0" presId="urn:microsoft.com/office/officeart/2005/8/layout/vList2"/>
    <dgm:cxn modelId="{A390105D-6471-44CC-846D-24D69265ACEF}" type="presParOf" srcId="{C68E73AC-B8A1-4064-A519-C0C3C3C5A44C}" destId="{71C7A92D-661D-445E-AD68-6C8425D29CE9}" srcOrd="3" destOrd="0" presId="urn:microsoft.com/office/officeart/2005/8/layout/vList2"/>
    <dgm:cxn modelId="{099EAF36-0345-437A-8B0F-6557FA810859}" type="presParOf" srcId="{C68E73AC-B8A1-4064-A519-C0C3C3C5A44C}" destId="{EF2FC5B7-D5BE-42C7-A4F6-C75780D0EC1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F46C54-EBC0-46E3-8BBF-ADC305B0A35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F223856-2965-4D83-B65E-653ECB8DF3D3}">
      <dgm:prSet/>
      <dgm:spPr/>
      <dgm:t>
        <a:bodyPr/>
        <a:lstStyle/>
        <a:p>
          <a:r>
            <a:rPr lang="el-GR"/>
            <a:t>Ποια πλευρά του Μίκη Θεοδωράκη τονίζει το καθένα;</a:t>
          </a:r>
          <a:endParaRPr lang="en-US"/>
        </a:p>
      </dgm:t>
    </dgm:pt>
    <dgm:pt modelId="{BCA2CCD0-9F1F-4C9B-8F79-BC443FB4D3D0}" type="parTrans" cxnId="{094BDD31-A67B-4F61-B21D-BBC04C1F3F3F}">
      <dgm:prSet/>
      <dgm:spPr/>
      <dgm:t>
        <a:bodyPr/>
        <a:lstStyle/>
        <a:p>
          <a:endParaRPr lang="en-US"/>
        </a:p>
      </dgm:t>
    </dgm:pt>
    <dgm:pt modelId="{CA3EE35C-1F57-435E-B86C-2566C9A947F3}" type="sibTrans" cxnId="{094BDD31-A67B-4F61-B21D-BBC04C1F3F3F}">
      <dgm:prSet/>
      <dgm:spPr/>
      <dgm:t>
        <a:bodyPr/>
        <a:lstStyle/>
        <a:p>
          <a:endParaRPr lang="en-US"/>
        </a:p>
      </dgm:t>
    </dgm:pt>
    <dgm:pt modelId="{51D1B77E-B1CD-4E1A-9F10-8416A5E6D7CB}">
      <dgm:prSet/>
      <dgm:spPr/>
      <dgm:t>
        <a:bodyPr/>
        <a:lstStyle/>
        <a:p>
          <a:r>
            <a:rPr lang="el-GR"/>
            <a:t>Ποια λεζάντα θα βάζατε; </a:t>
          </a:r>
          <a:endParaRPr lang="en-US"/>
        </a:p>
      </dgm:t>
    </dgm:pt>
    <dgm:pt modelId="{5D4A1D01-85DE-48FC-823D-85728321747A}" type="parTrans" cxnId="{949F3AB2-889C-4164-8D8B-FEEFFF60BD99}">
      <dgm:prSet/>
      <dgm:spPr/>
      <dgm:t>
        <a:bodyPr/>
        <a:lstStyle/>
        <a:p>
          <a:endParaRPr lang="en-US"/>
        </a:p>
      </dgm:t>
    </dgm:pt>
    <dgm:pt modelId="{90CEABEA-9D69-4A5B-A5AB-CD3399E8F665}" type="sibTrans" cxnId="{949F3AB2-889C-4164-8D8B-FEEFFF60BD99}">
      <dgm:prSet/>
      <dgm:spPr/>
      <dgm:t>
        <a:bodyPr/>
        <a:lstStyle/>
        <a:p>
          <a:endParaRPr lang="en-US"/>
        </a:p>
      </dgm:t>
    </dgm:pt>
    <dgm:pt modelId="{889BC8E2-1F5C-430C-99B1-1E500AEE88F3}" type="pres">
      <dgm:prSet presAssocID="{7AF46C54-EBC0-46E3-8BBF-ADC305B0A35A}" presName="linear" presStyleCnt="0">
        <dgm:presLayoutVars>
          <dgm:animLvl val="lvl"/>
          <dgm:resizeHandles val="exact"/>
        </dgm:presLayoutVars>
      </dgm:prSet>
      <dgm:spPr/>
    </dgm:pt>
    <dgm:pt modelId="{581AF738-CE66-42D3-88D3-163B2ACA770F}" type="pres">
      <dgm:prSet presAssocID="{AF223856-2965-4D83-B65E-653ECB8DF3D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60195CA-7D84-48C2-96D1-620EA2A8F87B}" type="pres">
      <dgm:prSet presAssocID="{CA3EE35C-1F57-435E-B86C-2566C9A947F3}" presName="spacer" presStyleCnt="0"/>
      <dgm:spPr/>
    </dgm:pt>
    <dgm:pt modelId="{6A42C6A1-0256-41BE-9CA2-CD8BB0923DA1}" type="pres">
      <dgm:prSet presAssocID="{51D1B77E-B1CD-4E1A-9F10-8416A5E6D7C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0E51F0C-C0AE-483F-97E6-F188D9512C58}" type="presOf" srcId="{7AF46C54-EBC0-46E3-8BBF-ADC305B0A35A}" destId="{889BC8E2-1F5C-430C-99B1-1E500AEE88F3}" srcOrd="0" destOrd="0" presId="urn:microsoft.com/office/officeart/2005/8/layout/vList2"/>
    <dgm:cxn modelId="{094BDD31-A67B-4F61-B21D-BBC04C1F3F3F}" srcId="{7AF46C54-EBC0-46E3-8BBF-ADC305B0A35A}" destId="{AF223856-2965-4D83-B65E-653ECB8DF3D3}" srcOrd="0" destOrd="0" parTransId="{BCA2CCD0-9F1F-4C9B-8F79-BC443FB4D3D0}" sibTransId="{CA3EE35C-1F57-435E-B86C-2566C9A947F3}"/>
    <dgm:cxn modelId="{65623F3C-4E62-4EDD-B6D6-51C1D6643829}" type="presOf" srcId="{AF223856-2965-4D83-B65E-653ECB8DF3D3}" destId="{581AF738-CE66-42D3-88D3-163B2ACA770F}" srcOrd="0" destOrd="0" presId="urn:microsoft.com/office/officeart/2005/8/layout/vList2"/>
    <dgm:cxn modelId="{949F3AB2-889C-4164-8D8B-FEEFFF60BD99}" srcId="{7AF46C54-EBC0-46E3-8BBF-ADC305B0A35A}" destId="{51D1B77E-B1CD-4E1A-9F10-8416A5E6D7CB}" srcOrd="1" destOrd="0" parTransId="{5D4A1D01-85DE-48FC-823D-85728321747A}" sibTransId="{90CEABEA-9D69-4A5B-A5AB-CD3399E8F665}"/>
    <dgm:cxn modelId="{74D5F7D7-E907-48C4-9490-A59AA2072E3D}" type="presOf" srcId="{51D1B77E-B1CD-4E1A-9F10-8416A5E6D7CB}" destId="{6A42C6A1-0256-41BE-9CA2-CD8BB0923DA1}" srcOrd="0" destOrd="0" presId="urn:microsoft.com/office/officeart/2005/8/layout/vList2"/>
    <dgm:cxn modelId="{E7404650-248A-44BC-B905-B573F1DE6102}" type="presParOf" srcId="{889BC8E2-1F5C-430C-99B1-1E500AEE88F3}" destId="{581AF738-CE66-42D3-88D3-163B2ACA770F}" srcOrd="0" destOrd="0" presId="urn:microsoft.com/office/officeart/2005/8/layout/vList2"/>
    <dgm:cxn modelId="{468EA37E-8DC7-46DE-9A40-173A6ED9219D}" type="presParOf" srcId="{889BC8E2-1F5C-430C-99B1-1E500AEE88F3}" destId="{760195CA-7D84-48C2-96D1-620EA2A8F87B}" srcOrd="1" destOrd="0" presId="urn:microsoft.com/office/officeart/2005/8/layout/vList2"/>
    <dgm:cxn modelId="{AB5AC7FF-1649-4FA7-B279-B664F57E693E}" type="presParOf" srcId="{889BC8E2-1F5C-430C-99B1-1E500AEE88F3}" destId="{6A42C6A1-0256-41BE-9CA2-CD8BB0923DA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D0E95-5154-4818-B663-327226A9287E}">
      <dsp:nvSpPr>
        <dsp:cNvPr id="0" name=""/>
        <dsp:cNvSpPr/>
      </dsp:nvSpPr>
      <dsp:spPr>
        <a:xfrm>
          <a:off x="0" y="36220"/>
          <a:ext cx="5914209" cy="1640925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400" kern="1200"/>
            <a:t>Τι μας λέει ένα σκίτσο;</a:t>
          </a:r>
          <a:endParaRPr lang="en-US" sz="4400" kern="1200"/>
        </a:p>
      </dsp:txBody>
      <dsp:txXfrm>
        <a:off x="80103" y="116323"/>
        <a:ext cx="5754003" cy="1480719"/>
      </dsp:txXfrm>
    </dsp:sp>
    <dsp:sp modelId="{2CA945B9-1BEA-4891-8E9D-8833BA1B447B}">
      <dsp:nvSpPr>
        <dsp:cNvPr id="0" name=""/>
        <dsp:cNvSpPr/>
      </dsp:nvSpPr>
      <dsp:spPr>
        <a:xfrm>
          <a:off x="0" y="1803866"/>
          <a:ext cx="5914209" cy="1640925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496582"/>
                <a:satOff val="288"/>
                <a:lumOff val="2843"/>
                <a:alphaOff val="0"/>
                <a:shade val="74000"/>
                <a:satMod val="130000"/>
                <a:lumMod val="90000"/>
              </a:schemeClr>
              <a:schemeClr val="accent5">
                <a:hueOff val="496582"/>
                <a:satOff val="288"/>
                <a:lumOff val="284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400" kern="1200"/>
            <a:t>Είναι τέχνη;</a:t>
          </a:r>
          <a:endParaRPr lang="en-US" sz="4400" kern="1200"/>
        </a:p>
      </dsp:txBody>
      <dsp:txXfrm>
        <a:off x="80103" y="1883969"/>
        <a:ext cx="5754003" cy="1480719"/>
      </dsp:txXfrm>
    </dsp:sp>
    <dsp:sp modelId="{EF2FC5B7-D5BE-42C7-A4F6-C75780D0EC16}">
      <dsp:nvSpPr>
        <dsp:cNvPr id="0" name=""/>
        <dsp:cNvSpPr/>
      </dsp:nvSpPr>
      <dsp:spPr>
        <a:xfrm>
          <a:off x="0" y="3571511"/>
          <a:ext cx="5914209" cy="1640925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400" kern="1200"/>
            <a:t>Αν ναι, ποια τα χαρακτηριστικά της; </a:t>
          </a:r>
          <a:endParaRPr lang="en-US" sz="4400" kern="1200"/>
        </a:p>
      </dsp:txBody>
      <dsp:txXfrm>
        <a:off x="80103" y="3651614"/>
        <a:ext cx="5754003" cy="1480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AF738-CE66-42D3-88D3-163B2ACA770F}">
      <dsp:nvSpPr>
        <dsp:cNvPr id="0" name=""/>
        <dsp:cNvSpPr/>
      </dsp:nvSpPr>
      <dsp:spPr>
        <a:xfrm>
          <a:off x="0" y="31248"/>
          <a:ext cx="5914209" cy="252251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900" kern="1200"/>
            <a:t>Ποια πλευρά του Μίκη Θεοδωράκη τονίζει το καθένα;</a:t>
          </a:r>
          <a:endParaRPr lang="en-US" sz="4900" kern="1200"/>
        </a:p>
      </dsp:txBody>
      <dsp:txXfrm>
        <a:off x="123139" y="154387"/>
        <a:ext cx="5667931" cy="2276241"/>
      </dsp:txXfrm>
    </dsp:sp>
    <dsp:sp modelId="{6A42C6A1-0256-41BE-9CA2-CD8BB0923DA1}">
      <dsp:nvSpPr>
        <dsp:cNvPr id="0" name=""/>
        <dsp:cNvSpPr/>
      </dsp:nvSpPr>
      <dsp:spPr>
        <a:xfrm>
          <a:off x="0" y="2694888"/>
          <a:ext cx="5914209" cy="252251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900" kern="1200"/>
            <a:t>Ποια λεζάντα θα βάζατε; </a:t>
          </a:r>
          <a:endParaRPr lang="en-US" sz="4900" kern="1200"/>
        </a:p>
      </dsp:txBody>
      <dsp:txXfrm>
        <a:off x="123139" y="2818027"/>
        <a:ext cx="5667931" cy="2276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8352ED3-3C46-4C9A-9738-67B2D875E7E2}" type="datetime2">
              <a:rPr lang="en-US" smtClean="0"/>
              <a:pPr/>
              <a:t>Wednesday, May 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0314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May 4,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17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May 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109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May 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6941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May 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9841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May 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1203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May 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6068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May 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65398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May 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9248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May 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488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May 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40799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May 4,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041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May 4,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98657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May 4,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1687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May 4,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658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May 4,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7843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May 4,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3601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352ED3-3C46-4C9A-9738-67B2D875E7E2}" type="datetime2">
              <a:rPr lang="en-US" smtClean="0"/>
              <a:pPr/>
              <a:t>Wednesday, May 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6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ard.googl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E4A6A9E0-9106-4A26-A7F7-70350A407C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r="1" b="402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06E82F6-592F-4E06-B3CD-3580E60A9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5000">
                <a:solidFill>
                  <a:srgbClr val="FFFFFF"/>
                </a:solidFill>
              </a:rPr>
              <a:t>Η ΤΕΧΝΗ ΤΟΥ ΣΚΙΤΣΟΥ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23A5131-7C80-4685-8EC3-F6D946026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( ή αλλιώς όταν πέθανε ο τελευταίος μεγάλος μιας γενιάς)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811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572F5BD-45FF-4339-B980-9AB18FD6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l-GR" sz="2800">
                <a:solidFill>
                  <a:srgbClr val="262626"/>
                </a:solidFill>
              </a:rPr>
              <a:t>Σταύρος Κιουτσούκης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4E64B9-EBB1-46A1-9FB7-11BC1B8E0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262626"/>
              </a:solidFill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E6F0E344-59CD-42A7-BC8A-49AA29355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689" y="609602"/>
            <a:ext cx="5252483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58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6C0BAE-D419-42EE-9C7F-5B0E38A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319" y="576263"/>
            <a:ext cx="5054196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z="4800" dirty="0"/>
              <a:t>Παντελής Ζωγράφος</a:t>
            </a:r>
            <a:endParaRPr lang="en-US" sz="4800" dirty="0"/>
          </a:p>
        </p:txBody>
      </p:sp>
      <p:pic>
        <p:nvPicPr>
          <p:cNvPr id="5" name="Θέση περιεχομένου 4" descr="Εικόνα που περιέχει γραμμικό σχέδιο&#10;&#10;Περιγραφή που δημιουργήθηκε αυτόματα">
            <a:extLst>
              <a:ext uri="{FF2B5EF4-FFF2-40B4-BE49-F238E27FC236}">
                <a16:creationId xmlns:a16="http://schemas.microsoft.com/office/drawing/2014/main" id="{20D5B047-B8A6-447E-9EC1-ED3A3DCEC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/>
          <a:stretch/>
        </p:blipFill>
        <p:spPr>
          <a:xfrm>
            <a:off x="-6472" y="10"/>
            <a:ext cx="5486394" cy="68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36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192058-8D49-44DA-ADC6-B4821AFBD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ΚΥΡ</a:t>
            </a:r>
          </a:p>
        </p:txBody>
      </p:sp>
      <p:pic>
        <p:nvPicPr>
          <p:cNvPr id="5" name="Θέση περιεχομένου 4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D3244405-A5BB-4708-AE8A-D5BD30757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79" y="2557463"/>
            <a:ext cx="5606441" cy="3317875"/>
          </a:xfrm>
        </p:spPr>
      </p:pic>
    </p:spTree>
    <p:extLst>
      <p:ext uri="{BB962C8B-B14F-4D97-AF65-F5344CB8AC3E}">
        <p14:creationId xmlns:p14="http://schemas.microsoft.com/office/powerpoint/2010/main" val="329896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C29F9C7-F608-4828-806A-64D09A44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l-GR" sz="2800">
                <a:solidFill>
                  <a:srgbClr val="262626"/>
                </a:solidFill>
              </a:rPr>
              <a:t>Χρήστος Παπανίκος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65AD7C-189B-438D-BE3F-53C07015F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262626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36D2662-E6E4-4BAD-9BB1-F658C77FC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857" y="609602"/>
            <a:ext cx="5406147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40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2DDCDF-D74C-4638-946D-113516CE0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Δημήτρης Πετράκος</a:t>
            </a:r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67F055B-9DEA-4C6E-BD32-E117D7BDF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05" y="2557463"/>
            <a:ext cx="4464390" cy="3317875"/>
          </a:xfrm>
        </p:spPr>
      </p:pic>
    </p:spTree>
    <p:extLst>
      <p:ext uri="{BB962C8B-B14F-4D97-AF65-F5344CB8AC3E}">
        <p14:creationId xmlns:p14="http://schemas.microsoft.com/office/powerpoint/2010/main" val="3147835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DCACCE-60A9-4E2D-A4CE-50D21A4B1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ΑΓΝΩΣΤΟΥ- ΑΠΟ ΤΟ ΔΙΑΔΙΚΤΥΟ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5F34EF1-E861-4BBE-9BCE-22C1811F9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65" y="2557463"/>
            <a:ext cx="4304270" cy="3317875"/>
          </a:xfrm>
        </p:spPr>
      </p:pic>
    </p:spTree>
    <p:extLst>
      <p:ext uri="{BB962C8B-B14F-4D97-AF65-F5344CB8AC3E}">
        <p14:creationId xmlns:p14="http://schemas.microsoft.com/office/powerpoint/2010/main" val="3649227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CF189F-2286-4F16-BACA-EF8DE1F1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ΜΕΤΑ ΤΗΝ ΑΤΟΜΙΚΗ ΕΡΓΑΣΙΑ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F7EDFC-CEAD-4E13-A8B3-455C740BD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Επιλέγουμε τις καλύτερες λεζάντες και φτιάχνουμε ένα </a:t>
            </a:r>
            <a:r>
              <a:rPr lang="el-GR" dirty="0" err="1"/>
              <a:t>κολάζ</a:t>
            </a:r>
            <a:r>
              <a:rPr lang="el-GR" dirty="0"/>
              <a:t> με το εργαλείο</a:t>
            </a:r>
          </a:p>
          <a:p>
            <a:pPr marL="0" indent="0">
              <a:buNone/>
            </a:pPr>
            <a:r>
              <a:rPr lang="el-GR" dirty="0">
                <a:hlinkClick r:id="rId2"/>
              </a:rPr>
              <a:t>                          </a:t>
            </a:r>
            <a:r>
              <a:rPr lang="en-US" dirty="0">
                <a:hlinkClick r:id="rId2"/>
              </a:rPr>
              <a:t>https://jamboard.google.com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</a:t>
            </a:r>
          </a:p>
          <a:p>
            <a:r>
              <a:rPr lang="el-GR" dirty="0"/>
              <a:t>Γράφουμε σε ομάδες ένα κείμενο για την προσωπικότητα του Μίκη Θεοδωράκη</a:t>
            </a:r>
          </a:p>
        </p:txBody>
      </p:sp>
    </p:spTree>
    <p:extLst>
      <p:ext uri="{BB962C8B-B14F-4D97-AF65-F5344CB8AC3E}">
        <p14:creationId xmlns:p14="http://schemas.microsoft.com/office/powerpoint/2010/main" val="193527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77B7964-C64B-4CAA-965C-6EDF03611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262626"/>
                </a:solidFill>
              </a:rPr>
              <a:t>Ερωτήσεις που χρειάζεται να σκεφτούμε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C9B5C7D5-1B04-4EB2-944B-7F293A8CDD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800101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366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C05131E-4F1D-4A8F-B8F5-5D129865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791783" cy="4794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400" dirty="0">
                <a:solidFill>
                  <a:srgbClr val="262626"/>
                </a:solidFill>
              </a:rPr>
              <a:t>Παρατηρούμε τα παρακάτω σκίτσα με τα οποία σκιτσογράφοι και ζωγράφοι αποχαιρέτησαν τον Μίκη Θεοδωράκη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4C482DCA-EA12-45A2-B48F-93494B4BDB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760254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601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691E8E-2F6B-4238-9376-B533CC97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Έλλη </a:t>
            </a:r>
            <a:r>
              <a:rPr lang="el-GR" dirty="0" err="1"/>
              <a:t>Σολομωνίδου</a:t>
            </a:r>
            <a:r>
              <a:rPr lang="en-US" dirty="0"/>
              <a:t>-</a:t>
            </a:r>
            <a:r>
              <a:rPr lang="el-GR" dirty="0"/>
              <a:t> </a:t>
            </a:r>
            <a:r>
              <a:rPr lang="el-GR" dirty="0" err="1"/>
              <a:t>Μπαλάνου</a:t>
            </a:r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C9151950-7C56-484B-BE4E-3679D9D6C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45" y="2557463"/>
            <a:ext cx="2136110" cy="3317875"/>
          </a:xfrm>
        </p:spPr>
      </p:pic>
    </p:spTree>
    <p:extLst>
      <p:ext uri="{BB962C8B-B14F-4D97-AF65-F5344CB8AC3E}">
        <p14:creationId xmlns:p14="http://schemas.microsoft.com/office/powerpoint/2010/main" val="15935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17C590-54F0-49EA-A86E-591EA91A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Πάνος Μαραγκός</a:t>
            </a:r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2A4D1B3-5591-4269-8E4A-2B9413154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13" y="2557463"/>
            <a:ext cx="2464974" cy="3317875"/>
          </a:xfrm>
        </p:spPr>
      </p:pic>
    </p:spTree>
    <p:extLst>
      <p:ext uri="{BB962C8B-B14F-4D97-AF65-F5344CB8AC3E}">
        <p14:creationId xmlns:p14="http://schemas.microsoft.com/office/powerpoint/2010/main" val="236092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EF042F-67FE-4249-B623-5467F39C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ΣΟΛΟΥΠ</a:t>
            </a:r>
          </a:p>
        </p:txBody>
      </p:sp>
      <p:pic>
        <p:nvPicPr>
          <p:cNvPr id="5" name="Θέση περιεχομένου 4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5512499B-4971-4C67-B59A-B9AF28741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05" y="2557463"/>
            <a:ext cx="4690189" cy="3317875"/>
          </a:xfrm>
        </p:spPr>
      </p:pic>
    </p:spTree>
    <p:extLst>
      <p:ext uri="{BB962C8B-B14F-4D97-AF65-F5344CB8AC3E}">
        <p14:creationId xmlns:p14="http://schemas.microsoft.com/office/powerpoint/2010/main" val="139809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E2FE80-E7BA-42A0-BCEC-D33BE845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ΑΡΚΑΣ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03C8A1F-3456-4BC3-A45C-E589ACB26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15" y="2557463"/>
            <a:ext cx="4915370" cy="3317875"/>
          </a:xfrm>
        </p:spPr>
      </p:pic>
    </p:spTree>
    <p:extLst>
      <p:ext uri="{BB962C8B-B14F-4D97-AF65-F5344CB8AC3E}">
        <p14:creationId xmlns:p14="http://schemas.microsoft.com/office/powerpoint/2010/main" val="438283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AE8124-B3BA-412A-843A-7112A8211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76263"/>
            <a:ext cx="4444436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z="4800" dirty="0" err="1">
                <a:solidFill>
                  <a:srgbClr val="FFFFFF"/>
                </a:solidFill>
              </a:rPr>
              <a:t>Γεωργοπάλης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5" name="Θέση περιεχομένου 4" descr="Εικόνα που περιέχει κείμενο, δάπεδο&#10;&#10;Περιγραφή που δημιουργήθηκε αυτόματα">
            <a:extLst>
              <a:ext uri="{FF2B5EF4-FFF2-40B4-BE49-F238E27FC236}">
                <a16:creationId xmlns:a16="http://schemas.microsoft.com/office/drawing/2014/main" id="{0CD221C7-0685-45E2-8242-770627F12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6" b="1387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3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096A3D-DE39-4497-AC23-C6284002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Πάνος Ζάχαρης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3F2076F1-DF77-473A-A29D-6FFC3CAAD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3156" y="2557463"/>
            <a:ext cx="3785688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50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</TotalTime>
  <Words>124</Words>
  <Application>Microsoft Office PowerPoint</Application>
  <PresentationFormat>Ευρεία οθόνη</PresentationFormat>
  <Paragraphs>26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9" baseType="lpstr">
      <vt:lpstr>Arial</vt:lpstr>
      <vt:lpstr>Garamond</vt:lpstr>
      <vt:lpstr>Οργανικό</vt:lpstr>
      <vt:lpstr>Η ΤΕΧΝΗ ΤΟΥ ΣΚΙΤΣΟΥ</vt:lpstr>
      <vt:lpstr>Ερωτήσεις που χρειάζεται να σκεφτούμε</vt:lpstr>
      <vt:lpstr>Παρατηρούμε τα παρακάτω σκίτσα με τα οποία σκιτσογράφοι και ζωγράφοι αποχαιρέτησαν τον Μίκη Θεοδωράκη</vt:lpstr>
      <vt:lpstr>Έλλη Σολομωνίδου- Μπαλάνου</vt:lpstr>
      <vt:lpstr>Πάνος Μαραγκός</vt:lpstr>
      <vt:lpstr>ΣΟΛΟΥΠ</vt:lpstr>
      <vt:lpstr>ΑΡΚΑΣ</vt:lpstr>
      <vt:lpstr>Γεωργοπάλης</vt:lpstr>
      <vt:lpstr>Πάνος Ζάχαρης</vt:lpstr>
      <vt:lpstr>Σταύρος Κιουτσούκης</vt:lpstr>
      <vt:lpstr>Παντελής Ζωγράφος</vt:lpstr>
      <vt:lpstr>ΚΥΡ</vt:lpstr>
      <vt:lpstr>Χρήστος Παπανίκος</vt:lpstr>
      <vt:lpstr>Δημήτρης Πετράκος</vt:lpstr>
      <vt:lpstr>ΑΓΝΩΣΤΟΥ- ΑΠΟ ΤΟ ΔΙΑΔΙΚΤΥΟ</vt:lpstr>
      <vt:lpstr>ΜΕΤΑ ΤΗΝ ΑΤΟΜΙΚΗ ΕΡΓΑΣΙΑ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ΤΕΧΝΗ ΤΟΥ ΣΚΙΤΣΟΥ</dc:title>
  <dc:creator>ria papamanoli</dc:creator>
  <cp:lastModifiedBy>ria papamanoli</cp:lastModifiedBy>
  <cp:revision>6</cp:revision>
  <dcterms:created xsi:type="dcterms:W3CDTF">2021-09-03T04:55:14Z</dcterms:created>
  <dcterms:modified xsi:type="dcterms:W3CDTF">2022-05-04T08:50:54Z</dcterms:modified>
</cp:coreProperties>
</file>