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23"/>
  </p:notesMasterIdLst>
  <p:sldIdLst>
    <p:sldId id="279" r:id="rId4"/>
    <p:sldId id="257" r:id="rId5"/>
    <p:sldId id="258" r:id="rId6"/>
    <p:sldId id="260" r:id="rId7"/>
    <p:sldId id="261" r:id="rId8"/>
    <p:sldId id="262" r:id="rId9"/>
    <p:sldId id="263" r:id="rId10"/>
    <p:sldId id="264" r:id="rId11"/>
    <p:sldId id="265" r:id="rId12"/>
    <p:sldId id="266" r:id="rId13"/>
    <p:sldId id="281" r:id="rId14"/>
    <p:sldId id="268" r:id="rId15"/>
    <p:sldId id="269" r:id="rId16"/>
    <p:sldId id="270" r:id="rId17"/>
    <p:sldId id="271" r:id="rId18"/>
    <p:sldId id="272" r:id="rId19"/>
    <p:sldId id="275" r:id="rId20"/>
    <p:sldId id="280" r:id="rId21"/>
    <p:sldId id="277" r:id="rId22"/>
  </p:sldIdLst>
  <p:sldSz cx="12193588" cy="6858000"/>
  <p:notesSz cx="6858000" cy="9144000"/>
  <p:defaultTextStyle>
    <a:defPPr>
      <a:defRPr lang="en-GB"/>
    </a:defPPr>
    <a:lvl1pPr marL="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1pPr>
    <a:lvl2pPr marL="742950" lvl="1" indent="-28575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2pPr>
    <a:lvl3pPr marL="1143000" lvl="2"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3pPr>
    <a:lvl4pPr marL="1600200" lvl="3"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4pPr>
    <a:lvl5pPr marL="2057400" lvl="4"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5pPr>
    <a:lvl6pPr marL="2286000" lvl="5"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6pPr>
    <a:lvl7pPr marL="2743200" lvl="6"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7pPr>
    <a:lvl8pPr marL="3200400" lvl="7"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8pPr>
    <a:lvl9pPr marL="3657600" lvl="8" indent="-22860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b="0" i="0" u="none" kern="1200" baseline="0">
        <a:solidFill>
          <a:schemeClr val="bg1"/>
        </a:solidFill>
        <a:latin typeface="Arial" panose="020B0604020202020204" pitchFamily="34" charset="0"/>
        <a:ea typeface="Microsoft YaHei" panose="020B0503020204020204" charset="-122"/>
        <a:cs typeface="+mn-cs"/>
      </a:defRPr>
    </a:lvl9pPr>
  </p:defaultTextStyle>
  <p:extLst>
    <p:ext uri="{EFAFB233-063F-42B5-8137-9DF3F51BA10A}">
      <p15:sldGuideLst xmlns:p15="http://schemas.microsoft.com/office/powerpoint/2012/main" xmlns="">
        <p15:guide id="1" orient="horz" pos="218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xmlns="" val="1"/>
      </p:ext>
    </p:extLst>
  </p:showPr>
  <p:clrMru>
    <a:srgbClr val="993300"/>
    <a:srgbClr val="800000"/>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0" d="100"/>
          <a:sy n="110" d="100"/>
        </p:scale>
        <p:origin x="-552" y="-90"/>
      </p:cViewPr>
      <p:guideLst>
        <p:guide orient="horz" pos="2182"/>
        <p:guide pos="2880"/>
      </p:guideLst>
    </p:cSldViewPr>
  </p:slideViewPr>
  <p:outlineViewPr>
    <p:cViewPr varScale="1">
      <p:scale>
        <a:sx n="170" d="200"/>
        <a:sy n="170" d="200"/>
      </p:scale>
      <p:origin x="-780" y="-8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1"/>
          <p:cNvSpPr>
            <a:spLocks noGrp="1" noRot="1" noChangeAspect="1"/>
          </p:cNvSpPr>
          <p:nvPr>
            <p:ph type="sldImg"/>
          </p:nvPr>
        </p:nvSpPr>
        <p:spPr>
          <a:xfrm>
            <a:off x="1106488" y="812800"/>
            <a:ext cx="5343525" cy="4006850"/>
          </a:xfrm>
          <a:prstGeom prst="rect">
            <a:avLst/>
          </a:prstGeom>
          <a:noFill/>
          <a:ln w="9525">
            <a:noFill/>
          </a:ln>
        </p:spPr>
      </p:sp>
      <p:sp>
        <p:nvSpPr>
          <p:cNvPr id="4098" name="Rectangle 2"/>
          <p:cNvSpPr>
            <a:spLocks noGrp="1" noChangeArrowheads="1"/>
          </p:cNvSpPr>
          <p:nvPr>
            <p:ph type="body"/>
          </p:nvPr>
        </p:nvSpPr>
        <p:spPr bwMode="auto">
          <a:xfrm>
            <a:off x="755650" y="5078413"/>
            <a:ext cx="6046788" cy="4810125"/>
          </a:xfrm>
          <a:prstGeom prst="rect">
            <a:avLst/>
          </a:prstGeom>
          <a:noFill/>
          <a:ln w="9525" cap="flat">
            <a:noFill/>
            <a:round/>
          </a:ln>
          <a:effectLst/>
        </p:spPr>
        <p:txBody>
          <a:bodyPr vert="horz" wrap="square" lIns="0" tIns="0" rIns="0" bIns="0" numCol="1" anchor="t" anchorCtr="0" compatLnSpc="1"/>
          <a:lstStyle/>
          <a:p>
            <a:pPr marL="0" marR="0" lvl="0" indent="0" algn="l" defTabSz="449580" rtl="0" eaLnBrk="0" fontAlgn="base" latinLnBrk="0" hangingPunct="0">
              <a:lnSpc>
                <a:spcPct val="100000"/>
              </a:lnSpc>
              <a:spcBef>
                <a:spcPct val="30000"/>
              </a:spcBef>
              <a:spcAft>
                <a:spcPct val="0"/>
              </a:spcAft>
              <a:buClr>
                <a:srgbClr val="000000"/>
              </a:buClr>
              <a:buSzPct val="100000"/>
              <a:buFont typeface="Times New Roman" panose="02020603050405020304" pitchFamily="16" charset="0"/>
              <a:buNone/>
              <a:defRPr/>
            </a:pPr>
            <a:endParaRPr kumimoji="0" lang="el-GR" sz="1200" b="0" i="0" u="none" strike="noStrike" kern="1200" cap="none" spc="0" normalizeH="0" baseline="0" noProof="0" smtClean="0">
              <a:ln>
                <a:noFill/>
              </a:ln>
              <a:solidFill>
                <a:srgbClr val="000000"/>
              </a:solidFill>
              <a:effectLst/>
              <a:uLnTx/>
              <a:uFillTx/>
              <a:latin typeface="Times New Roman" panose="02020603050405020304" pitchFamily="16" charset="0"/>
              <a:ea typeface="+mn-ea"/>
              <a:cs typeface="+mn-cs"/>
            </a:endParaRPr>
          </a:p>
        </p:txBody>
      </p:sp>
      <p:sp>
        <p:nvSpPr>
          <p:cNvPr id="4099" name="Rectangle 3"/>
          <p:cNvSpPr>
            <a:spLocks noGrp="1" noChangeArrowheads="1"/>
          </p:cNvSpPr>
          <p:nvPr>
            <p:ph type="hdr"/>
          </p:nvPr>
        </p:nvSpPr>
        <p:spPr bwMode="auto">
          <a:xfrm>
            <a:off x="0" y="0"/>
            <a:ext cx="3279775" cy="533400"/>
          </a:xfrm>
          <a:prstGeom prst="rect">
            <a:avLst/>
          </a:prstGeom>
          <a:noFill/>
          <a:ln w="9525" cap="flat">
            <a:noFill/>
            <a:round/>
          </a:ln>
          <a:effectLst/>
        </p:spPr>
        <p:txBody>
          <a:bodyPr vert="horz" wrap="square" lIns="0" tIns="0" rIns="0" bIns="0" numCol="1" anchor="t" anchorCtr="0" compatLnSpc="1"/>
          <a:lstStyle>
            <a:lvl1pPr>
              <a:lnSpc>
                <a:spcPct val="95000"/>
              </a:lnSpc>
              <a:tabLst>
                <a:tab pos="723900" algn="l"/>
                <a:tab pos="1447800" algn="l"/>
                <a:tab pos="2171700" algn="l"/>
                <a:tab pos="2895600" algn="l"/>
              </a:tabLst>
              <a:defRPr sz="1400" smtClean="0">
                <a:solidFill>
                  <a:srgbClr val="000000"/>
                </a:solidFill>
                <a:latin typeface="Times New Roman" panose="02020603050405020304" pitchFamily="16" charset="0"/>
                <a:cs typeface="Arial" panose="020B0604020202020204" pitchFamily="34" charset="0"/>
              </a:defRPr>
            </a:lvl1p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100" name="Rectangle 4"/>
          <p:cNvSpPr>
            <a:spLocks noGrp="1" noChangeArrowheads="1"/>
          </p:cNvSpPr>
          <p:nvPr>
            <p:ph type="dt"/>
          </p:nvPr>
        </p:nvSpPr>
        <p:spPr bwMode="auto">
          <a:xfrm>
            <a:off x="4278313" y="0"/>
            <a:ext cx="3279775" cy="533400"/>
          </a:xfrm>
          <a:prstGeom prst="rect">
            <a:avLst/>
          </a:prstGeom>
          <a:noFill/>
          <a:ln w="9525" cap="flat">
            <a:noFill/>
            <a:round/>
          </a:ln>
          <a:effectLst/>
        </p:spPr>
        <p:txBody>
          <a:bodyPr vert="horz" wrap="square" lIns="0" tIns="0" rIns="0" bIns="0" numCol="1" anchor="t" anchorCtr="0" compatLnSpc="1"/>
          <a:lstStyle>
            <a:lvl1pPr algn="r">
              <a:lnSpc>
                <a:spcPct val="95000"/>
              </a:lnSpc>
              <a:tabLst>
                <a:tab pos="723900" algn="l"/>
                <a:tab pos="1447800" algn="l"/>
                <a:tab pos="2171700" algn="l"/>
                <a:tab pos="2895600" algn="l"/>
              </a:tabLst>
              <a:defRPr sz="1400" smtClean="0">
                <a:solidFill>
                  <a:srgbClr val="000000"/>
                </a:solidFill>
                <a:latin typeface="Times New Roman" panose="02020603050405020304" pitchFamily="16" charset="0"/>
                <a:cs typeface="Arial" panose="020B0604020202020204" pitchFamily="34" charset="0"/>
              </a:defRPr>
            </a:lvl1pPr>
          </a:lstStyle>
          <a:p>
            <a:pPr marL="0" marR="0" lvl="0" indent="0" algn="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101" name="Rectangle 5"/>
          <p:cNvSpPr>
            <a:spLocks noGrp="1" noChangeArrowheads="1"/>
          </p:cNvSpPr>
          <p:nvPr>
            <p:ph type="ftr"/>
          </p:nvPr>
        </p:nvSpPr>
        <p:spPr bwMode="auto">
          <a:xfrm>
            <a:off x="0" y="10156825"/>
            <a:ext cx="3279775" cy="533400"/>
          </a:xfrm>
          <a:prstGeom prst="rect">
            <a:avLst/>
          </a:prstGeom>
          <a:noFill/>
          <a:ln w="9525" cap="flat">
            <a:noFill/>
            <a:round/>
          </a:ln>
          <a:effectLst/>
        </p:spPr>
        <p:txBody>
          <a:bodyPr vert="horz" wrap="square" lIns="0" tIns="0" rIns="0" bIns="0" numCol="1" anchor="b" anchorCtr="0" compatLnSpc="1"/>
          <a:lstStyle>
            <a:lvl1pPr>
              <a:lnSpc>
                <a:spcPct val="95000"/>
              </a:lnSpc>
              <a:tabLst>
                <a:tab pos="723900" algn="l"/>
                <a:tab pos="1447800" algn="l"/>
                <a:tab pos="2171700" algn="l"/>
                <a:tab pos="2895600" algn="l"/>
              </a:tabLst>
              <a:defRPr sz="1400" smtClean="0">
                <a:solidFill>
                  <a:srgbClr val="000000"/>
                </a:solidFill>
                <a:latin typeface="Times New Roman" panose="02020603050405020304" pitchFamily="16" charset="0"/>
                <a:cs typeface="Arial" panose="020B0604020202020204" pitchFamily="34" charset="0"/>
              </a:defRPr>
            </a:lvl1p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102" name="Rectangle 6"/>
          <p:cNvSpPr>
            <a:spLocks noGrp="1" noChangeArrowheads="1"/>
          </p:cNvSpPr>
          <p:nvPr>
            <p:ph type="sldNum"/>
          </p:nvPr>
        </p:nvSpPr>
        <p:spPr bwMode="auto">
          <a:xfrm>
            <a:off x="4278313" y="10156825"/>
            <a:ext cx="3279775" cy="533400"/>
          </a:xfrm>
          <a:prstGeom prst="rect">
            <a:avLst/>
          </a:prstGeom>
          <a:noFill/>
          <a:ln w="9525" cap="flat">
            <a:noFill/>
            <a:round/>
          </a:ln>
          <a:effectLst/>
        </p:spPr>
        <p:txBody>
          <a:bodyPr vert="horz" wrap="square" lIns="0" tIns="0" rIns="0" bIns="0" numCol="1" anchor="b" anchorCtr="0" compatLnSpc="1"/>
          <a:lstStyle/>
          <a:p>
            <a:pPr lvl="0" algn="r" defTabSz="449580" eaLnBrk="1">
              <a:lnSpc>
                <a:spcPct val="95000"/>
              </a:lnSpc>
              <a:buNone/>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buNone/>
                <a:tabLst>
                  <a:tab pos="723900" algn="l"/>
                  <a:tab pos="1447800" algn="l"/>
                  <a:tab pos="2171700" algn="l"/>
                  <a:tab pos="2895600" algn="l"/>
                </a:tabLst>
              </a:pPr>
              <a:t>‹#›</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defTabSz="449580" rtl="0" eaLnBrk="0" fontAlgn="base" hangingPunct="0">
      <a:spcBef>
        <a:spcPct val="30000"/>
      </a:spcBef>
      <a:spcAft>
        <a:spcPct val="0"/>
      </a:spcAft>
      <a:buClr>
        <a:srgbClr val="000000"/>
      </a:buClr>
      <a:buSzPct val="100000"/>
      <a:buFont typeface="Times New Roman" panose="02020603050405020304" pitchFamily="16" charset="0"/>
      <a:defRPr sz="1200" kern="1200">
        <a:solidFill>
          <a:srgbClr val="000000"/>
        </a:solidFill>
        <a:latin typeface="Times New Roman" panose="02020603050405020304" pitchFamily="16" charset="0"/>
        <a:ea typeface="+mn-ea"/>
        <a:cs typeface="+mn-cs"/>
      </a:defRPr>
    </a:lvl1pPr>
    <a:lvl2pPr marL="742950" indent="-285750" algn="l" defTabSz="449580" rtl="0" eaLnBrk="0" fontAlgn="base" hangingPunct="0">
      <a:spcBef>
        <a:spcPct val="30000"/>
      </a:spcBef>
      <a:spcAft>
        <a:spcPct val="0"/>
      </a:spcAft>
      <a:buClr>
        <a:srgbClr val="000000"/>
      </a:buClr>
      <a:buSzPct val="100000"/>
      <a:buFont typeface="Times New Roman" panose="02020603050405020304" pitchFamily="16" charset="0"/>
      <a:defRPr sz="1200" kern="1200">
        <a:solidFill>
          <a:srgbClr val="000000"/>
        </a:solidFill>
        <a:latin typeface="Times New Roman" panose="02020603050405020304" pitchFamily="16" charset="0"/>
        <a:ea typeface="+mn-ea"/>
        <a:cs typeface="+mn-cs"/>
      </a:defRPr>
    </a:lvl2pPr>
    <a:lvl3pPr marL="1143000" indent="-228600" algn="l" defTabSz="449580" rtl="0" eaLnBrk="0" fontAlgn="base" hangingPunct="0">
      <a:spcBef>
        <a:spcPct val="30000"/>
      </a:spcBef>
      <a:spcAft>
        <a:spcPct val="0"/>
      </a:spcAft>
      <a:buClr>
        <a:srgbClr val="000000"/>
      </a:buClr>
      <a:buSzPct val="100000"/>
      <a:buFont typeface="Times New Roman" panose="02020603050405020304" pitchFamily="16" charset="0"/>
      <a:defRPr sz="1200" kern="1200">
        <a:solidFill>
          <a:srgbClr val="000000"/>
        </a:solidFill>
        <a:latin typeface="Times New Roman" panose="02020603050405020304" pitchFamily="16" charset="0"/>
        <a:ea typeface="+mn-ea"/>
        <a:cs typeface="+mn-cs"/>
      </a:defRPr>
    </a:lvl3pPr>
    <a:lvl4pPr marL="1600200" indent="-228600" algn="l" defTabSz="449580" rtl="0" eaLnBrk="0" fontAlgn="base" hangingPunct="0">
      <a:spcBef>
        <a:spcPct val="30000"/>
      </a:spcBef>
      <a:spcAft>
        <a:spcPct val="0"/>
      </a:spcAft>
      <a:buClr>
        <a:srgbClr val="000000"/>
      </a:buClr>
      <a:buSzPct val="100000"/>
      <a:buFont typeface="Times New Roman" panose="02020603050405020304" pitchFamily="16" charset="0"/>
      <a:defRPr sz="1200" kern="1200">
        <a:solidFill>
          <a:srgbClr val="000000"/>
        </a:solidFill>
        <a:latin typeface="Times New Roman" panose="02020603050405020304" pitchFamily="16" charset="0"/>
        <a:ea typeface="+mn-ea"/>
        <a:cs typeface="+mn-cs"/>
      </a:defRPr>
    </a:lvl4pPr>
    <a:lvl5pPr marL="2057400" indent="-228600" algn="l" defTabSz="449580" rtl="0" eaLnBrk="0" fontAlgn="base" hangingPunct="0">
      <a:spcBef>
        <a:spcPct val="30000"/>
      </a:spcBef>
      <a:spcAft>
        <a:spcPct val="0"/>
      </a:spcAft>
      <a:buClr>
        <a:srgbClr val="000000"/>
      </a:buClr>
      <a:buSzPct val="100000"/>
      <a:buFont typeface="Times New Roman" panose="02020603050405020304" pitchFamily="16" charset="0"/>
      <a:defRPr sz="1200" kern="1200">
        <a:solidFill>
          <a:srgbClr val="000000"/>
        </a:solidFill>
        <a:latin typeface="Times New Roman" panose="02020603050405020304"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2</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25603"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25604"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3</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26627" name="Rectangle 1"/>
          <p:cNvSpPr>
            <a:spLocks noGrp="1" noRot="1" noChangeAspect="1" noTextEdit="1"/>
          </p:cNvSpPr>
          <p:nvPr>
            <p:ph type="sldImg"/>
          </p:nvPr>
        </p:nvSpPr>
        <p:spPr>
          <a:xfrm>
            <a:off x="215900" y="812800"/>
            <a:ext cx="7127875" cy="4008438"/>
          </a:xfrm>
          <a:solidFill>
            <a:srgbClr val="FFFFFF">
              <a:alpha val="100000"/>
            </a:srgbClr>
          </a:solidFill>
          <a:ln>
            <a:solidFill>
              <a:srgbClr val="000000">
                <a:alpha val="100000"/>
              </a:srgbClr>
            </a:solidFill>
            <a:miter lim="800000"/>
          </a:ln>
        </p:spPr>
      </p:sp>
      <p:sp>
        <p:nvSpPr>
          <p:cNvPr id="26628"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4</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27651"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27652"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5</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28675"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28676"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6</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29699"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29700"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7</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0723"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0724"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8</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1747" name="Rectangle 1"/>
          <p:cNvSpPr>
            <a:spLocks noGrp="1" noRot="1" noChangeAspect="1" noTextEdit="1"/>
          </p:cNvSpPr>
          <p:nvPr>
            <p:ph type="sldImg"/>
          </p:nvPr>
        </p:nvSpPr>
        <p:spPr>
          <a:xfrm>
            <a:off x="215900" y="812800"/>
            <a:ext cx="7127875" cy="4008438"/>
          </a:xfrm>
          <a:solidFill>
            <a:srgbClr val="FFFFFF">
              <a:alpha val="100000"/>
            </a:srgbClr>
          </a:solidFill>
          <a:ln>
            <a:solidFill>
              <a:srgbClr val="000000">
                <a:alpha val="100000"/>
              </a:srgbClr>
            </a:solidFill>
            <a:miter lim="800000"/>
          </a:ln>
        </p:spPr>
      </p:sp>
      <p:sp>
        <p:nvSpPr>
          <p:cNvPr id="31748"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9</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2771"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2772"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10</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3795"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3796"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12</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5843" name="Rectangle 1"/>
          <p:cNvSpPr>
            <a:spLocks noGrp="1" noRot="1" noChangeAspect="1" noTextEdit="1"/>
          </p:cNvSpPr>
          <p:nvPr>
            <p:ph type="sldImg"/>
          </p:nvPr>
        </p:nvSpPr>
        <p:spPr>
          <a:xfrm>
            <a:off x="215900" y="812800"/>
            <a:ext cx="7127875" cy="4008438"/>
          </a:xfrm>
          <a:solidFill>
            <a:srgbClr val="FFFFFF">
              <a:alpha val="100000"/>
            </a:srgbClr>
          </a:solidFill>
          <a:ln>
            <a:solidFill>
              <a:srgbClr val="000000">
                <a:alpha val="100000"/>
              </a:srgbClr>
            </a:solidFill>
            <a:miter lim="800000"/>
          </a:ln>
        </p:spPr>
      </p:sp>
      <p:sp>
        <p:nvSpPr>
          <p:cNvPr id="35844"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13</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6867"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6868"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14</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7891"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7892"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15</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8915"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8916"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6"/>
          <p:cNvSpPr txBox="1">
            <a:spLocks noGrp="1"/>
          </p:cNvSpPr>
          <p:nvPr>
            <p:ph type="sldNum" sz="quarter"/>
          </p:nvPr>
        </p:nvSpPr>
        <p:spPr>
          <a:xfrm>
            <a:off x="4278313" y="10156825"/>
            <a:ext cx="3279775" cy="533400"/>
          </a:xfrm>
          <a:prstGeom prst="rect">
            <a:avLst/>
          </a:prstGeom>
          <a:noFill/>
          <a:ln w="9525">
            <a:noFill/>
          </a:ln>
        </p:spPr>
        <p:txBody>
          <a:bodyPr lIns="0" tIns="0" rIns="0" bIns="0" anchor="b" anchorCtr="0"/>
          <a:lstStyle/>
          <a:p>
            <a:pPr lvl="0" algn="r" defTabSz="449580" eaLnBrk="1">
              <a:lnSpc>
                <a:spcPct val="95000"/>
              </a:lnSpc>
              <a:tabLst>
                <a:tab pos="723900" algn="l"/>
                <a:tab pos="1447800" algn="l"/>
                <a:tab pos="2171700" algn="l"/>
                <a:tab pos="2895600" algn="l"/>
              </a:tabLst>
            </a:pPr>
            <a:fld id="{9A0DB2DC-4C9A-4742-B13C-FB6460FD3503}" type="slidenum">
              <a:rPr lang="el-GR" altLang="x-none" sz="1400" dirty="0">
                <a:solidFill>
                  <a:srgbClr val="000000"/>
                </a:solidFill>
                <a:latin typeface="Times New Roman" panose="02020603050405020304" pitchFamily="16" charset="0"/>
                <a:cs typeface="Arial" panose="020B0604020202020204" pitchFamily="34" charset="0"/>
              </a:rPr>
              <a:pPr lvl="0" algn="r" defTabSz="449580" eaLnBrk="1">
                <a:lnSpc>
                  <a:spcPct val="95000"/>
                </a:lnSpc>
                <a:tabLst>
                  <a:tab pos="723900" algn="l"/>
                  <a:tab pos="1447800" algn="l"/>
                  <a:tab pos="2171700" algn="l"/>
                  <a:tab pos="2895600" algn="l"/>
                </a:tabLst>
              </a:pPr>
              <a:t>16</a:t>
            </a:fld>
            <a:endParaRPr lang="el-GR" altLang="x-none" sz="1400" dirty="0">
              <a:solidFill>
                <a:srgbClr val="000000"/>
              </a:solidFill>
              <a:latin typeface="Times New Roman" panose="02020603050405020304" pitchFamily="16" charset="0"/>
              <a:ea typeface="Arial" panose="020B0604020202020204" pitchFamily="34" charset="0"/>
              <a:cs typeface="Arial" panose="020B0604020202020204" pitchFamily="34" charset="0"/>
            </a:endParaRPr>
          </a:p>
        </p:txBody>
      </p:sp>
      <p:sp>
        <p:nvSpPr>
          <p:cNvPr id="39939" name="Rectangle 1"/>
          <p:cNvSpPr>
            <a:spLocks noGrp="1" noRot="1" noChangeAspect="1" noTextEdit="1"/>
          </p:cNvSpPr>
          <p:nvPr>
            <p:ph type="sldImg"/>
          </p:nvPr>
        </p:nvSpPr>
        <p:spPr>
          <a:xfrm>
            <a:off x="215900" y="812800"/>
            <a:ext cx="7126288" cy="4008438"/>
          </a:xfrm>
          <a:solidFill>
            <a:srgbClr val="FFFFFF">
              <a:alpha val="100000"/>
            </a:srgbClr>
          </a:solidFill>
          <a:ln>
            <a:solidFill>
              <a:srgbClr val="000000">
                <a:alpha val="100000"/>
              </a:srgbClr>
            </a:solidFill>
            <a:miter lim="800000"/>
          </a:ln>
        </p:spPr>
      </p:sp>
      <p:sp>
        <p:nvSpPr>
          <p:cNvPr id="39940" name="Rectangle 2"/>
          <p:cNvSpPr>
            <a:spLocks noGrp="1"/>
          </p:cNvSpPr>
          <p:nvPr>
            <p:ph type="body" idx="1"/>
          </p:nvPr>
        </p:nvSpPr>
        <p:spPr>
          <a:xfrm>
            <a:off x="755650" y="5078413"/>
            <a:ext cx="6048375" cy="4811712"/>
          </a:xfrm>
          <a:ln/>
        </p:spPr>
        <p:txBody>
          <a:bodyPr wrap="none" lIns="0" tIns="0" rIns="0" bIns="0" anchor="ctr" anchorCtr="0"/>
          <a:lstStyle/>
          <a:p>
            <a:pPr lvl="0"/>
            <a:endParaRPr lang="el-GR" altLang="x-none"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914400" y="2130425"/>
            <a:ext cx="10364788"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hasCustomPrompt="1"/>
          </p:nvPr>
        </p:nvSpPr>
        <p:spPr>
          <a:xfrm>
            <a:off x="1828800" y="3886200"/>
            <a:ext cx="85359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5" name="Slide Number Placeholder 4"/>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5" name="Slide Number Placeholder 4"/>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963613" y="4406900"/>
            <a:ext cx="10364787"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963613" y="2906713"/>
            <a:ext cx="103647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5" name="Slide Number Placeholder 4"/>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hasCustomPrompt="1"/>
          </p:nvPr>
        </p:nvSpPr>
        <p:spPr>
          <a:xfrm>
            <a:off x="609600" y="1604963"/>
            <a:ext cx="54086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hasCustomPrompt="1"/>
          </p:nvPr>
        </p:nvSpPr>
        <p:spPr>
          <a:xfrm>
            <a:off x="6170613" y="1604963"/>
            <a:ext cx="54086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6" name="Slide Number Placeholder 5"/>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4638"/>
            <a:ext cx="10974388"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hasCustomPrompt="1"/>
          </p:nvPr>
        </p:nvSpPr>
        <p:spPr>
          <a:xfrm>
            <a:off x="60960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hasCustomPrompt="1"/>
          </p:nvPr>
        </p:nvSpPr>
        <p:spPr>
          <a:xfrm>
            <a:off x="6194425"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hasCustomPrompt="1"/>
          </p:nvPr>
        </p:nvSpPr>
        <p:spPr>
          <a:xfrm>
            <a:off x="6194425"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Date Placeholder 6"/>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8" name="Slide Number Placeholder 7"/>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Date Placeholder 2"/>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4" name="Slide Number Placeholder 3"/>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3" name="Slide Number Placeholder 2"/>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3050"/>
            <a:ext cx="40116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a:xfrm>
            <a:off x="4767263" y="273050"/>
            <a:ext cx="68167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hasCustomPrompt="1"/>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6" name="Slide Number Placeholder 5"/>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2390775"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90775" y="612775"/>
            <a:ext cx="7315200" cy="4114800"/>
          </a:xfrm>
        </p:spPr>
        <p:txBody>
          <a:bodyPr vert="horz" wrap="square" lIns="0" tIns="216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49580" rtl="0" eaLnBrk="0" fontAlgn="base" latinLnBrk="0" hangingPunct="0">
              <a:lnSpc>
                <a:spcPct val="99000"/>
              </a:lnSpc>
              <a:spcBef>
                <a:spcPct val="0"/>
              </a:spcBef>
              <a:spcAft>
                <a:spcPts val="1425"/>
              </a:spcAft>
              <a:buClr>
                <a:srgbClr val="000000"/>
              </a:buClr>
              <a:buSzPct val="100000"/>
              <a:buFont typeface="Times New Roman" panose="02020603050405020304" pitchFamily="16" charset="0"/>
              <a:buNone/>
              <a:defRPr/>
            </a:pPr>
            <a:endParaRPr kumimoji="0" lang="el-GR" sz="3200" b="0" i="0" u="none" strike="noStrike" kern="0" cap="none" spc="0" normalizeH="0" baseline="0" noProof="0" smtClean="0">
              <a:ln>
                <a:noFill/>
              </a:ln>
              <a:solidFill>
                <a:srgbClr val="404040"/>
              </a:solidFill>
              <a:effectLst/>
              <a:uLnTx/>
              <a:uFillTx/>
              <a:latin typeface="+mn-lt"/>
              <a:ea typeface="+mn-ea"/>
              <a:cs typeface="+mn-cs"/>
            </a:endParaRPr>
          </a:p>
        </p:txBody>
      </p:sp>
      <p:sp>
        <p:nvSpPr>
          <p:cNvPr id="4" name="3 - Θέση κειμένου"/>
          <p:cNvSpPr>
            <a:spLocks noGrp="1"/>
          </p:cNvSpPr>
          <p:nvPr>
            <p:ph type="body" sz="half" idx="2" hasCustomPrompt="1"/>
          </p:nvPr>
        </p:nvSpPr>
        <p:spPr>
          <a:xfrm>
            <a:off x="2390775"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6" name="Slide Number Placeholder 5"/>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5" name="Slide Number Placeholder 4"/>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hasCustomPrompt="1"/>
          </p:nvPr>
        </p:nvSpPr>
        <p:spPr>
          <a:xfrm>
            <a:off x="8837613" y="273050"/>
            <a:ext cx="2741612" cy="5854700"/>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a:xfrm>
            <a:off x="609600" y="273050"/>
            <a:ext cx="8075613" cy="5854700"/>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5" name="Slide Number Placeholder 4"/>
          <p:cNvSpPr>
            <a:spLocks noGrp="1"/>
          </p:cNvSpPr>
          <p:nvPr>
            <p:ph type="sldNum" idx="11"/>
          </p:nvPr>
        </p:nvSpPr>
        <p:spPr/>
        <p:txBody>
          <a:body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914400" y="2130425"/>
            <a:ext cx="10364788"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hasCustomPrompt="1"/>
          </p:nvPr>
        </p:nvSpPr>
        <p:spPr>
          <a:xfrm>
            <a:off x="1828800" y="3886200"/>
            <a:ext cx="85359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5" name="Slide Number Placeholder 4"/>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5" name="Slide Number Placeholder 4"/>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963613" y="4406900"/>
            <a:ext cx="10364787"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963613" y="2906713"/>
            <a:ext cx="103647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Date Placeholder 3"/>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5" name="Slide Number Placeholder 4"/>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hasCustomPrompt="1"/>
          </p:nvPr>
        </p:nvSpPr>
        <p:spPr>
          <a:xfrm>
            <a:off x="609600" y="1604963"/>
            <a:ext cx="5408613"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hasCustomPrompt="1"/>
          </p:nvPr>
        </p:nvSpPr>
        <p:spPr>
          <a:xfrm>
            <a:off x="6170613" y="1604963"/>
            <a:ext cx="5408612" cy="4522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Date Placeholder 4"/>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6" name="Slide Number Placeholder 5"/>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4638"/>
            <a:ext cx="10974388"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hasCustomPrompt="1"/>
          </p:nvPr>
        </p:nvSpPr>
        <p:spPr>
          <a:xfrm>
            <a:off x="60960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hasCustomPrompt="1"/>
          </p:nvPr>
        </p:nvSpPr>
        <p:spPr>
          <a:xfrm>
            <a:off x="6194425"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hasCustomPrompt="1"/>
          </p:nvPr>
        </p:nvSpPr>
        <p:spPr>
          <a:xfrm>
            <a:off x="6194425"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Date Placeholder 6"/>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8" name="Slide Number Placeholder 7"/>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Date Placeholder 2"/>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4" name="Slide Number Placeholder 3"/>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3" name="Slide Number Placeholder 2"/>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3050"/>
            <a:ext cx="4011613" cy="1162050"/>
          </a:xfrm>
        </p:spPr>
        <p:txBody>
          <a:bodyPr/>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a:xfrm>
            <a:off x="4767263" y="273050"/>
            <a:ext cx="68167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hasCustomPrompt="1"/>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6" name="Slide Number Placeholder 5"/>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2390775" y="4800600"/>
            <a:ext cx="7315200" cy="566738"/>
          </a:xfrm>
        </p:spPr>
        <p:txBody>
          <a:bodyPr/>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90775" y="612775"/>
            <a:ext cx="7315200" cy="4114800"/>
          </a:xfrm>
        </p:spPr>
        <p:txBody>
          <a:bodyPr vert="horz" wrap="square" lIns="0" tIns="2160"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49580" rtl="0" eaLnBrk="0" fontAlgn="base" latinLnBrk="0" hangingPunct="0">
              <a:lnSpc>
                <a:spcPct val="99000"/>
              </a:lnSpc>
              <a:spcBef>
                <a:spcPct val="0"/>
              </a:spcBef>
              <a:spcAft>
                <a:spcPts val="1425"/>
              </a:spcAft>
              <a:buClr>
                <a:srgbClr val="000000"/>
              </a:buClr>
              <a:buSzPct val="100000"/>
              <a:buFont typeface="Times New Roman" panose="02020603050405020304" pitchFamily="16" charset="0"/>
              <a:buNone/>
              <a:defRPr/>
            </a:pPr>
            <a:endParaRPr kumimoji="0" lang="el-GR" sz="3200" b="0" i="0" u="none" strike="noStrike" kern="0" cap="none" spc="0" normalizeH="0" baseline="0" noProof="0" smtClean="0">
              <a:ln>
                <a:noFill/>
              </a:ln>
              <a:solidFill>
                <a:srgbClr val="404040"/>
              </a:solidFill>
              <a:effectLst/>
              <a:uLnTx/>
              <a:uFillTx/>
              <a:latin typeface="+mn-lt"/>
              <a:ea typeface="+mn-ea"/>
              <a:cs typeface="+mn-cs"/>
            </a:endParaRPr>
          </a:p>
        </p:txBody>
      </p:sp>
      <p:sp>
        <p:nvSpPr>
          <p:cNvPr id="4" name="3 - Θέση κειμένου"/>
          <p:cNvSpPr>
            <a:spLocks noGrp="1"/>
          </p:cNvSpPr>
          <p:nvPr>
            <p:ph type="body" sz="half" idx="2" hasCustomPrompt="1"/>
          </p:nvPr>
        </p:nvSpPr>
        <p:spPr>
          <a:xfrm>
            <a:off x="2390775"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6" name="Slide Number Placeholder 5"/>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5" name="Slide Number Placeholder 4"/>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hasCustomPrompt="1"/>
          </p:nvPr>
        </p:nvSpPr>
        <p:spPr>
          <a:xfrm>
            <a:off x="8837613" y="1604963"/>
            <a:ext cx="2741612" cy="4522787"/>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a:xfrm>
            <a:off x="609600" y="1604963"/>
            <a:ext cx="8075613" cy="4522787"/>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5" name="Slide Number Placeholder 4"/>
          <p:cNvSpPr>
            <a:spLocks noGrp="1"/>
          </p:cNvSpPr>
          <p:nvPr>
            <p:ph type="sldNum" idx="11"/>
          </p:nvPr>
        </p:nvSpPr>
        <p:spPr/>
        <p:txBody>
          <a:body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914400" y="2130425"/>
            <a:ext cx="10364788"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hasCustomPrompt="1"/>
          </p:nvPr>
        </p:nvSpPr>
        <p:spPr>
          <a:xfrm>
            <a:off x="1828800" y="3886200"/>
            <a:ext cx="85359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Footer Placeholder 4"/>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Slide Number Placeholder 5"/>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Footer Placeholder 4"/>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Slide Number Placeholder 5"/>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963613" y="4406900"/>
            <a:ext cx="10364787"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963613" y="2906713"/>
            <a:ext cx="103647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Footer Placeholder 4"/>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Slide Number Placeholder 5"/>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hasCustomPrompt="1"/>
          </p:nvPr>
        </p:nvSpPr>
        <p:spPr>
          <a:xfrm>
            <a:off x="871538" y="1766888"/>
            <a:ext cx="5278437" cy="3890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hasCustomPrompt="1"/>
          </p:nvPr>
        </p:nvSpPr>
        <p:spPr>
          <a:xfrm>
            <a:off x="6302375" y="1766888"/>
            <a:ext cx="5280025" cy="3890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Footer Placeholder 5"/>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7" name="Slide Number Placeholder 6"/>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4638"/>
            <a:ext cx="10974388"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609600" y="1535113"/>
            <a:ext cx="53879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hasCustomPrompt="1"/>
          </p:nvPr>
        </p:nvSpPr>
        <p:spPr>
          <a:xfrm>
            <a:off x="609600" y="2174875"/>
            <a:ext cx="53879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hasCustomPrompt="1"/>
          </p:nvPr>
        </p:nvSpPr>
        <p:spPr>
          <a:xfrm>
            <a:off x="6194425"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hasCustomPrompt="1"/>
          </p:nvPr>
        </p:nvSpPr>
        <p:spPr>
          <a:xfrm>
            <a:off x="6194425"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Date Placeholder 6"/>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8" name="Footer Placeholder 7"/>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9" name="Slide Number Placeholder 8"/>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Date Placeholder 2"/>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 name="Footer Placeholder 3"/>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Slide Number Placeholder 4"/>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3" name="Footer Placeholder 2"/>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 name="Slide Number Placeholder 3"/>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609600" y="273050"/>
            <a:ext cx="40116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a:xfrm>
            <a:off x="4767263" y="273050"/>
            <a:ext cx="68167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hasCustomPrompt="1"/>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Footer Placeholder 5"/>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7" name="Slide Number Placeholder 6"/>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2390775"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90775" y="612775"/>
            <a:ext cx="7315200" cy="4114800"/>
          </a:xfrm>
        </p:spPr>
        <p:txBody>
          <a:bodyPr vert="horz" wrap="square" lIns="0" tIns="25578" rIns="0" bIns="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49580" rtl="0" eaLnBrk="0" fontAlgn="base" latinLnBrk="0" hangingPunct="0">
              <a:lnSpc>
                <a:spcPct val="93000"/>
              </a:lnSpc>
              <a:spcBef>
                <a:spcPct val="0"/>
              </a:spcBef>
              <a:spcAft>
                <a:spcPts val="1290"/>
              </a:spcAft>
              <a:buClr>
                <a:srgbClr val="000000"/>
              </a:buClr>
              <a:buSzPct val="100000"/>
              <a:buFont typeface="Times New Roman" panose="02020603050405020304" pitchFamily="16" charset="0"/>
              <a:buNone/>
              <a:defRPr/>
            </a:pPr>
            <a:endParaRPr kumimoji="0" lang="el-GR" sz="3200" b="0" i="0" u="none" strike="noStrike" kern="0" cap="none" spc="0" normalizeH="0" baseline="0" noProof="0" smtClean="0">
              <a:ln>
                <a:noFill/>
              </a:ln>
              <a:solidFill>
                <a:srgbClr val="000000"/>
              </a:solidFill>
              <a:effectLst/>
              <a:uLnTx/>
              <a:uFillTx/>
              <a:latin typeface="+mn-lt"/>
              <a:ea typeface="+mn-ea"/>
              <a:cs typeface="+mn-cs"/>
            </a:endParaRPr>
          </a:p>
        </p:txBody>
      </p:sp>
      <p:sp>
        <p:nvSpPr>
          <p:cNvPr id="4" name="3 - Θέση κειμένου"/>
          <p:cNvSpPr>
            <a:spLocks noGrp="1"/>
          </p:cNvSpPr>
          <p:nvPr>
            <p:ph type="body" sz="half" idx="2" hasCustomPrompt="1"/>
          </p:nvPr>
        </p:nvSpPr>
        <p:spPr>
          <a:xfrm>
            <a:off x="2390775"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Date Placeholder 4"/>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Footer Placeholder 5"/>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7" name="Slide Number Placeholder 6"/>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Footer Placeholder 4"/>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Slide Number Placeholder 5"/>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hasCustomPrompt="1"/>
          </p:nvPr>
        </p:nvSpPr>
        <p:spPr>
          <a:xfrm>
            <a:off x="8905875" y="620713"/>
            <a:ext cx="2676525" cy="5037137"/>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a:xfrm>
            <a:off x="871538" y="620713"/>
            <a:ext cx="7881937" cy="5037137"/>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Date Placeholder 3"/>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Footer Placeholder 4"/>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6" name="Slide Number Placeholder 5"/>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871538" y="620713"/>
            <a:ext cx="10231437" cy="927100"/>
          </a:xfrm>
        </p:spPr>
        <p:txBody>
          <a:bodyPr/>
          <a:lstStyle/>
          <a:p>
            <a:r>
              <a:rPr lang="el-GR" smtClean="0"/>
              <a:t>Kλικ για επεξεργασία του τίτλου</a:t>
            </a:r>
            <a:endParaRPr lang="el-GR"/>
          </a:p>
        </p:txBody>
      </p:sp>
      <p:sp>
        <p:nvSpPr>
          <p:cNvPr id="3" name="Date Placeholder 2"/>
          <p:cNvSpPr>
            <a:spLocks noGrp="1"/>
          </p:cNvSpPr>
          <p:nvPr>
            <p:ph type="dt" idx="10"/>
          </p:nvPr>
        </p:nvSpPr>
        <p:spPr/>
        <p:txBody>
          <a:body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4" name="Footer Placeholder 3"/>
          <p:cNvSpPr>
            <a:spLocks noGrp="1"/>
          </p:cNvSpPr>
          <p:nvPr>
            <p:ph type="ftr" idx="11"/>
          </p:nvPr>
        </p:nvSpPr>
        <p:spPr/>
        <p:txBody>
          <a:body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5" name="Slide Number Placeholder 4"/>
          <p:cNvSpPr>
            <a:spLocks noGrp="1"/>
          </p:cNvSpPr>
          <p:nvPr>
            <p:ph type="sldNum" idx="12"/>
          </p:nvPr>
        </p:nvSpPr>
        <p:spPr/>
        <p:txBody>
          <a:body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FFFFFF"/>
            </a:gs>
            <a:gs pos="100000">
              <a:srgbClr val="000000"/>
            </a:gs>
          </a:gsLst>
          <a:lin ang="5400000" scaled="1"/>
          <a:tileRect/>
        </a:gradFill>
        <a:effectLst/>
      </p:bgPr>
    </p:bg>
    <p:spTree>
      <p:nvGrpSpPr>
        <p:cNvPr id="1" name=""/>
        <p:cNvGrpSpPr/>
        <p:nvPr/>
      </p:nvGrpSpPr>
      <p:grpSpPr>
        <a:xfrm>
          <a:off x="0" y="0"/>
          <a:ext cx="0" cy="0"/>
          <a:chOff x="0" y="0"/>
          <a:chExt cx="0" cy="0"/>
        </a:xfrm>
      </p:grpSpPr>
      <p:grpSp>
        <p:nvGrpSpPr>
          <p:cNvPr id="1026" name="Group 1"/>
          <p:cNvGrpSpPr/>
          <p:nvPr/>
        </p:nvGrpSpPr>
        <p:grpSpPr>
          <a:xfrm>
            <a:off x="0" y="228600"/>
            <a:ext cx="2847975" cy="6635750"/>
            <a:chOff x="0" y="144"/>
            <a:chExt cx="1794" cy="4180"/>
          </a:xfrm>
        </p:grpSpPr>
        <p:sp>
          <p:nvSpPr>
            <p:cNvPr id="2" name="Freeform 2"/>
            <p:cNvSpPr>
              <a:spLocks noChangeArrowheads="1"/>
            </p:cNvSpPr>
            <p:nvPr/>
          </p:nvSpPr>
          <p:spPr bwMode="auto">
            <a:xfrm>
              <a:off x="0" y="1622"/>
              <a:ext cx="61" cy="392"/>
            </a:xfrm>
            <a:custGeom>
              <a:avLst/>
              <a:gdLst>
                <a:gd name="G0" fmla="+- 22 0 0"/>
                <a:gd name="G1" fmla="+- 136 0 0"/>
              </a:gdLst>
              <a:ahLst/>
              <a:cxnLst>
                <a:cxn ang="0">
                  <a:pos x="22" y="136"/>
                </a:cxn>
                <a:cxn ang="0">
                  <a:pos x="17" y="80"/>
                </a:cxn>
                <a:cxn ang="0">
                  <a:pos x="0" y="0"/>
                </a:cxn>
                <a:cxn ang="0">
                  <a:pos x="0" y="35"/>
                </a:cxn>
                <a:cxn ang="0">
                  <a:pos x="20" y="124"/>
                </a:cxn>
                <a:cxn ang="0">
                  <a:pos x="22" y="136"/>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3" name="Freeform 3"/>
            <p:cNvSpPr>
              <a:spLocks noChangeArrowheads="1"/>
            </p:cNvSpPr>
            <p:nvPr/>
          </p:nvSpPr>
          <p:spPr bwMode="auto">
            <a:xfrm>
              <a:off x="81" y="1988"/>
              <a:ext cx="405" cy="1461"/>
            </a:xfrm>
            <a:custGeom>
              <a:avLst/>
              <a:gdLst>
                <a:gd name="G0" fmla="+- 140 0 0"/>
                <a:gd name="G1" fmla="+- 504 0 0"/>
              </a:gdLst>
              <a:ahLst/>
              <a:cxnLst>
                <a:cxn ang="0">
                  <a:pos x="86" y="350"/>
                </a:cxn>
                <a:cxn ang="0">
                  <a:pos x="139" y="504"/>
                </a:cxn>
                <a:cxn ang="0">
                  <a:pos x="140" y="478"/>
                </a:cxn>
                <a:cxn ang="0">
                  <a:pos x="95" y="347"/>
                </a:cxn>
                <a:cxn ang="0">
                  <a:pos x="0" y="0"/>
                </a:cxn>
                <a:cxn ang="0">
                  <a:pos x="6" y="61"/>
                </a:cxn>
                <a:cxn ang="0">
                  <a:pos x="86" y="350"/>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28" name="Freeform 4"/>
            <p:cNvSpPr>
              <a:spLocks noChangeArrowheads="1"/>
            </p:cNvSpPr>
            <p:nvPr/>
          </p:nvSpPr>
          <p:spPr bwMode="auto">
            <a:xfrm>
              <a:off x="508" y="3431"/>
              <a:ext cx="382" cy="892"/>
            </a:xfrm>
            <a:custGeom>
              <a:avLst/>
              <a:gdLst>
                <a:gd name="G0" fmla="+- 132 0 0"/>
                <a:gd name="G1" fmla="+- 308 0 0"/>
              </a:gdLst>
              <a:ahLst/>
              <a:cxnLst>
                <a:cxn ang="0">
                  <a:pos x="8" y="22"/>
                </a:cxn>
                <a:cxn ang="0">
                  <a:pos x="0" y="0"/>
                </a:cxn>
                <a:cxn ang="0">
                  <a:pos x="0" y="29"/>
                </a:cxn>
                <a:cxn ang="0">
                  <a:pos x="68" y="194"/>
                </a:cxn>
                <a:cxn ang="0">
                  <a:pos x="123" y="308"/>
                </a:cxn>
                <a:cxn ang="0">
                  <a:pos x="132" y="308"/>
                </a:cxn>
                <a:cxn ang="0">
                  <a:pos x="77" y="190"/>
                </a:cxn>
                <a:cxn ang="0">
                  <a:pos x="8" y="22"/>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29" name="Freeform 5"/>
            <p:cNvSpPr>
              <a:spLocks noChangeArrowheads="1"/>
            </p:cNvSpPr>
            <p:nvPr/>
          </p:nvSpPr>
          <p:spPr bwMode="auto">
            <a:xfrm>
              <a:off x="605" y="4097"/>
              <a:ext cx="106" cy="227"/>
            </a:xfrm>
            <a:custGeom>
              <a:avLst/>
              <a:gdLst>
                <a:gd name="G0" fmla="+- 37 0 0"/>
                <a:gd name="G1" fmla="+- 79 0 0"/>
              </a:gdLst>
              <a:ahLst/>
              <a:cxnLst>
                <a:cxn ang="0">
                  <a:pos x="28" y="79"/>
                </a:cxn>
                <a:cxn ang="0">
                  <a:pos x="37" y="79"/>
                </a:cxn>
                <a:cxn ang="0">
                  <a:pos x="0" y="0"/>
                </a:cxn>
                <a:cxn ang="0">
                  <a:pos x="28" y="79"/>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0" name="Freeform 6"/>
            <p:cNvSpPr>
              <a:spLocks noChangeArrowheads="1"/>
            </p:cNvSpPr>
            <p:nvPr/>
          </p:nvSpPr>
          <p:spPr bwMode="auto">
            <a:xfrm>
              <a:off x="63" y="2016"/>
              <a:ext cx="515" cy="2095"/>
            </a:xfrm>
            <a:custGeom>
              <a:avLst/>
              <a:gdLst>
                <a:gd name="G0" fmla="+- 178 0 0"/>
                <a:gd name="G1" fmla="+- 722 0 0"/>
              </a:gdLst>
              <a:ahLst/>
              <a:cxnLst>
                <a:cxn ang="0">
                  <a:pos x="162" y="660"/>
                </a:cxn>
                <a:cxn ang="0">
                  <a:pos x="116" y="534"/>
                </a:cxn>
                <a:cxn ang="0">
                  <a:pos x="40" y="236"/>
                </a:cxn>
                <a:cxn ang="0">
                  <a:pos x="12" y="51"/>
                </a:cxn>
                <a:cxn ang="0">
                  <a:pos x="0" y="0"/>
                </a:cxn>
                <a:cxn ang="0">
                  <a:pos x="33" y="237"/>
                </a:cxn>
                <a:cxn ang="0">
                  <a:pos x="107" y="537"/>
                </a:cxn>
                <a:cxn ang="0">
                  <a:pos x="160" y="681"/>
                </a:cxn>
                <a:cxn ang="0">
                  <a:pos x="178" y="722"/>
                </a:cxn>
                <a:cxn ang="0">
                  <a:pos x="174" y="708"/>
                </a:cxn>
                <a:cxn ang="0">
                  <a:pos x="162" y="660"/>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1" name="Freeform 7"/>
            <p:cNvSpPr>
              <a:spLocks noChangeArrowheads="1"/>
            </p:cNvSpPr>
            <p:nvPr/>
          </p:nvSpPr>
          <p:spPr bwMode="auto">
            <a:xfrm>
              <a:off x="14" y="144"/>
              <a:ext cx="65" cy="1842"/>
            </a:xfrm>
            <a:custGeom>
              <a:avLst/>
              <a:gdLst>
                <a:gd name="G0" fmla="+- 23 0 0"/>
                <a:gd name="G1" fmla="+- 635 0 0"/>
              </a:gdLst>
              <a:ahLst/>
              <a:cxnLst>
                <a:cxn ang="0">
                  <a:pos x="11" y="577"/>
                </a:cxn>
                <a:cxn ang="0">
                  <a:pos x="12" y="589"/>
                </a:cxn>
                <a:cxn ang="0">
                  <a:pos x="22" y="632"/>
                </a:cxn>
                <a:cxn ang="0">
                  <a:pos x="23" y="635"/>
                </a:cxn>
                <a:cxn ang="0">
                  <a:pos x="17" y="576"/>
                </a:cxn>
                <a:cxn ang="0">
                  <a:pos x="5" y="269"/>
                </a:cxn>
                <a:cxn ang="0">
                  <a:pos x="15" y="0"/>
                </a:cxn>
                <a:cxn ang="0">
                  <a:pos x="12" y="0"/>
                </a:cxn>
                <a:cxn ang="0">
                  <a:pos x="1" y="269"/>
                </a:cxn>
                <a:cxn ang="0">
                  <a:pos x="11" y="577"/>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2" name="Freeform 8"/>
            <p:cNvSpPr>
              <a:spLocks noChangeArrowheads="1"/>
            </p:cNvSpPr>
            <p:nvPr/>
          </p:nvSpPr>
          <p:spPr bwMode="auto">
            <a:xfrm>
              <a:off x="49" y="1855"/>
              <a:ext cx="47" cy="309"/>
            </a:xfrm>
            <a:custGeom>
              <a:avLst/>
              <a:gdLst>
                <a:gd name="G0" fmla="+- 17 0 0"/>
                <a:gd name="G1" fmla="+- 107 0 0"/>
              </a:gdLst>
              <a:ahLst/>
              <a:cxnLst>
                <a:cxn ang="0">
                  <a:pos x="0" y="0"/>
                </a:cxn>
                <a:cxn ang="0">
                  <a:pos x="5" y="56"/>
                </a:cxn>
                <a:cxn ang="0">
                  <a:pos x="17" y="107"/>
                </a:cxn>
                <a:cxn ang="0">
                  <a:pos x="11" y="46"/>
                </a:cxn>
                <a:cxn ang="0">
                  <a:pos x="10" y="43"/>
                </a:cxn>
                <a:cxn ang="0">
                  <a:pos x="0" y="0"/>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4" name="Freeform 9"/>
            <p:cNvSpPr>
              <a:spLocks noChangeArrowheads="1"/>
            </p:cNvSpPr>
            <p:nvPr/>
          </p:nvSpPr>
          <p:spPr bwMode="auto">
            <a:xfrm>
              <a:off x="485" y="3451"/>
              <a:ext cx="118" cy="643"/>
            </a:xfrm>
            <a:custGeom>
              <a:avLst/>
              <a:gdLst>
                <a:gd name="G0" fmla="+- 41 0 0"/>
                <a:gd name="G1" fmla="+- 222 0 0"/>
              </a:gdLst>
              <a:ahLst/>
              <a:cxnLst>
                <a:cxn ang="0">
                  <a:pos x="0" y="0"/>
                </a:cxn>
                <a:cxn ang="0">
                  <a:pos x="5" y="93"/>
                </a:cxn>
                <a:cxn ang="0">
                  <a:pos x="17" y="166"/>
                </a:cxn>
                <a:cxn ang="0">
                  <a:pos x="24" y="184"/>
                </a:cxn>
                <a:cxn ang="0">
                  <a:pos x="41" y="222"/>
                </a:cxn>
                <a:cxn ang="0">
                  <a:pos x="38" y="212"/>
                </a:cxn>
                <a:cxn ang="0">
                  <a:pos x="13" y="92"/>
                </a:cxn>
                <a:cxn ang="0">
                  <a:pos x="8" y="22"/>
                </a:cxn>
                <a:cxn ang="0">
                  <a:pos x="7" y="18"/>
                </a:cxn>
                <a:cxn ang="0">
                  <a:pos x="0" y="0"/>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5" name="Freeform 10"/>
            <p:cNvSpPr>
              <a:spLocks noChangeArrowheads="1"/>
            </p:cNvSpPr>
            <p:nvPr/>
          </p:nvSpPr>
          <p:spPr bwMode="auto">
            <a:xfrm>
              <a:off x="488" y="881"/>
              <a:ext cx="1306" cy="2548"/>
            </a:xfrm>
            <a:custGeom>
              <a:avLst/>
              <a:gdLst>
                <a:gd name="G0" fmla="+- 450 0 0"/>
                <a:gd name="G1" fmla="+- 878 0 0"/>
              </a:gdLst>
              <a:ahLst/>
              <a:cxnLst>
                <a:cxn ang="0">
                  <a:pos x="7" y="854"/>
                </a:cxn>
                <a:cxn ang="0">
                  <a:pos x="50" y="613"/>
                </a:cxn>
                <a:cxn ang="0">
                  <a:pos x="149" y="388"/>
                </a:cxn>
                <a:cxn ang="0">
                  <a:pos x="285" y="183"/>
                </a:cxn>
                <a:cxn ang="0">
                  <a:pos x="364" y="89"/>
                </a:cxn>
                <a:cxn ang="0">
                  <a:pos x="406" y="44"/>
                </a:cxn>
                <a:cxn ang="0">
                  <a:pos x="450" y="1"/>
                </a:cxn>
                <a:cxn ang="0">
                  <a:pos x="450" y="0"/>
                </a:cxn>
                <a:cxn ang="0">
                  <a:pos x="405" y="43"/>
                </a:cxn>
                <a:cxn ang="0">
                  <a:pos x="363" y="88"/>
                </a:cxn>
                <a:cxn ang="0">
                  <a:pos x="283" y="181"/>
                </a:cxn>
                <a:cxn ang="0">
                  <a:pos x="145" y="386"/>
                </a:cxn>
                <a:cxn ang="0">
                  <a:pos x="45" y="611"/>
                </a:cxn>
                <a:cxn ang="0">
                  <a:pos x="0" y="854"/>
                </a:cxn>
                <a:cxn ang="0">
                  <a:pos x="0" y="859"/>
                </a:cxn>
                <a:cxn ang="0">
                  <a:pos x="7" y="878"/>
                </a:cxn>
                <a:cxn ang="0">
                  <a:pos x="7" y="854"/>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5" name="Freeform 11"/>
            <p:cNvSpPr>
              <a:spLocks noChangeArrowheads="1"/>
            </p:cNvSpPr>
            <p:nvPr/>
          </p:nvSpPr>
          <p:spPr bwMode="auto">
            <a:xfrm>
              <a:off x="581" y="4113"/>
              <a:ext cx="100" cy="210"/>
            </a:xfrm>
            <a:custGeom>
              <a:avLst/>
              <a:gdLst>
                <a:gd name="G0" fmla="+- 35 0 0"/>
                <a:gd name="G1" fmla="+- 73 0 0"/>
              </a:gdLst>
              <a:ahLst/>
              <a:cxnLst>
                <a:cxn ang="0">
                  <a:pos x="0" y="0"/>
                </a:cxn>
                <a:cxn ang="0">
                  <a:pos x="26" y="73"/>
                </a:cxn>
                <a:cxn ang="0">
                  <a:pos x="35" y="73"/>
                </a:cxn>
                <a:cxn ang="0">
                  <a:pos x="0" y="0"/>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6" name="Freeform 12"/>
            <p:cNvSpPr>
              <a:spLocks noChangeArrowheads="1"/>
            </p:cNvSpPr>
            <p:nvPr/>
          </p:nvSpPr>
          <p:spPr bwMode="auto">
            <a:xfrm>
              <a:off x="485" y="3376"/>
              <a:ext cx="21" cy="137"/>
            </a:xfrm>
            <a:custGeom>
              <a:avLst/>
              <a:gdLst>
                <a:gd name="G0" fmla="+- 8 0 0"/>
                <a:gd name="G1" fmla="+- 48 0 0"/>
              </a:gdLst>
              <a:ahLst/>
              <a:cxnLst>
                <a:cxn ang="0">
                  <a:pos x="7" y="44"/>
                </a:cxn>
                <a:cxn ang="0">
                  <a:pos x="8" y="48"/>
                </a:cxn>
                <a:cxn ang="0">
                  <a:pos x="8" y="19"/>
                </a:cxn>
                <a:cxn ang="0">
                  <a:pos x="1" y="0"/>
                </a:cxn>
                <a:cxn ang="0">
                  <a:pos x="0" y="26"/>
                </a:cxn>
                <a:cxn ang="0">
                  <a:pos x="7" y="44"/>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37" name="Freeform 13"/>
            <p:cNvSpPr>
              <a:spLocks noChangeArrowheads="1"/>
            </p:cNvSpPr>
            <p:nvPr/>
          </p:nvSpPr>
          <p:spPr bwMode="auto">
            <a:xfrm>
              <a:off x="535" y="3934"/>
              <a:ext cx="148" cy="390"/>
            </a:xfrm>
            <a:custGeom>
              <a:avLst/>
              <a:gdLst>
                <a:gd name="G0" fmla="+- 52 0 0"/>
                <a:gd name="G1" fmla="+- 135 0 0"/>
              </a:gdLst>
              <a:ahLst/>
              <a:cxnLst>
                <a:cxn ang="0">
                  <a:pos x="7" y="18"/>
                </a:cxn>
                <a:cxn ang="0">
                  <a:pos x="0" y="0"/>
                </a:cxn>
                <a:cxn ang="0">
                  <a:pos x="12" y="48"/>
                </a:cxn>
                <a:cxn ang="0">
                  <a:pos x="16" y="62"/>
                </a:cxn>
                <a:cxn ang="0">
                  <a:pos x="51" y="135"/>
                </a:cxn>
                <a:cxn ang="0">
                  <a:pos x="52" y="135"/>
                </a:cxn>
                <a:cxn ang="0">
                  <a:pos x="24" y="56"/>
                </a:cxn>
                <a:cxn ang="0">
                  <a:pos x="7" y="18"/>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grpSp>
      <p:grpSp>
        <p:nvGrpSpPr>
          <p:cNvPr id="1027" name="Group 14"/>
          <p:cNvGrpSpPr/>
          <p:nvPr/>
        </p:nvGrpSpPr>
        <p:grpSpPr>
          <a:xfrm>
            <a:off x="26988" y="0"/>
            <a:ext cx="2352675" cy="6850063"/>
            <a:chOff x="17" y="0"/>
            <a:chExt cx="1482" cy="4315"/>
          </a:xfrm>
        </p:grpSpPr>
        <p:sp>
          <p:nvSpPr>
            <p:cNvPr id="1039" name="Freeform 15"/>
            <p:cNvSpPr>
              <a:spLocks noChangeArrowheads="1"/>
            </p:cNvSpPr>
            <p:nvPr/>
          </p:nvSpPr>
          <p:spPr bwMode="auto">
            <a:xfrm>
              <a:off x="17" y="0"/>
              <a:ext cx="309" cy="2770"/>
            </a:xfrm>
            <a:custGeom>
              <a:avLst/>
              <a:gdLst>
                <a:gd name="G0" fmla="+- 103 0 0"/>
                <a:gd name="G1" fmla="+- 920 0 0"/>
              </a:gdLst>
              <a:ahLst/>
              <a:cxnLst>
                <a:cxn ang="0">
                  <a:pos x="7" y="210"/>
                </a:cxn>
                <a:cxn ang="0">
                  <a:pos x="26" y="445"/>
                </a:cxn>
                <a:cxn ang="0">
                  <a:pos x="57" y="679"/>
                </a:cxn>
                <a:cxn ang="0">
                  <a:pos x="101" y="911"/>
                </a:cxn>
                <a:cxn ang="0">
                  <a:pos x="103" y="920"/>
                </a:cxn>
                <a:cxn ang="0">
                  <a:pos x="99" y="874"/>
                </a:cxn>
                <a:cxn ang="0">
                  <a:pos x="99" y="866"/>
                </a:cxn>
                <a:cxn ang="0">
                  <a:pos x="63" y="678"/>
                </a:cxn>
                <a:cxn ang="0">
                  <a:pos x="30" y="444"/>
                </a:cxn>
                <a:cxn ang="0">
                  <a:pos x="9" y="209"/>
                </a:cxn>
                <a:cxn ang="0">
                  <a:pos x="3" y="92"/>
                </a:cxn>
                <a:cxn ang="0">
                  <a:pos x="1" y="0"/>
                </a:cxn>
                <a:cxn ang="0">
                  <a:pos x="0" y="0"/>
                </a:cxn>
                <a:cxn ang="0">
                  <a:pos x="1" y="92"/>
                </a:cxn>
                <a:cxn ang="0">
                  <a:pos x="7" y="210"/>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0" name="Freeform 16"/>
            <p:cNvSpPr>
              <a:spLocks noChangeArrowheads="1"/>
            </p:cNvSpPr>
            <p:nvPr/>
          </p:nvSpPr>
          <p:spPr bwMode="auto">
            <a:xfrm>
              <a:off x="347" y="2719"/>
              <a:ext cx="264" cy="994"/>
            </a:xfrm>
            <a:custGeom>
              <a:avLst/>
              <a:gdLst>
                <a:gd name="G0" fmla="+- 88 0 0"/>
                <a:gd name="G1" fmla="+- 330 0 0"/>
              </a:gdLst>
              <a:ahLst/>
              <a:cxnLst>
                <a:cxn ang="0">
                  <a:pos x="53" y="229"/>
                </a:cxn>
                <a:cxn ang="0">
                  <a:pos x="88" y="330"/>
                </a:cxn>
                <a:cxn ang="0">
                  <a:pos x="88" y="308"/>
                </a:cxn>
                <a:cxn ang="0">
                  <a:pos x="88" y="304"/>
                </a:cxn>
                <a:cxn ang="0">
                  <a:pos x="62" y="226"/>
                </a:cxn>
                <a:cxn ang="0">
                  <a:pos x="0" y="0"/>
                </a:cxn>
                <a:cxn ang="0">
                  <a:pos x="7" y="63"/>
                </a:cxn>
                <a:cxn ang="0">
                  <a:pos x="53" y="229"/>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1" name="Freeform 17"/>
            <p:cNvSpPr>
              <a:spLocks noChangeArrowheads="1"/>
            </p:cNvSpPr>
            <p:nvPr/>
          </p:nvSpPr>
          <p:spPr bwMode="auto">
            <a:xfrm>
              <a:off x="634" y="3693"/>
              <a:ext cx="269" cy="622"/>
            </a:xfrm>
            <a:custGeom>
              <a:avLst/>
              <a:gdLst>
                <a:gd name="G0" fmla="+- 90 0 0"/>
                <a:gd name="G1" fmla="+- 207 0 0"/>
              </a:gdLst>
              <a:ahLst/>
              <a:cxnLst>
                <a:cxn ang="0">
                  <a:pos x="6" y="15"/>
                </a:cxn>
                <a:cxn ang="0">
                  <a:pos x="0" y="0"/>
                </a:cxn>
                <a:cxn ang="0">
                  <a:pos x="1" y="29"/>
                </a:cxn>
                <a:cxn ang="0">
                  <a:pos x="42" y="127"/>
                </a:cxn>
                <a:cxn ang="0">
                  <a:pos x="80" y="207"/>
                </a:cxn>
                <a:cxn ang="0">
                  <a:pos x="90" y="207"/>
                </a:cxn>
                <a:cxn ang="0">
                  <a:pos x="50" y="123"/>
                </a:cxn>
                <a:cxn ang="0">
                  <a:pos x="6" y="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2" name="Freeform 18"/>
            <p:cNvSpPr>
              <a:spLocks noChangeArrowheads="1"/>
            </p:cNvSpPr>
            <p:nvPr/>
          </p:nvSpPr>
          <p:spPr bwMode="auto">
            <a:xfrm>
              <a:off x="329" y="2749"/>
              <a:ext cx="345" cy="1406"/>
            </a:xfrm>
            <a:custGeom>
              <a:avLst/>
              <a:gdLst>
                <a:gd name="G0" fmla="+- 115 0 0"/>
                <a:gd name="G1" fmla="+- 467 0 0"/>
              </a:gdLst>
              <a:ahLst/>
              <a:cxnLst>
                <a:cxn ang="0">
                  <a:pos x="101" y="409"/>
                </a:cxn>
                <a:cxn ang="0">
                  <a:pos x="78" y="344"/>
                </a:cxn>
                <a:cxn ang="0">
                  <a:pos x="29" y="151"/>
                </a:cxn>
                <a:cxn ang="0">
                  <a:pos x="13" y="53"/>
                </a:cxn>
                <a:cxn ang="0">
                  <a:pos x="0" y="0"/>
                </a:cxn>
                <a:cxn ang="0">
                  <a:pos x="21" y="152"/>
                </a:cxn>
                <a:cxn ang="0">
                  <a:pos x="69" y="347"/>
                </a:cxn>
                <a:cxn ang="0">
                  <a:pos x="103" y="441"/>
                </a:cxn>
                <a:cxn ang="0">
                  <a:pos x="115" y="467"/>
                </a:cxn>
                <a:cxn ang="0">
                  <a:pos x="112" y="458"/>
                </a:cxn>
                <a:cxn ang="0">
                  <a:pos x="101" y="409"/>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3" name="Freeform 19"/>
            <p:cNvSpPr>
              <a:spLocks noChangeArrowheads="1"/>
            </p:cNvSpPr>
            <p:nvPr/>
          </p:nvSpPr>
          <p:spPr bwMode="auto">
            <a:xfrm>
              <a:off x="295" y="812"/>
              <a:ext cx="108" cy="1905"/>
            </a:xfrm>
            <a:custGeom>
              <a:avLst/>
              <a:gdLst>
                <a:gd name="G0" fmla="+- 36 0 0"/>
                <a:gd name="G1" fmla="+- 633 0 0"/>
              </a:gdLst>
              <a:ahLst/>
              <a:cxnLst>
                <a:cxn ang="0">
                  <a:pos x="17" y="633"/>
                </a:cxn>
                <a:cxn ang="0">
                  <a:pos x="13" y="597"/>
                </a:cxn>
                <a:cxn ang="0">
                  <a:pos x="5" y="398"/>
                </a:cxn>
                <a:cxn ang="0">
                  <a:pos x="13" y="198"/>
                </a:cxn>
                <a:cxn ang="0">
                  <a:pos x="22" y="99"/>
                </a:cxn>
                <a:cxn ang="0">
                  <a:pos x="36" y="0"/>
                </a:cxn>
                <a:cxn ang="0">
                  <a:pos x="35" y="0"/>
                </a:cxn>
                <a:cxn ang="0">
                  <a:pos x="20" y="99"/>
                </a:cxn>
                <a:cxn ang="0">
                  <a:pos x="10" y="198"/>
                </a:cxn>
                <a:cxn ang="0">
                  <a:pos x="1" y="398"/>
                </a:cxn>
                <a:cxn ang="0">
                  <a:pos x="7" y="589"/>
                </a:cxn>
                <a:cxn ang="0">
                  <a:pos x="16" y="632"/>
                </a:cxn>
                <a:cxn ang="0">
                  <a:pos x="17" y="633"/>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4" name="Freeform 20"/>
            <p:cNvSpPr>
              <a:spLocks noChangeArrowheads="1"/>
            </p:cNvSpPr>
            <p:nvPr/>
          </p:nvSpPr>
          <p:spPr bwMode="auto">
            <a:xfrm>
              <a:off x="700" y="4139"/>
              <a:ext cx="82" cy="175"/>
            </a:xfrm>
            <a:custGeom>
              <a:avLst/>
              <a:gdLst>
                <a:gd name="G0" fmla="+- 28 0 0"/>
                <a:gd name="G1" fmla="+- 59 0 0"/>
              </a:gdLst>
              <a:ahLst/>
              <a:cxnLst>
                <a:cxn ang="0">
                  <a:pos x="22" y="59"/>
                </a:cxn>
                <a:cxn ang="0">
                  <a:pos x="28" y="59"/>
                </a:cxn>
                <a:cxn ang="0">
                  <a:pos x="0" y="0"/>
                </a:cxn>
                <a:cxn ang="0">
                  <a:pos x="22" y="59"/>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5" name="Freeform 21"/>
            <p:cNvSpPr>
              <a:spLocks noChangeArrowheads="1"/>
            </p:cNvSpPr>
            <p:nvPr/>
          </p:nvSpPr>
          <p:spPr bwMode="auto">
            <a:xfrm>
              <a:off x="317" y="2587"/>
              <a:ext cx="50" cy="320"/>
            </a:xfrm>
            <a:custGeom>
              <a:avLst/>
              <a:gdLst>
                <a:gd name="G0" fmla="+- 17 0 0"/>
                <a:gd name="G1" fmla="+- 107 0 0"/>
              </a:gdLst>
              <a:ahLst/>
              <a:cxnLst>
                <a:cxn ang="0">
                  <a:pos x="4" y="54"/>
                </a:cxn>
                <a:cxn ang="0">
                  <a:pos x="17" y="107"/>
                </a:cxn>
                <a:cxn ang="0">
                  <a:pos x="10" y="44"/>
                </a:cxn>
                <a:cxn ang="0">
                  <a:pos x="9" y="43"/>
                </a:cxn>
                <a:cxn ang="0">
                  <a:pos x="0" y="0"/>
                </a:cxn>
                <a:cxn ang="0">
                  <a:pos x="0" y="8"/>
                </a:cxn>
                <a:cxn ang="0">
                  <a:pos x="4" y="54"/>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6" name="Freeform 22"/>
            <p:cNvSpPr>
              <a:spLocks noChangeArrowheads="1"/>
            </p:cNvSpPr>
            <p:nvPr/>
          </p:nvSpPr>
          <p:spPr bwMode="auto">
            <a:xfrm>
              <a:off x="613" y="1982"/>
              <a:ext cx="886" cy="1709"/>
            </a:xfrm>
            <a:custGeom>
              <a:avLst/>
              <a:gdLst>
                <a:gd name="G0" fmla="+- 294 0 0"/>
                <a:gd name="G1" fmla="+- 568 0 0"/>
              </a:gdLst>
              <a:ahLst/>
              <a:cxnLst>
                <a:cxn ang="0">
                  <a:pos x="8" y="553"/>
                </a:cxn>
                <a:cxn ang="0">
                  <a:pos x="35" y="397"/>
                </a:cxn>
                <a:cxn ang="0">
                  <a:pos x="99" y="252"/>
                </a:cxn>
                <a:cxn ang="0">
                  <a:pos x="187" y="119"/>
                </a:cxn>
                <a:cxn ang="0">
                  <a:pos x="238" y="58"/>
                </a:cxn>
                <a:cxn ang="0">
                  <a:pos x="265" y="28"/>
                </a:cxn>
                <a:cxn ang="0">
                  <a:pos x="294" y="0"/>
                </a:cxn>
                <a:cxn ang="0">
                  <a:pos x="293" y="0"/>
                </a:cxn>
                <a:cxn ang="0">
                  <a:pos x="264" y="27"/>
                </a:cxn>
                <a:cxn ang="0">
                  <a:pos x="237" y="56"/>
                </a:cxn>
                <a:cxn ang="0">
                  <a:pos x="185" y="117"/>
                </a:cxn>
                <a:cxn ang="0">
                  <a:pos x="95" y="249"/>
                </a:cxn>
                <a:cxn ang="0">
                  <a:pos x="30" y="396"/>
                </a:cxn>
                <a:cxn ang="0">
                  <a:pos x="0" y="549"/>
                </a:cxn>
                <a:cxn ang="0">
                  <a:pos x="7" y="568"/>
                </a:cxn>
                <a:cxn ang="0">
                  <a:pos x="8" y="553"/>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7" name="Freeform 23"/>
            <p:cNvSpPr>
              <a:spLocks noChangeArrowheads="1"/>
            </p:cNvSpPr>
            <p:nvPr/>
          </p:nvSpPr>
          <p:spPr bwMode="auto">
            <a:xfrm>
              <a:off x="676" y="4158"/>
              <a:ext cx="74" cy="157"/>
            </a:xfrm>
            <a:custGeom>
              <a:avLst/>
              <a:gdLst>
                <a:gd name="G0" fmla="+- 25 0 0"/>
                <a:gd name="G1" fmla="+- 53 0 0"/>
              </a:gdLst>
              <a:ahLst/>
              <a:cxnLst>
                <a:cxn ang="0">
                  <a:pos x="0" y="0"/>
                </a:cxn>
                <a:cxn ang="0">
                  <a:pos x="19" y="53"/>
                </a:cxn>
                <a:cxn ang="0">
                  <a:pos x="25" y="53"/>
                </a:cxn>
                <a:cxn ang="0">
                  <a:pos x="0" y="0"/>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8" name="Freeform 24"/>
            <p:cNvSpPr>
              <a:spLocks noChangeArrowheads="1"/>
            </p:cNvSpPr>
            <p:nvPr/>
          </p:nvSpPr>
          <p:spPr bwMode="auto">
            <a:xfrm>
              <a:off x="613" y="3715"/>
              <a:ext cx="85" cy="423"/>
            </a:xfrm>
            <a:custGeom>
              <a:avLst/>
              <a:gdLst>
                <a:gd name="G0" fmla="+- 29 0 0"/>
                <a:gd name="G1" fmla="+- 141 0 0"/>
              </a:gdLst>
              <a:ahLst/>
              <a:cxnLst>
                <a:cxn ang="0">
                  <a:pos x="0" y="0"/>
                </a:cxn>
                <a:cxn ang="0">
                  <a:pos x="7" y="89"/>
                </a:cxn>
                <a:cxn ang="0">
                  <a:pos x="18" y="117"/>
                </a:cxn>
                <a:cxn ang="0">
                  <a:pos x="29" y="141"/>
                </a:cxn>
                <a:cxn ang="0">
                  <a:pos x="27" y="135"/>
                </a:cxn>
                <a:cxn ang="0">
                  <a:pos x="8" y="22"/>
                </a:cxn>
                <a:cxn ang="0">
                  <a:pos x="4" y="11"/>
                </a:cxn>
                <a:cxn ang="0">
                  <a:pos x="0" y="0"/>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49" name="Freeform 25"/>
            <p:cNvSpPr>
              <a:spLocks noChangeArrowheads="1"/>
            </p:cNvSpPr>
            <p:nvPr/>
          </p:nvSpPr>
          <p:spPr bwMode="auto">
            <a:xfrm>
              <a:off x="613" y="3636"/>
              <a:ext cx="22" cy="141"/>
            </a:xfrm>
            <a:custGeom>
              <a:avLst/>
              <a:gdLst>
                <a:gd name="G0" fmla="+- 8 0 0"/>
                <a:gd name="G1" fmla="+- 48 0 0"/>
              </a:gdLst>
              <a:ahLst/>
              <a:cxnLst>
                <a:cxn ang="0">
                  <a:pos x="0" y="26"/>
                </a:cxn>
                <a:cxn ang="0">
                  <a:pos x="4" y="37"/>
                </a:cxn>
                <a:cxn ang="0">
                  <a:pos x="8" y="48"/>
                </a:cxn>
                <a:cxn ang="0">
                  <a:pos x="7" y="19"/>
                </a:cxn>
                <a:cxn ang="0">
                  <a:pos x="0" y="0"/>
                </a:cxn>
                <a:cxn ang="0">
                  <a:pos x="0" y="4"/>
                </a:cxn>
                <a:cxn ang="0">
                  <a:pos x="0" y="26"/>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50" name="Freeform 26"/>
            <p:cNvSpPr>
              <a:spLocks noChangeArrowheads="1"/>
            </p:cNvSpPr>
            <p:nvPr/>
          </p:nvSpPr>
          <p:spPr bwMode="auto">
            <a:xfrm>
              <a:off x="634" y="3983"/>
              <a:ext cx="130" cy="332"/>
            </a:xfrm>
            <a:custGeom>
              <a:avLst/>
              <a:gdLst>
                <a:gd name="G0" fmla="+- 44 0 0"/>
                <a:gd name="G1" fmla="+- 111 0 0"/>
              </a:gdLst>
              <a:ahLst/>
              <a:cxnLst>
                <a:cxn ang="0">
                  <a:pos x="11" y="28"/>
                </a:cxn>
                <a:cxn ang="0">
                  <a:pos x="0" y="0"/>
                </a:cxn>
                <a:cxn ang="0">
                  <a:pos x="11" y="49"/>
                </a:cxn>
                <a:cxn ang="0">
                  <a:pos x="14" y="58"/>
                </a:cxn>
                <a:cxn ang="0">
                  <a:pos x="39" y="111"/>
                </a:cxn>
                <a:cxn ang="0">
                  <a:pos x="44" y="111"/>
                </a:cxn>
                <a:cxn ang="0">
                  <a:pos x="22" y="52"/>
                </a:cxn>
                <a:cxn ang="0">
                  <a:pos x="11" y="28"/>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grpSp>
      <p:sp>
        <p:nvSpPr>
          <p:cNvPr id="1051" name="Rectangle 27"/>
          <p:cNvSpPr>
            <a:spLocks noChangeArrowheads="1"/>
          </p:cNvSpPr>
          <p:nvPr/>
        </p:nvSpPr>
        <p:spPr bwMode="auto">
          <a:xfrm>
            <a:off x="0" y="0"/>
            <a:ext cx="182563" cy="6858000"/>
          </a:xfrm>
          <a:prstGeom prst="rect">
            <a:avLst/>
          </a:pr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52" name="Rectangle 28"/>
          <p:cNvSpPr>
            <a:spLocks noGrp="1" noChangeArrowheads="1"/>
          </p:cNvSpPr>
          <p:nvPr>
            <p:ph type="dt"/>
          </p:nvPr>
        </p:nvSpPr>
        <p:spPr bwMode="auto">
          <a:xfrm>
            <a:off x="10361613" y="6130925"/>
            <a:ext cx="1143000" cy="366713"/>
          </a:xfrm>
          <a:prstGeom prst="rect">
            <a:avLst/>
          </a:prstGeom>
          <a:noFill/>
          <a:ln w="9525" cap="flat">
            <a:noFill/>
            <a:round/>
          </a:ln>
          <a:effectLst/>
        </p:spPr>
        <p:txBody>
          <a:bodyPr vert="horz" wrap="square" lIns="90000" tIns="45000" rIns="90000" bIns="45000" numCol="1" anchor="t" anchorCtr="0" compatLnSpc="1"/>
          <a:lstStyle>
            <a:lvl1pPr>
              <a:buClrTx/>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smtClean="0">
                <a:solidFill>
                  <a:srgbClr val="000000"/>
                </a:solidFill>
              </a:defRPr>
            </a:lvl1pPr>
          </a:lstStyle>
          <a:p>
            <a:pPr marL="0" marR="0" lvl="0" indent="0" algn="l" defTabSz="449580" rtl="0" eaLnBrk="1" fontAlgn="base" latinLnBrk="0" hangingPunct="0">
              <a:lnSpc>
                <a:spcPct val="93000"/>
              </a:lnSpc>
              <a:spcBef>
                <a:spcPct val="0"/>
              </a:spcBef>
              <a:spcAft>
                <a:spcPct val="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r>
              <a:rPr kumimoji="0" lang="el-GR" sz="1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charset="-122"/>
                <a:cs typeface="+mn-cs"/>
              </a:rPr>
              <a:t>24/4/2026</a:t>
            </a:r>
          </a:p>
        </p:txBody>
      </p:sp>
      <p:sp>
        <p:nvSpPr>
          <p:cNvPr id="1053" name="Text Box 29"/>
          <p:cNvSpPr txBox="1">
            <a:spLocks noChangeArrowheads="1"/>
          </p:cNvSpPr>
          <p:nvPr/>
        </p:nvSpPr>
        <p:spPr bwMode="auto">
          <a:xfrm>
            <a:off x="2589213" y="6135688"/>
            <a:ext cx="7620000" cy="365125"/>
          </a:xfrm>
          <a:prstGeom prst="rect">
            <a:avLst/>
          </a:prstGeom>
          <a:no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54" name="Freeform 30"/>
          <p:cNvSpPr>
            <a:spLocks noChangeArrowheads="1"/>
          </p:cNvSpPr>
          <p:nvPr/>
        </p:nvSpPr>
        <p:spPr bwMode="auto">
          <a:xfrm flipV="1">
            <a:off x="-4762" y="712788"/>
            <a:ext cx="1589088" cy="506413"/>
          </a:xfrm>
          <a:custGeom>
            <a:avLst/>
            <a:gdLst>
              <a:gd name="G0" fmla="+- 9248 0 0"/>
              <a:gd name="G1" fmla="+- 10000 0 0"/>
            </a:gdLst>
            <a:ahLst/>
            <a:cxnLst>
              <a:cxn ang="0">
                <a:pos x="9248" y="4701"/>
              </a:cxn>
              <a:cxn ang="0">
                <a:pos x="7915" y="188"/>
              </a:cxn>
              <a:cxn ang="0">
                <a:pos x="7886" y="94"/>
              </a:cxn>
              <a:cxn ang="0">
                <a:pos x="7803" y="0"/>
              </a:cxn>
              <a:cxn ang="0">
                <a:pos x="7275" y="0"/>
              </a:cxn>
              <a:cxn ang="0">
                <a:pos x="0" y="70"/>
              </a:cxn>
              <a:cxn ang="0">
                <a:pos x="25" y="10000"/>
              </a:cxn>
              <a:cxn ang="0">
                <a:pos x="7275" y="9966"/>
              </a:cxn>
              <a:cxn ang="0">
                <a:pos x="7803" y="9966"/>
              </a:cxn>
              <a:cxn ang="0">
                <a:pos x="7886" y="9872"/>
              </a:cxn>
              <a:cxn ang="0">
                <a:pos x="7915" y="9778"/>
              </a:cxn>
              <a:cxn ang="0">
                <a:pos x="9248" y="5265"/>
              </a:cxn>
              <a:cxn ang="0">
                <a:pos x="9248" y="4701"/>
              </a:cxn>
            </a:cxnLst>
            <a:rect l="0" t="0"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rgbClr val="A53010"/>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1055" name="Rectangle 31"/>
          <p:cNvSpPr>
            <a:spLocks noGrp="1" noChangeArrowheads="1"/>
          </p:cNvSpPr>
          <p:nvPr>
            <p:ph type="sldNum"/>
          </p:nvPr>
        </p:nvSpPr>
        <p:spPr bwMode="auto">
          <a:xfrm>
            <a:off x="531813" y="787400"/>
            <a:ext cx="776288" cy="361950"/>
          </a:xfrm>
          <a:prstGeom prst="rect">
            <a:avLst/>
          </a:prstGeom>
          <a:noFill/>
          <a:ln w="9525" cap="flat">
            <a:noFill/>
            <a:round/>
          </a:ln>
          <a:effectLst/>
        </p:spPr>
        <p:txBody>
          <a:bodyPr vert="horz" wrap="square" lIns="90000" tIns="45000" rIns="90000" bIns="45000" numCol="1" anchor="t" anchorCtr="0" compatLnSpc="1"/>
          <a:lstStyle>
            <a:lvl1pPr>
              <a:buFontTx/>
              <a:defRPr>
                <a:solidFill>
                  <a:srgbClr val="000000"/>
                </a:solidFill>
              </a:defRPr>
            </a:lvl1pPr>
          </a:lstStyle>
          <a:p>
            <a:pPr lvl="0" eaLnBrk="1">
              <a:buClrTx/>
              <a:buNone/>
            </a:pPr>
            <a:fld id="{9A0DB2DC-4C9A-4742-B13C-FB6460FD3503}" type="slidenum">
              <a:rPr lang="el-GR" altLang="x-none" dirty="0">
                <a:latin typeface="Arial" panose="020B0604020202020204" pitchFamily="34" charset="0"/>
              </a:rPr>
              <a:pPr lvl="0" eaLnBrk="1">
                <a:buClrTx/>
                <a:buNone/>
              </a:pPr>
              <a:t>‹#›</a:t>
            </a:fld>
            <a:endParaRPr lang="el-GR" altLang="x-none" dirty="0">
              <a:latin typeface="Arial" panose="020B0604020202020204" pitchFamily="34" charset="0"/>
            </a:endParaRPr>
          </a:p>
        </p:txBody>
      </p:sp>
      <p:sp>
        <p:nvSpPr>
          <p:cNvPr id="1033" name="Rectangle 32"/>
          <p:cNvSpPr>
            <a:spLocks noGrp="1"/>
          </p:cNvSpPr>
          <p:nvPr>
            <p:ph type="title"/>
          </p:nvPr>
        </p:nvSpPr>
        <p:spPr>
          <a:xfrm>
            <a:off x="609600" y="273050"/>
            <a:ext cx="10969625" cy="1141413"/>
          </a:xfrm>
          <a:prstGeom prst="rect">
            <a:avLst/>
          </a:prstGeom>
          <a:noFill/>
          <a:ln w="9525">
            <a:noFill/>
          </a:ln>
        </p:spPr>
        <p:txBody>
          <a:bodyPr lIns="0" tIns="0" rIns="0" bIns="0" anchor="ctr" anchorCtr="0"/>
          <a:lstStyle/>
          <a:p>
            <a:pPr lvl="0"/>
            <a:r>
              <a:rPr dirty="0"/>
              <a:t>Κάντε κλικ εδώ για την επεξεργασία της μορφής του κειμένου του τίτλου</a:t>
            </a:r>
          </a:p>
        </p:txBody>
      </p:sp>
      <p:sp>
        <p:nvSpPr>
          <p:cNvPr id="1034" name="Rectangle 33"/>
          <p:cNvSpPr>
            <a:spLocks noGrp="1"/>
          </p:cNvSpPr>
          <p:nvPr>
            <p:ph type="body" idx="1"/>
          </p:nvPr>
        </p:nvSpPr>
        <p:spPr>
          <a:xfrm>
            <a:off x="609600" y="1604963"/>
            <a:ext cx="10969625" cy="4522787"/>
          </a:xfrm>
          <a:prstGeom prst="rect">
            <a:avLst/>
          </a:prstGeom>
          <a:noFill/>
          <a:ln w="9525">
            <a:noFill/>
          </a:ln>
        </p:spPr>
        <p:txBody>
          <a:bodyPr lIns="0" tIns="2160" rIns="0" bIns="0"/>
          <a:lstStyle/>
          <a:p>
            <a:pPr lvl="0"/>
            <a:r>
              <a:rPr dirty="0"/>
              <a:t>Κάντε κλικ εδώ για την επεξεργασία της μορφής των κειμένων διάρθρωσης</a:t>
            </a:r>
          </a:p>
          <a:p>
            <a:pPr lvl="1"/>
            <a:r>
              <a:rPr dirty="0"/>
              <a:t>Δεύτερο επίπεδο διάρθρωσης</a:t>
            </a:r>
          </a:p>
          <a:p>
            <a:pPr lvl="2"/>
            <a:r>
              <a:rPr dirty="0"/>
              <a:t>Τρίτο επίπεδο διάρθρωσης</a:t>
            </a:r>
          </a:p>
          <a:p>
            <a:pPr lvl="3"/>
            <a:r>
              <a:rPr dirty="0"/>
              <a:t>Τέταρτο επίπεδο διάρθρωσης</a:t>
            </a:r>
          </a:p>
          <a:p>
            <a:pPr lvl="4"/>
            <a:r>
              <a:rPr dirty="0"/>
              <a:t>Πέμπτο επίπεδο διάρθρωσης</a:t>
            </a:r>
          </a:p>
          <a:p>
            <a:pPr lvl="4"/>
            <a:r>
              <a:rPr dirty="0"/>
              <a:t>Έκτο επίπεδο διάρθρωσης</a:t>
            </a:r>
          </a:p>
          <a:p>
            <a:pPr lvl="4"/>
            <a:r>
              <a:rPr dirty="0"/>
              <a:t>Έβδομο επίπεδο διάρθρωσης</a:t>
            </a:r>
          </a:p>
          <a:p>
            <a:pPr lvl="4"/>
            <a:r>
              <a:rPr dirty="0"/>
              <a:t>Όγδοο επίπεδο διάρθρωσης</a:t>
            </a:r>
          </a:p>
          <a:p>
            <a:pPr lvl="4"/>
            <a:r>
              <a:rPr dirty="0"/>
              <a:t>Ένατο επίπεδο διάρθρωσης</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mj-lt"/>
          <a:ea typeface="+mj-ea"/>
          <a:cs typeface="+mj-cs"/>
        </a:defRPr>
      </a:lvl1pPr>
      <a:lvl2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2pPr>
      <a:lvl3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3pPr>
      <a:lvl4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4pPr>
      <a:lvl5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5pPr>
      <a:lvl6pPr marL="25146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6pPr>
      <a:lvl7pPr marL="29718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7pPr>
      <a:lvl8pPr marL="34290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8pPr>
      <a:lvl9pPr marL="38862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9pPr>
    </p:titleStyle>
    <p:bodyStyle>
      <a:lvl1pPr marL="342900" indent="-342900" algn="l" defTabSz="449580" rtl="0" eaLnBrk="0" fontAlgn="base" hangingPunct="0">
        <a:lnSpc>
          <a:spcPct val="99000"/>
        </a:lnSpc>
        <a:spcBef>
          <a:spcPct val="0"/>
        </a:spcBef>
        <a:spcAft>
          <a:spcPts val="1425"/>
        </a:spcAft>
        <a:buClr>
          <a:srgbClr val="000000"/>
        </a:buClr>
        <a:buSzPct val="100000"/>
        <a:buFont typeface="Times New Roman" panose="02020603050405020304" pitchFamily="16" charset="0"/>
        <a:defRPr>
          <a:solidFill>
            <a:srgbClr val="404040"/>
          </a:solidFill>
          <a:latin typeface="+mn-lt"/>
          <a:ea typeface="+mn-ea"/>
          <a:cs typeface="+mn-cs"/>
        </a:defRPr>
      </a:lvl1pPr>
      <a:lvl2pPr marL="742950" indent="-285750" algn="l" defTabSz="449580" rtl="0" eaLnBrk="0" fontAlgn="base" hangingPunct="0">
        <a:lnSpc>
          <a:spcPct val="99000"/>
        </a:lnSpc>
        <a:spcBef>
          <a:spcPct val="0"/>
        </a:spcBef>
        <a:spcAft>
          <a:spcPts val="1140"/>
        </a:spcAft>
        <a:buClr>
          <a:srgbClr val="000000"/>
        </a:buClr>
        <a:buSzPct val="100000"/>
        <a:buFont typeface="Times New Roman" panose="02020603050405020304" pitchFamily="16" charset="0"/>
        <a:defRPr sz="1400">
          <a:solidFill>
            <a:srgbClr val="404040"/>
          </a:solidFill>
          <a:latin typeface="+mn-lt"/>
          <a:ea typeface="+mn-ea"/>
        </a:defRPr>
      </a:lvl2pPr>
      <a:lvl3pPr marL="1143000" indent="-228600" algn="l" defTabSz="449580" rtl="0" eaLnBrk="0" fontAlgn="base" hangingPunct="0">
        <a:lnSpc>
          <a:spcPct val="99000"/>
        </a:lnSpc>
        <a:spcBef>
          <a:spcPct val="0"/>
        </a:spcBef>
        <a:spcAft>
          <a:spcPts val="850"/>
        </a:spcAft>
        <a:buClr>
          <a:srgbClr val="000000"/>
        </a:buClr>
        <a:buSzPct val="100000"/>
        <a:buFont typeface="Times New Roman" panose="02020603050405020304" pitchFamily="16" charset="0"/>
        <a:defRPr sz="1200">
          <a:solidFill>
            <a:srgbClr val="404040"/>
          </a:solidFill>
          <a:latin typeface="+mn-lt"/>
          <a:ea typeface="+mn-ea"/>
        </a:defRPr>
      </a:lvl3pPr>
      <a:lvl4pPr marL="1600200" indent="-228600" algn="l" defTabSz="449580" rtl="0" eaLnBrk="0" fontAlgn="base" hangingPunct="0">
        <a:lnSpc>
          <a:spcPct val="99000"/>
        </a:lnSpc>
        <a:spcBef>
          <a:spcPct val="0"/>
        </a:spcBef>
        <a:spcAft>
          <a:spcPts val="575"/>
        </a:spcAft>
        <a:buClr>
          <a:srgbClr val="000000"/>
        </a:buClr>
        <a:buSzPct val="100000"/>
        <a:buFont typeface="Times New Roman" panose="02020603050405020304" pitchFamily="16" charset="0"/>
        <a:defRPr sz="1200">
          <a:solidFill>
            <a:srgbClr val="404040"/>
          </a:solidFill>
          <a:latin typeface="+mn-lt"/>
          <a:ea typeface="+mn-ea"/>
        </a:defRPr>
      </a:lvl4pPr>
      <a:lvl5pPr marL="2057400" indent="-228600" algn="l" defTabSz="449580" rtl="0" eaLnBrk="0" fontAlgn="base" hangingPunct="0">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5pPr>
      <a:lvl6pPr marL="25146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6pPr>
      <a:lvl7pPr marL="29718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7pPr>
      <a:lvl8pPr marL="34290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8pPr>
      <a:lvl9pPr marL="38862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50000">
              <a:srgbClr val="FFFFFF"/>
            </a:gs>
            <a:gs pos="100000">
              <a:srgbClr val="000000"/>
            </a:gs>
          </a:gsLst>
          <a:lin ang="5400000" scaled="1"/>
          <a:tileRect/>
        </a:gradFill>
        <a:effectLst/>
      </p:bgPr>
    </p:bg>
    <p:spTree>
      <p:nvGrpSpPr>
        <p:cNvPr id="1" name=""/>
        <p:cNvGrpSpPr/>
        <p:nvPr/>
      </p:nvGrpSpPr>
      <p:grpSpPr>
        <a:xfrm>
          <a:off x="0" y="0"/>
          <a:ext cx="0" cy="0"/>
          <a:chOff x="0" y="0"/>
          <a:chExt cx="0" cy="0"/>
        </a:xfrm>
      </p:grpSpPr>
      <p:grpSp>
        <p:nvGrpSpPr>
          <p:cNvPr id="2050" name="Group 1"/>
          <p:cNvGrpSpPr/>
          <p:nvPr/>
        </p:nvGrpSpPr>
        <p:grpSpPr>
          <a:xfrm>
            <a:off x="0" y="228600"/>
            <a:ext cx="2847975" cy="6635750"/>
            <a:chOff x="0" y="144"/>
            <a:chExt cx="1794" cy="4180"/>
          </a:xfrm>
        </p:grpSpPr>
        <p:sp>
          <p:nvSpPr>
            <p:cNvPr id="2" name="Freeform 2"/>
            <p:cNvSpPr>
              <a:spLocks noChangeArrowheads="1"/>
            </p:cNvSpPr>
            <p:nvPr/>
          </p:nvSpPr>
          <p:spPr bwMode="auto">
            <a:xfrm>
              <a:off x="0" y="1622"/>
              <a:ext cx="61" cy="392"/>
            </a:xfrm>
            <a:custGeom>
              <a:avLst/>
              <a:gdLst>
                <a:gd name="G0" fmla="+- 22 0 0"/>
                <a:gd name="G1" fmla="+- 136 0 0"/>
              </a:gdLst>
              <a:ahLst/>
              <a:cxnLst>
                <a:cxn ang="0">
                  <a:pos x="22" y="136"/>
                </a:cxn>
                <a:cxn ang="0">
                  <a:pos x="17" y="80"/>
                </a:cxn>
                <a:cxn ang="0">
                  <a:pos x="0" y="0"/>
                </a:cxn>
                <a:cxn ang="0">
                  <a:pos x="0" y="35"/>
                </a:cxn>
                <a:cxn ang="0">
                  <a:pos x="20" y="124"/>
                </a:cxn>
                <a:cxn ang="0">
                  <a:pos x="22" y="136"/>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3" name="Freeform 3"/>
            <p:cNvSpPr>
              <a:spLocks noChangeArrowheads="1"/>
            </p:cNvSpPr>
            <p:nvPr/>
          </p:nvSpPr>
          <p:spPr bwMode="auto">
            <a:xfrm>
              <a:off x="81" y="1988"/>
              <a:ext cx="405" cy="1461"/>
            </a:xfrm>
            <a:custGeom>
              <a:avLst/>
              <a:gdLst>
                <a:gd name="G0" fmla="+- 140 0 0"/>
                <a:gd name="G1" fmla="+- 504 0 0"/>
              </a:gdLst>
              <a:ahLst/>
              <a:cxnLst>
                <a:cxn ang="0">
                  <a:pos x="86" y="350"/>
                </a:cxn>
                <a:cxn ang="0">
                  <a:pos x="139" y="504"/>
                </a:cxn>
                <a:cxn ang="0">
                  <a:pos x="140" y="478"/>
                </a:cxn>
                <a:cxn ang="0">
                  <a:pos x="95" y="347"/>
                </a:cxn>
                <a:cxn ang="0">
                  <a:pos x="0" y="0"/>
                </a:cxn>
                <a:cxn ang="0">
                  <a:pos x="6" y="61"/>
                </a:cxn>
                <a:cxn ang="0">
                  <a:pos x="86" y="350"/>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2" name="Freeform 4"/>
            <p:cNvSpPr>
              <a:spLocks noChangeArrowheads="1"/>
            </p:cNvSpPr>
            <p:nvPr/>
          </p:nvSpPr>
          <p:spPr bwMode="auto">
            <a:xfrm>
              <a:off x="508" y="3431"/>
              <a:ext cx="382" cy="892"/>
            </a:xfrm>
            <a:custGeom>
              <a:avLst/>
              <a:gdLst>
                <a:gd name="G0" fmla="+- 132 0 0"/>
                <a:gd name="G1" fmla="+- 308 0 0"/>
              </a:gdLst>
              <a:ahLst/>
              <a:cxnLst>
                <a:cxn ang="0">
                  <a:pos x="8" y="22"/>
                </a:cxn>
                <a:cxn ang="0">
                  <a:pos x="0" y="0"/>
                </a:cxn>
                <a:cxn ang="0">
                  <a:pos x="0" y="29"/>
                </a:cxn>
                <a:cxn ang="0">
                  <a:pos x="68" y="194"/>
                </a:cxn>
                <a:cxn ang="0">
                  <a:pos x="123" y="308"/>
                </a:cxn>
                <a:cxn ang="0">
                  <a:pos x="132" y="308"/>
                </a:cxn>
                <a:cxn ang="0">
                  <a:pos x="77" y="190"/>
                </a:cxn>
                <a:cxn ang="0">
                  <a:pos x="8" y="22"/>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4" name="Freeform 5"/>
            <p:cNvSpPr>
              <a:spLocks noChangeArrowheads="1"/>
            </p:cNvSpPr>
            <p:nvPr/>
          </p:nvSpPr>
          <p:spPr bwMode="auto">
            <a:xfrm>
              <a:off x="605" y="4097"/>
              <a:ext cx="106" cy="227"/>
            </a:xfrm>
            <a:custGeom>
              <a:avLst/>
              <a:gdLst>
                <a:gd name="G0" fmla="+- 37 0 0"/>
                <a:gd name="G1" fmla="+- 79 0 0"/>
              </a:gdLst>
              <a:ahLst/>
              <a:cxnLst>
                <a:cxn ang="0">
                  <a:pos x="28" y="79"/>
                </a:cxn>
                <a:cxn ang="0">
                  <a:pos x="37" y="79"/>
                </a:cxn>
                <a:cxn ang="0">
                  <a:pos x="0" y="0"/>
                </a:cxn>
                <a:cxn ang="0">
                  <a:pos x="28" y="79"/>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4" name="Freeform 6"/>
            <p:cNvSpPr>
              <a:spLocks noChangeArrowheads="1"/>
            </p:cNvSpPr>
            <p:nvPr/>
          </p:nvSpPr>
          <p:spPr bwMode="auto">
            <a:xfrm>
              <a:off x="63" y="2016"/>
              <a:ext cx="515" cy="2095"/>
            </a:xfrm>
            <a:custGeom>
              <a:avLst/>
              <a:gdLst>
                <a:gd name="G0" fmla="+- 178 0 0"/>
                <a:gd name="G1" fmla="+- 722 0 0"/>
              </a:gdLst>
              <a:ahLst/>
              <a:cxnLst>
                <a:cxn ang="0">
                  <a:pos x="162" y="660"/>
                </a:cxn>
                <a:cxn ang="0">
                  <a:pos x="116" y="534"/>
                </a:cxn>
                <a:cxn ang="0">
                  <a:pos x="40" y="236"/>
                </a:cxn>
                <a:cxn ang="0">
                  <a:pos x="12" y="51"/>
                </a:cxn>
                <a:cxn ang="0">
                  <a:pos x="0" y="0"/>
                </a:cxn>
                <a:cxn ang="0">
                  <a:pos x="33" y="237"/>
                </a:cxn>
                <a:cxn ang="0">
                  <a:pos x="107" y="537"/>
                </a:cxn>
                <a:cxn ang="0">
                  <a:pos x="160" y="681"/>
                </a:cxn>
                <a:cxn ang="0">
                  <a:pos x="178" y="722"/>
                </a:cxn>
                <a:cxn ang="0">
                  <a:pos x="174" y="708"/>
                </a:cxn>
                <a:cxn ang="0">
                  <a:pos x="162" y="660"/>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5" name="Freeform 7"/>
            <p:cNvSpPr>
              <a:spLocks noChangeArrowheads="1"/>
            </p:cNvSpPr>
            <p:nvPr/>
          </p:nvSpPr>
          <p:spPr bwMode="auto">
            <a:xfrm>
              <a:off x="14" y="144"/>
              <a:ext cx="65" cy="1842"/>
            </a:xfrm>
            <a:custGeom>
              <a:avLst/>
              <a:gdLst>
                <a:gd name="G0" fmla="+- 23 0 0"/>
                <a:gd name="G1" fmla="+- 635 0 0"/>
              </a:gdLst>
              <a:ahLst/>
              <a:cxnLst>
                <a:cxn ang="0">
                  <a:pos x="11" y="577"/>
                </a:cxn>
                <a:cxn ang="0">
                  <a:pos x="12" y="589"/>
                </a:cxn>
                <a:cxn ang="0">
                  <a:pos x="22" y="632"/>
                </a:cxn>
                <a:cxn ang="0">
                  <a:pos x="23" y="635"/>
                </a:cxn>
                <a:cxn ang="0">
                  <a:pos x="17" y="576"/>
                </a:cxn>
                <a:cxn ang="0">
                  <a:pos x="5" y="269"/>
                </a:cxn>
                <a:cxn ang="0">
                  <a:pos x="15" y="0"/>
                </a:cxn>
                <a:cxn ang="0">
                  <a:pos x="12" y="0"/>
                </a:cxn>
                <a:cxn ang="0">
                  <a:pos x="1" y="269"/>
                </a:cxn>
                <a:cxn ang="0">
                  <a:pos x="11" y="577"/>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6" name="Freeform 8"/>
            <p:cNvSpPr>
              <a:spLocks noChangeArrowheads="1"/>
            </p:cNvSpPr>
            <p:nvPr/>
          </p:nvSpPr>
          <p:spPr bwMode="auto">
            <a:xfrm>
              <a:off x="49" y="1855"/>
              <a:ext cx="47" cy="309"/>
            </a:xfrm>
            <a:custGeom>
              <a:avLst/>
              <a:gdLst>
                <a:gd name="G0" fmla="+- 17 0 0"/>
                <a:gd name="G1" fmla="+- 107 0 0"/>
              </a:gdLst>
              <a:ahLst/>
              <a:cxnLst>
                <a:cxn ang="0">
                  <a:pos x="0" y="0"/>
                </a:cxn>
                <a:cxn ang="0">
                  <a:pos x="5" y="56"/>
                </a:cxn>
                <a:cxn ang="0">
                  <a:pos x="17" y="107"/>
                </a:cxn>
                <a:cxn ang="0">
                  <a:pos x="11" y="46"/>
                </a:cxn>
                <a:cxn ang="0">
                  <a:pos x="10" y="43"/>
                </a:cxn>
                <a:cxn ang="0">
                  <a:pos x="0" y="0"/>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7" name="Freeform 9"/>
            <p:cNvSpPr>
              <a:spLocks noChangeArrowheads="1"/>
            </p:cNvSpPr>
            <p:nvPr/>
          </p:nvSpPr>
          <p:spPr bwMode="auto">
            <a:xfrm>
              <a:off x="485" y="3451"/>
              <a:ext cx="118" cy="643"/>
            </a:xfrm>
            <a:custGeom>
              <a:avLst/>
              <a:gdLst>
                <a:gd name="G0" fmla="+- 41 0 0"/>
                <a:gd name="G1" fmla="+- 222 0 0"/>
              </a:gdLst>
              <a:ahLst/>
              <a:cxnLst>
                <a:cxn ang="0">
                  <a:pos x="0" y="0"/>
                </a:cxn>
                <a:cxn ang="0">
                  <a:pos x="5" y="93"/>
                </a:cxn>
                <a:cxn ang="0">
                  <a:pos x="17" y="166"/>
                </a:cxn>
                <a:cxn ang="0">
                  <a:pos x="24" y="184"/>
                </a:cxn>
                <a:cxn ang="0">
                  <a:pos x="41" y="222"/>
                </a:cxn>
                <a:cxn ang="0">
                  <a:pos x="38" y="212"/>
                </a:cxn>
                <a:cxn ang="0">
                  <a:pos x="13" y="92"/>
                </a:cxn>
                <a:cxn ang="0">
                  <a:pos x="8" y="22"/>
                </a:cxn>
                <a:cxn ang="0">
                  <a:pos x="7" y="18"/>
                </a:cxn>
                <a:cxn ang="0">
                  <a:pos x="0" y="0"/>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5" name="Freeform 10"/>
            <p:cNvSpPr>
              <a:spLocks noChangeArrowheads="1"/>
            </p:cNvSpPr>
            <p:nvPr/>
          </p:nvSpPr>
          <p:spPr bwMode="auto">
            <a:xfrm>
              <a:off x="488" y="881"/>
              <a:ext cx="1306" cy="2548"/>
            </a:xfrm>
            <a:custGeom>
              <a:avLst/>
              <a:gdLst>
                <a:gd name="G0" fmla="+- 450 0 0"/>
                <a:gd name="G1" fmla="+- 878 0 0"/>
              </a:gdLst>
              <a:ahLst/>
              <a:cxnLst>
                <a:cxn ang="0">
                  <a:pos x="7" y="854"/>
                </a:cxn>
                <a:cxn ang="0">
                  <a:pos x="50" y="613"/>
                </a:cxn>
                <a:cxn ang="0">
                  <a:pos x="149" y="388"/>
                </a:cxn>
                <a:cxn ang="0">
                  <a:pos x="285" y="183"/>
                </a:cxn>
                <a:cxn ang="0">
                  <a:pos x="364" y="89"/>
                </a:cxn>
                <a:cxn ang="0">
                  <a:pos x="406" y="44"/>
                </a:cxn>
                <a:cxn ang="0">
                  <a:pos x="450" y="1"/>
                </a:cxn>
                <a:cxn ang="0">
                  <a:pos x="450" y="0"/>
                </a:cxn>
                <a:cxn ang="0">
                  <a:pos x="405" y="43"/>
                </a:cxn>
                <a:cxn ang="0">
                  <a:pos x="363" y="88"/>
                </a:cxn>
                <a:cxn ang="0">
                  <a:pos x="283" y="181"/>
                </a:cxn>
                <a:cxn ang="0">
                  <a:pos x="145" y="386"/>
                </a:cxn>
                <a:cxn ang="0">
                  <a:pos x="45" y="611"/>
                </a:cxn>
                <a:cxn ang="0">
                  <a:pos x="0" y="854"/>
                </a:cxn>
                <a:cxn ang="0">
                  <a:pos x="0" y="859"/>
                </a:cxn>
                <a:cxn ang="0">
                  <a:pos x="7" y="878"/>
                </a:cxn>
                <a:cxn ang="0">
                  <a:pos x="7" y="854"/>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9" name="Freeform 11"/>
            <p:cNvSpPr>
              <a:spLocks noChangeArrowheads="1"/>
            </p:cNvSpPr>
            <p:nvPr/>
          </p:nvSpPr>
          <p:spPr bwMode="auto">
            <a:xfrm>
              <a:off x="581" y="4113"/>
              <a:ext cx="100" cy="210"/>
            </a:xfrm>
            <a:custGeom>
              <a:avLst/>
              <a:gdLst>
                <a:gd name="G0" fmla="+- 35 0 0"/>
                <a:gd name="G1" fmla="+- 73 0 0"/>
              </a:gdLst>
              <a:ahLst/>
              <a:cxnLst>
                <a:cxn ang="0">
                  <a:pos x="0" y="0"/>
                </a:cxn>
                <a:cxn ang="0">
                  <a:pos x="26" y="73"/>
                </a:cxn>
                <a:cxn ang="0">
                  <a:pos x="35" y="73"/>
                </a:cxn>
                <a:cxn ang="0">
                  <a:pos x="0" y="0"/>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0" name="Freeform 12"/>
            <p:cNvSpPr>
              <a:spLocks noChangeArrowheads="1"/>
            </p:cNvSpPr>
            <p:nvPr/>
          </p:nvSpPr>
          <p:spPr bwMode="auto">
            <a:xfrm>
              <a:off x="485" y="3376"/>
              <a:ext cx="21" cy="137"/>
            </a:xfrm>
            <a:custGeom>
              <a:avLst/>
              <a:gdLst>
                <a:gd name="G0" fmla="+- 8 0 0"/>
                <a:gd name="G1" fmla="+- 48 0 0"/>
              </a:gdLst>
              <a:ahLst/>
              <a:cxnLst>
                <a:cxn ang="0">
                  <a:pos x="7" y="44"/>
                </a:cxn>
                <a:cxn ang="0">
                  <a:pos x="8" y="48"/>
                </a:cxn>
                <a:cxn ang="0">
                  <a:pos x="8" y="19"/>
                </a:cxn>
                <a:cxn ang="0">
                  <a:pos x="1" y="0"/>
                </a:cxn>
                <a:cxn ang="0">
                  <a:pos x="0" y="26"/>
                </a:cxn>
                <a:cxn ang="0">
                  <a:pos x="7" y="44"/>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1" name="Freeform 13"/>
            <p:cNvSpPr>
              <a:spLocks noChangeArrowheads="1"/>
            </p:cNvSpPr>
            <p:nvPr/>
          </p:nvSpPr>
          <p:spPr bwMode="auto">
            <a:xfrm>
              <a:off x="535" y="3934"/>
              <a:ext cx="148" cy="390"/>
            </a:xfrm>
            <a:custGeom>
              <a:avLst/>
              <a:gdLst>
                <a:gd name="G0" fmla="+- 52 0 0"/>
                <a:gd name="G1" fmla="+- 135 0 0"/>
              </a:gdLst>
              <a:ahLst/>
              <a:cxnLst>
                <a:cxn ang="0">
                  <a:pos x="7" y="18"/>
                </a:cxn>
                <a:cxn ang="0">
                  <a:pos x="0" y="0"/>
                </a:cxn>
                <a:cxn ang="0">
                  <a:pos x="12" y="48"/>
                </a:cxn>
                <a:cxn ang="0">
                  <a:pos x="16" y="62"/>
                </a:cxn>
                <a:cxn ang="0">
                  <a:pos x="51" y="135"/>
                </a:cxn>
                <a:cxn ang="0">
                  <a:pos x="52" y="135"/>
                </a:cxn>
                <a:cxn ang="0">
                  <a:pos x="24" y="56"/>
                </a:cxn>
                <a:cxn ang="0">
                  <a:pos x="7" y="18"/>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766F54">
                <a:alpha val="20000"/>
              </a:srgbClr>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grpSp>
      <p:grpSp>
        <p:nvGrpSpPr>
          <p:cNvPr id="2051" name="Group 14"/>
          <p:cNvGrpSpPr/>
          <p:nvPr/>
        </p:nvGrpSpPr>
        <p:grpSpPr>
          <a:xfrm>
            <a:off x="26988" y="0"/>
            <a:ext cx="2352675" cy="6850063"/>
            <a:chOff x="17" y="0"/>
            <a:chExt cx="1482" cy="4315"/>
          </a:xfrm>
        </p:grpSpPr>
        <p:sp>
          <p:nvSpPr>
            <p:cNvPr id="2063" name="Freeform 15"/>
            <p:cNvSpPr>
              <a:spLocks noChangeArrowheads="1"/>
            </p:cNvSpPr>
            <p:nvPr/>
          </p:nvSpPr>
          <p:spPr bwMode="auto">
            <a:xfrm>
              <a:off x="17" y="0"/>
              <a:ext cx="309" cy="2770"/>
            </a:xfrm>
            <a:custGeom>
              <a:avLst/>
              <a:gdLst>
                <a:gd name="G0" fmla="+- 103 0 0"/>
                <a:gd name="G1" fmla="+- 920 0 0"/>
              </a:gdLst>
              <a:ahLst/>
              <a:cxnLst>
                <a:cxn ang="0">
                  <a:pos x="7" y="210"/>
                </a:cxn>
                <a:cxn ang="0">
                  <a:pos x="26" y="445"/>
                </a:cxn>
                <a:cxn ang="0">
                  <a:pos x="57" y="679"/>
                </a:cxn>
                <a:cxn ang="0">
                  <a:pos x="101" y="911"/>
                </a:cxn>
                <a:cxn ang="0">
                  <a:pos x="103" y="920"/>
                </a:cxn>
                <a:cxn ang="0">
                  <a:pos x="99" y="874"/>
                </a:cxn>
                <a:cxn ang="0">
                  <a:pos x="99" y="866"/>
                </a:cxn>
                <a:cxn ang="0">
                  <a:pos x="63" y="678"/>
                </a:cxn>
                <a:cxn ang="0">
                  <a:pos x="30" y="444"/>
                </a:cxn>
                <a:cxn ang="0">
                  <a:pos x="9" y="209"/>
                </a:cxn>
                <a:cxn ang="0">
                  <a:pos x="3" y="92"/>
                </a:cxn>
                <a:cxn ang="0">
                  <a:pos x="1" y="0"/>
                </a:cxn>
                <a:cxn ang="0">
                  <a:pos x="0" y="0"/>
                </a:cxn>
                <a:cxn ang="0">
                  <a:pos x="1" y="92"/>
                </a:cxn>
                <a:cxn ang="0">
                  <a:pos x="7" y="210"/>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4" name="Freeform 16"/>
            <p:cNvSpPr>
              <a:spLocks noChangeArrowheads="1"/>
            </p:cNvSpPr>
            <p:nvPr/>
          </p:nvSpPr>
          <p:spPr bwMode="auto">
            <a:xfrm>
              <a:off x="347" y="2719"/>
              <a:ext cx="264" cy="994"/>
            </a:xfrm>
            <a:custGeom>
              <a:avLst/>
              <a:gdLst>
                <a:gd name="G0" fmla="+- 88 0 0"/>
                <a:gd name="G1" fmla="+- 330 0 0"/>
              </a:gdLst>
              <a:ahLst/>
              <a:cxnLst>
                <a:cxn ang="0">
                  <a:pos x="53" y="229"/>
                </a:cxn>
                <a:cxn ang="0">
                  <a:pos x="88" y="330"/>
                </a:cxn>
                <a:cxn ang="0">
                  <a:pos x="88" y="308"/>
                </a:cxn>
                <a:cxn ang="0">
                  <a:pos x="88" y="304"/>
                </a:cxn>
                <a:cxn ang="0">
                  <a:pos x="62" y="226"/>
                </a:cxn>
                <a:cxn ang="0">
                  <a:pos x="0" y="0"/>
                </a:cxn>
                <a:cxn ang="0">
                  <a:pos x="7" y="63"/>
                </a:cxn>
                <a:cxn ang="0">
                  <a:pos x="53" y="229"/>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5" name="Freeform 17"/>
            <p:cNvSpPr>
              <a:spLocks noChangeArrowheads="1"/>
            </p:cNvSpPr>
            <p:nvPr/>
          </p:nvSpPr>
          <p:spPr bwMode="auto">
            <a:xfrm>
              <a:off x="634" y="3693"/>
              <a:ext cx="269" cy="622"/>
            </a:xfrm>
            <a:custGeom>
              <a:avLst/>
              <a:gdLst>
                <a:gd name="G0" fmla="+- 90 0 0"/>
                <a:gd name="G1" fmla="+- 207 0 0"/>
              </a:gdLst>
              <a:ahLst/>
              <a:cxnLst>
                <a:cxn ang="0">
                  <a:pos x="6" y="15"/>
                </a:cxn>
                <a:cxn ang="0">
                  <a:pos x="0" y="0"/>
                </a:cxn>
                <a:cxn ang="0">
                  <a:pos x="1" y="29"/>
                </a:cxn>
                <a:cxn ang="0">
                  <a:pos x="42" y="127"/>
                </a:cxn>
                <a:cxn ang="0">
                  <a:pos x="80" y="207"/>
                </a:cxn>
                <a:cxn ang="0">
                  <a:pos x="90" y="207"/>
                </a:cxn>
                <a:cxn ang="0">
                  <a:pos x="50" y="123"/>
                </a:cxn>
                <a:cxn ang="0">
                  <a:pos x="6" y="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6" name="Freeform 18"/>
            <p:cNvSpPr>
              <a:spLocks noChangeArrowheads="1"/>
            </p:cNvSpPr>
            <p:nvPr/>
          </p:nvSpPr>
          <p:spPr bwMode="auto">
            <a:xfrm>
              <a:off x="329" y="2749"/>
              <a:ext cx="345" cy="1406"/>
            </a:xfrm>
            <a:custGeom>
              <a:avLst/>
              <a:gdLst>
                <a:gd name="G0" fmla="+- 115 0 0"/>
                <a:gd name="G1" fmla="+- 467 0 0"/>
              </a:gdLst>
              <a:ahLst/>
              <a:cxnLst>
                <a:cxn ang="0">
                  <a:pos x="101" y="409"/>
                </a:cxn>
                <a:cxn ang="0">
                  <a:pos x="78" y="344"/>
                </a:cxn>
                <a:cxn ang="0">
                  <a:pos x="29" y="151"/>
                </a:cxn>
                <a:cxn ang="0">
                  <a:pos x="13" y="53"/>
                </a:cxn>
                <a:cxn ang="0">
                  <a:pos x="0" y="0"/>
                </a:cxn>
                <a:cxn ang="0">
                  <a:pos x="21" y="152"/>
                </a:cxn>
                <a:cxn ang="0">
                  <a:pos x="69" y="347"/>
                </a:cxn>
                <a:cxn ang="0">
                  <a:pos x="103" y="441"/>
                </a:cxn>
                <a:cxn ang="0">
                  <a:pos x="115" y="467"/>
                </a:cxn>
                <a:cxn ang="0">
                  <a:pos x="112" y="458"/>
                </a:cxn>
                <a:cxn ang="0">
                  <a:pos x="101" y="409"/>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7" name="Freeform 19"/>
            <p:cNvSpPr>
              <a:spLocks noChangeArrowheads="1"/>
            </p:cNvSpPr>
            <p:nvPr/>
          </p:nvSpPr>
          <p:spPr bwMode="auto">
            <a:xfrm>
              <a:off x="295" y="812"/>
              <a:ext cx="108" cy="1905"/>
            </a:xfrm>
            <a:custGeom>
              <a:avLst/>
              <a:gdLst>
                <a:gd name="G0" fmla="+- 36 0 0"/>
                <a:gd name="G1" fmla="+- 633 0 0"/>
              </a:gdLst>
              <a:ahLst/>
              <a:cxnLst>
                <a:cxn ang="0">
                  <a:pos x="17" y="633"/>
                </a:cxn>
                <a:cxn ang="0">
                  <a:pos x="13" y="597"/>
                </a:cxn>
                <a:cxn ang="0">
                  <a:pos x="5" y="398"/>
                </a:cxn>
                <a:cxn ang="0">
                  <a:pos x="13" y="198"/>
                </a:cxn>
                <a:cxn ang="0">
                  <a:pos x="22" y="99"/>
                </a:cxn>
                <a:cxn ang="0">
                  <a:pos x="36" y="0"/>
                </a:cxn>
                <a:cxn ang="0">
                  <a:pos x="35" y="0"/>
                </a:cxn>
                <a:cxn ang="0">
                  <a:pos x="20" y="99"/>
                </a:cxn>
                <a:cxn ang="0">
                  <a:pos x="10" y="198"/>
                </a:cxn>
                <a:cxn ang="0">
                  <a:pos x="1" y="398"/>
                </a:cxn>
                <a:cxn ang="0">
                  <a:pos x="7" y="589"/>
                </a:cxn>
                <a:cxn ang="0">
                  <a:pos x="16" y="632"/>
                </a:cxn>
                <a:cxn ang="0">
                  <a:pos x="17" y="633"/>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8" name="Freeform 20"/>
            <p:cNvSpPr>
              <a:spLocks noChangeArrowheads="1"/>
            </p:cNvSpPr>
            <p:nvPr/>
          </p:nvSpPr>
          <p:spPr bwMode="auto">
            <a:xfrm>
              <a:off x="700" y="4139"/>
              <a:ext cx="82" cy="175"/>
            </a:xfrm>
            <a:custGeom>
              <a:avLst/>
              <a:gdLst>
                <a:gd name="G0" fmla="+- 28 0 0"/>
                <a:gd name="G1" fmla="+- 59 0 0"/>
              </a:gdLst>
              <a:ahLst/>
              <a:cxnLst>
                <a:cxn ang="0">
                  <a:pos x="22" y="59"/>
                </a:cxn>
                <a:cxn ang="0">
                  <a:pos x="28" y="59"/>
                </a:cxn>
                <a:cxn ang="0">
                  <a:pos x="0" y="0"/>
                </a:cxn>
                <a:cxn ang="0">
                  <a:pos x="22" y="59"/>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69" name="Freeform 21"/>
            <p:cNvSpPr>
              <a:spLocks noChangeArrowheads="1"/>
            </p:cNvSpPr>
            <p:nvPr/>
          </p:nvSpPr>
          <p:spPr bwMode="auto">
            <a:xfrm>
              <a:off x="317" y="2587"/>
              <a:ext cx="50" cy="320"/>
            </a:xfrm>
            <a:custGeom>
              <a:avLst/>
              <a:gdLst>
                <a:gd name="G0" fmla="+- 17 0 0"/>
                <a:gd name="G1" fmla="+- 107 0 0"/>
              </a:gdLst>
              <a:ahLst/>
              <a:cxnLst>
                <a:cxn ang="0">
                  <a:pos x="4" y="54"/>
                </a:cxn>
                <a:cxn ang="0">
                  <a:pos x="17" y="107"/>
                </a:cxn>
                <a:cxn ang="0">
                  <a:pos x="10" y="44"/>
                </a:cxn>
                <a:cxn ang="0">
                  <a:pos x="9" y="43"/>
                </a:cxn>
                <a:cxn ang="0">
                  <a:pos x="0" y="0"/>
                </a:cxn>
                <a:cxn ang="0">
                  <a:pos x="0" y="8"/>
                </a:cxn>
                <a:cxn ang="0">
                  <a:pos x="4" y="54"/>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0" name="Freeform 22"/>
            <p:cNvSpPr>
              <a:spLocks noChangeArrowheads="1"/>
            </p:cNvSpPr>
            <p:nvPr/>
          </p:nvSpPr>
          <p:spPr bwMode="auto">
            <a:xfrm>
              <a:off x="613" y="1982"/>
              <a:ext cx="886" cy="1709"/>
            </a:xfrm>
            <a:custGeom>
              <a:avLst/>
              <a:gdLst>
                <a:gd name="G0" fmla="+- 294 0 0"/>
                <a:gd name="G1" fmla="+- 568 0 0"/>
              </a:gdLst>
              <a:ahLst/>
              <a:cxnLst>
                <a:cxn ang="0">
                  <a:pos x="8" y="553"/>
                </a:cxn>
                <a:cxn ang="0">
                  <a:pos x="35" y="397"/>
                </a:cxn>
                <a:cxn ang="0">
                  <a:pos x="99" y="252"/>
                </a:cxn>
                <a:cxn ang="0">
                  <a:pos x="187" y="119"/>
                </a:cxn>
                <a:cxn ang="0">
                  <a:pos x="238" y="58"/>
                </a:cxn>
                <a:cxn ang="0">
                  <a:pos x="265" y="28"/>
                </a:cxn>
                <a:cxn ang="0">
                  <a:pos x="294" y="0"/>
                </a:cxn>
                <a:cxn ang="0">
                  <a:pos x="293" y="0"/>
                </a:cxn>
                <a:cxn ang="0">
                  <a:pos x="264" y="27"/>
                </a:cxn>
                <a:cxn ang="0">
                  <a:pos x="237" y="56"/>
                </a:cxn>
                <a:cxn ang="0">
                  <a:pos x="185" y="117"/>
                </a:cxn>
                <a:cxn ang="0">
                  <a:pos x="95" y="249"/>
                </a:cxn>
                <a:cxn ang="0">
                  <a:pos x="30" y="396"/>
                </a:cxn>
                <a:cxn ang="0">
                  <a:pos x="0" y="549"/>
                </a:cxn>
                <a:cxn ang="0">
                  <a:pos x="7" y="568"/>
                </a:cxn>
                <a:cxn ang="0">
                  <a:pos x="8" y="553"/>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1" name="Freeform 23"/>
            <p:cNvSpPr>
              <a:spLocks noChangeArrowheads="1"/>
            </p:cNvSpPr>
            <p:nvPr/>
          </p:nvSpPr>
          <p:spPr bwMode="auto">
            <a:xfrm>
              <a:off x="676" y="4158"/>
              <a:ext cx="74" cy="157"/>
            </a:xfrm>
            <a:custGeom>
              <a:avLst/>
              <a:gdLst>
                <a:gd name="G0" fmla="+- 25 0 0"/>
                <a:gd name="G1" fmla="+- 53 0 0"/>
              </a:gdLst>
              <a:ahLst/>
              <a:cxnLst>
                <a:cxn ang="0">
                  <a:pos x="0" y="0"/>
                </a:cxn>
                <a:cxn ang="0">
                  <a:pos x="19" y="53"/>
                </a:cxn>
                <a:cxn ang="0">
                  <a:pos x="25" y="53"/>
                </a:cxn>
                <a:cxn ang="0">
                  <a:pos x="0" y="0"/>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2" name="Freeform 24"/>
            <p:cNvSpPr>
              <a:spLocks noChangeArrowheads="1"/>
            </p:cNvSpPr>
            <p:nvPr/>
          </p:nvSpPr>
          <p:spPr bwMode="auto">
            <a:xfrm>
              <a:off x="613" y="3715"/>
              <a:ext cx="85" cy="423"/>
            </a:xfrm>
            <a:custGeom>
              <a:avLst/>
              <a:gdLst>
                <a:gd name="G0" fmla="+- 29 0 0"/>
                <a:gd name="G1" fmla="+- 141 0 0"/>
              </a:gdLst>
              <a:ahLst/>
              <a:cxnLst>
                <a:cxn ang="0">
                  <a:pos x="0" y="0"/>
                </a:cxn>
                <a:cxn ang="0">
                  <a:pos x="7" y="89"/>
                </a:cxn>
                <a:cxn ang="0">
                  <a:pos x="18" y="117"/>
                </a:cxn>
                <a:cxn ang="0">
                  <a:pos x="29" y="141"/>
                </a:cxn>
                <a:cxn ang="0">
                  <a:pos x="27" y="135"/>
                </a:cxn>
                <a:cxn ang="0">
                  <a:pos x="8" y="22"/>
                </a:cxn>
                <a:cxn ang="0">
                  <a:pos x="4" y="11"/>
                </a:cxn>
                <a:cxn ang="0">
                  <a:pos x="0" y="0"/>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3" name="Freeform 25"/>
            <p:cNvSpPr>
              <a:spLocks noChangeArrowheads="1"/>
            </p:cNvSpPr>
            <p:nvPr/>
          </p:nvSpPr>
          <p:spPr bwMode="auto">
            <a:xfrm>
              <a:off x="613" y="3636"/>
              <a:ext cx="22" cy="141"/>
            </a:xfrm>
            <a:custGeom>
              <a:avLst/>
              <a:gdLst>
                <a:gd name="G0" fmla="+- 8 0 0"/>
                <a:gd name="G1" fmla="+- 48 0 0"/>
              </a:gdLst>
              <a:ahLst/>
              <a:cxnLst>
                <a:cxn ang="0">
                  <a:pos x="0" y="26"/>
                </a:cxn>
                <a:cxn ang="0">
                  <a:pos x="4" y="37"/>
                </a:cxn>
                <a:cxn ang="0">
                  <a:pos x="8" y="48"/>
                </a:cxn>
                <a:cxn ang="0">
                  <a:pos x="7" y="19"/>
                </a:cxn>
                <a:cxn ang="0">
                  <a:pos x="0" y="0"/>
                </a:cxn>
                <a:cxn ang="0">
                  <a:pos x="0" y="4"/>
                </a:cxn>
                <a:cxn ang="0">
                  <a:pos x="0" y="26"/>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4" name="Freeform 26"/>
            <p:cNvSpPr>
              <a:spLocks noChangeArrowheads="1"/>
            </p:cNvSpPr>
            <p:nvPr/>
          </p:nvSpPr>
          <p:spPr bwMode="auto">
            <a:xfrm>
              <a:off x="634" y="3983"/>
              <a:ext cx="130" cy="332"/>
            </a:xfrm>
            <a:custGeom>
              <a:avLst/>
              <a:gdLst>
                <a:gd name="G0" fmla="+- 44 0 0"/>
                <a:gd name="G1" fmla="+- 111 0 0"/>
              </a:gdLst>
              <a:ahLst/>
              <a:cxnLst>
                <a:cxn ang="0">
                  <a:pos x="11" y="28"/>
                </a:cxn>
                <a:cxn ang="0">
                  <a:pos x="0" y="0"/>
                </a:cxn>
                <a:cxn ang="0">
                  <a:pos x="11" y="49"/>
                </a:cxn>
                <a:cxn ang="0">
                  <a:pos x="14" y="58"/>
                </a:cxn>
                <a:cxn ang="0">
                  <a:pos x="39" y="111"/>
                </a:cxn>
                <a:cxn ang="0">
                  <a:pos x="44" y="111"/>
                </a:cxn>
                <a:cxn ang="0">
                  <a:pos x="22" y="52"/>
                </a:cxn>
                <a:cxn ang="0">
                  <a:pos x="11" y="28"/>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grpSp>
      <p:sp>
        <p:nvSpPr>
          <p:cNvPr id="2075" name="Rectangle 27"/>
          <p:cNvSpPr>
            <a:spLocks noChangeArrowheads="1"/>
          </p:cNvSpPr>
          <p:nvPr/>
        </p:nvSpPr>
        <p:spPr bwMode="auto">
          <a:xfrm>
            <a:off x="0" y="0"/>
            <a:ext cx="182563" cy="6858000"/>
          </a:xfrm>
          <a:prstGeom prst="rect">
            <a:avLst/>
          </a:prstGeom>
          <a:solidFill>
            <a:srgbClr val="766F54"/>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53" name="Rectangle 28"/>
          <p:cNvSpPr>
            <a:spLocks noGrp="1"/>
          </p:cNvSpPr>
          <p:nvPr>
            <p:ph type="title"/>
          </p:nvPr>
        </p:nvSpPr>
        <p:spPr>
          <a:xfrm>
            <a:off x="2589213" y="2514600"/>
            <a:ext cx="8912225" cy="2259013"/>
          </a:xfrm>
          <a:prstGeom prst="rect">
            <a:avLst/>
          </a:prstGeom>
          <a:noFill/>
          <a:ln w="9525">
            <a:noFill/>
          </a:ln>
        </p:spPr>
        <p:txBody>
          <a:bodyPr lIns="90000" tIns="45000" rIns="90000" bIns="45000" anchor="b" anchorCtr="0"/>
          <a:lstStyle/>
          <a:p>
            <a:pPr lvl="0"/>
            <a:r>
              <a:rPr dirty="0"/>
              <a:t>Κάντε κλικ εδώ για την επεξεργασία της μορφής του κειμένου του τίτλου</a:t>
            </a:r>
          </a:p>
        </p:txBody>
      </p:sp>
      <p:sp>
        <p:nvSpPr>
          <p:cNvPr id="2077" name="Rectangle 29"/>
          <p:cNvSpPr>
            <a:spLocks noGrp="1" noChangeArrowheads="1"/>
          </p:cNvSpPr>
          <p:nvPr>
            <p:ph type="dt"/>
          </p:nvPr>
        </p:nvSpPr>
        <p:spPr bwMode="auto">
          <a:xfrm>
            <a:off x="10361613" y="6130925"/>
            <a:ext cx="1143000" cy="366713"/>
          </a:xfrm>
          <a:prstGeom prst="rect">
            <a:avLst/>
          </a:prstGeom>
          <a:noFill/>
          <a:ln w="9525" cap="flat">
            <a:noFill/>
            <a:round/>
          </a:ln>
          <a:effectLst/>
        </p:spPr>
        <p:txBody>
          <a:bodyPr vert="horz" wrap="square" lIns="90000" tIns="45000" rIns="90000" bIns="45000" numCol="1" anchor="t" anchorCtr="0" compatLnSpc="1"/>
          <a:lstStyle>
            <a:lvl1pPr hangingPunct="1">
              <a:lnSpc>
                <a:spcPct val="100000"/>
              </a:lnSpc>
              <a:buClrTx/>
              <a:buFontTx/>
              <a:buNone/>
              <a:tabLst>
                <a:tab pos="723900" algn="l"/>
              </a:tabLst>
              <a:defRPr smtClean="0">
                <a:solidFill>
                  <a:srgbClr val="000000"/>
                </a:solidFill>
                <a:latin typeface="+mn-lt"/>
                <a:cs typeface="Arial" panose="020B0604020202020204" pitchFamily="34" charset="0"/>
              </a:defRPr>
            </a:lvl1pPr>
          </a:lstStyle>
          <a:p>
            <a:pPr marL="0" marR="0" lvl="0" indent="0" algn="l" defTabSz="449580" rtl="0" eaLnBrk="1" fontAlgn="base" latinLnBrk="0" hangingPunct="1">
              <a:lnSpc>
                <a:spcPct val="100000"/>
              </a:lnSpc>
              <a:spcBef>
                <a:spcPct val="0"/>
              </a:spcBef>
              <a:spcAft>
                <a:spcPct val="0"/>
              </a:spcAft>
              <a:buClrTx/>
              <a:buSzPct val="100000"/>
              <a:buFontTx/>
              <a:buNone/>
              <a:tabLst>
                <a:tab pos="723900" algn="l"/>
              </a:tabLst>
              <a:defRPr/>
            </a:pPr>
            <a:r>
              <a:rPr kumimoji="0" lang="el-GR" sz="1800" b="0" i="0" u="none" strike="noStrike" kern="1200" cap="none" spc="0" normalizeH="0" baseline="0" noProof="0">
                <a:ln>
                  <a:noFill/>
                </a:ln>
                <a:solidFill>
                  <a:srgbClr val="000000"/>
                </a:solidFill>
                <a:effectLst/>
                <a:uLnTx/>
                <a:uFillTx/>
                <a:latin typeface="+mn-lt"/>
                <a:ea typeface="Microsoft YaHei" panose="020B0503020204020204" charset="-122"/>
                <a:cs typeface="Arial" panose="020B0604020202020204" pitchFamily="34" charset="0"/>
              </a:rPr>
              <a:t>24/4/2026</a:t>
            </a:r>
          </a:p>
        </p:txBody>
      </p:sp>
      <p:sp>
        <p:nvSpPr>
          <p:cNvPr id="2078" name="Text Box 30"/>
          <p:cNvSpPr txBox="1">
            <a:spLocks noChangeArrowheads="1"/>
          </p:cNvSpPr>
          <p:nvPr/>
        </p:nvSpPr>
        <p:spPr bwMode="auto">
          <a:xfrm>
            <a:off x="2589213" y="6135688"/>
            <a:ext cx="7620000" cy="365125"/>
          </a:xfrm>
          <a:prstGeom prst="rect">
            <a:avLst/>
          </a:prstGeom>
          <a:no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79" name="Freeform 31"/>
          <p:cNvSpPr>
            <a:spLocks noChangeArrowheads="1"/>
          </p:cNvSpPr>
          <p:nvPr/>
        </p:nvSpPr>
        <p:spPr bwMode="auto">
          <a:xfrm>
            <a:off x="0" y="4324350"/>
            <a:ext cx="1744663" cy="777875"/>
          </a:xfrm>
          <a:custGeom>
            <a:avLst/>
            <a:gdLst>
              <a:gd name="G0" fmla="+- 372 0 0"/>
              <a:gd name="G1" fmla="+- 166 0 0"/>
            </a:gdLst>
            <a:ahLst/>
            <a:cxnLst>
              <a:cxn ang="0">
                <a:pos x="287" y="166"/>
              </a:cxn>
              <a:cxn ang="0">
                <a:pos x="293" y="164"/>
              </a:cxn>
              <a:cxn ang="0">
                <a:pos x="294" y="163"/>
              </a:cxn>
              <a:cxn ang="0">
                <a:pos x="370" y="87"/>
              </a:cxn>
              <a:cxn ang="0">
                <a:pos x="370" y="78"/>
              </a:cxn>
              <a:cxn ang="0">
                <a:pos x="294" y="3"/>
              </a:cxn>
              <a:cxn ang="0">
                <a:pos x="293" y="2"/>
              </a:cxn>
              <a:cxn ang="0">
                <a:pos x="287" y="0"/>
              </a:cxn>
              <a:cxn ang="0">
                <a:pos x="0" y="0"/>
              </a:cxn>
              <a:cxn ang="0">
                <a:pos x="0" y="166"/>
              </a:cxn>
              <a:cxn ang="0">
                <a:pos x="287" y="166"/>
              </a:cxn>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rgbClr val="A53010"/>
          </a:solidFill>
          <a:ln w="9525" cap="flat">
            <a:noFill/>
            <a:round/>
          </a:ln>
          <a:effectLst/>
        </p:spPr>
        <p:txBody>
          <a:bodyPr wrap="none" anchor="ctr"/>
          <a:lstStyle/>
          <a:p>
            <a:pPr marL="0" marR="0" lvl="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a:pPr>
            <a:endParaRPr kumimoji="0" lang="el-GR" sz="1800" b="0" i="0" u="none" strike="noStrike" kern="1200" cap="none" spc="0" normalizeH="0" baseline="0" noProof="0">
              <a:ln>
                <a:noFill/>
              </a:ln>
              <a:solidFill>
                <a:schemeClr val="bg1"/>
              </a:solidFill>
              <a:effectLst/>
              <a:uLnTx/>
              <a:uFillTx/>
              <a:latin typeface="Arial" panose="020B0604020202020204" pitchFamily="34" charset="0"/>
              <a:ea typeface="Microsoft YaHei" panose="020B0503020204020204" charset="-122"/>
              <a:cs typeface="+mn-cs"/>
            </a:endParaRPr>
          </a:p>
        </p:txBody>
      </p:sp>
      <p:sp>
        <p:nvSpPr>
          <p:cNvPr id="2080" name="Rectangle 32"/>
          <p:cNvSpPr>
            <a:spLocks noGrp="1" noChangeArrowheads="1"/>
          </p:cNvSpPr>
          <p:nvPr>
            <p:ph type="sldNum"/>
          </p:nvPr>
        </p:nvSpPr>
        <p:spPr bwMode="auto">
          <a:xfrm>
            <a:off x="531813" y="4529138"/>
            <a:ext cx="776288" cy="361950"/>
          </a:xfrm>
          <a:prstGeom prst="rect">
            <a:avLst/>
          </a:prstGeom>
          <a:noFill/>
          <a:ln w="9525" cap="flat">
            <a:noFill/>
            <a:round/>
          </a:ln>
          <a:effectLst/>
        </p:spPr>
        <p:txBody>
          <a:bodyPr vert="horz" wrap="square" lIns="90000" tIns="45000" rIns="90000" bIns="45000" numCol="1" anchor="t" anchorCtr="0" compatLnSpc="1"/>
          <a:lstStyle>
            <a:lvl1pPr>
              <a:buFontTx/>
              <a:defRPr>
                <a:solidFill>
                  <a:srgbClr val="000000"/>
                </a:solidFill>
                <a:latin typeface="Century Gothic" panose="020B0502020202020204" charset="0"/>
              </a:defRPr>
            </a:lvl1pPr>
          </a:lstStyle>
          <a:p>
            <a:pPr lvl="0" eaLnBrk="1" hangingPunct="1">
              <a:lnSpc>
                <a:spcPct val="100000"/>
              </a:lnSpc>
              <a:buClrTx/>
              <a:buNone/>
            </a:pPr>
            <a:fld id="{9A0DB2DC-4C9A-4742-B13C-FB6460FD3503}" type="slidenum">
              <a:rPr lang="el-GR" altLang="x-none" dirty="0">
                <a:cs typeface="Arial" panose="020B0604020202020204" pitchFamily="34" charset="0"/>
              </a:rPr>
              <a:pPr lvl="0" eaLnBrk="1" hangingPunct="1">
                <a:lnSpc>
                  <a:spcPct val="100000"/>
                </a:lnSpc>
                <a:buClrTx/>
                <a:buNone/>
              </a:pPr>
              <a:t>‹#›</a:t>
            </a:fld>
            <a:endParaRPr lang="el-GR" altLang="x-none" dirty="0">
              <a:latin typeface="Arial" panose="020B0604020202020204" pitchFamily="34" charset="0"/>
              <a:cs typeface="Arial" panose="020B0604020202020204" pitchFamily="34" charset="0"/>
            </a:endParaRPr>
          </a:p>
        </p:txBody>
      </p:sp>
      <p:sp>
        <p:nvSpPr>
          <p:cNvPr id="2058" name="Rectangle 33"/>
          <p:cNvSpPr>
            <a:spLocks noGrp="1"/>
          </p:cNvSpPr>
          <p:nvPr>
            <p:ph type="body" idx="1"/>
          </p:nvPr>
        </p:nvSpPr>
        <p:spPr>
          <a:xfrm>
            <a:off x="609600" y="1604963"/>
            <a:ext cx="10969625" cy="4522787"/>
          </a:xfrm>
          <a:prstGeom prst="rect">
            <a:avLst/>
          </a:prstGeom>
          <a:noFill/>
          <a:ln w="9525">
            <a:noFill/>
          </a:ln>
        </p:spPr>
        <p:txBody>
          <a:bodyPr lIns="0" tIns="2160" rIns="0" bIns="0"/>
          <a:lstStyle/>
          <a:p>
            <a:pPr lvl="0"/>
            <a:r>
              <a:rPr dirty="0"/>
              <a:t>Κάντε κλικ εδώ για την επεξεργασία της μορφής των κειμένων διάρθρωσης</a:t>
            </a:r>
          </a:p>
          <a:p>
            <a:pPr lvl="1"/>
            <a:r>
              <a:rPr dirty="0"/>
              <a:t>Δεύτερο επίπεδο διάρθρωσης</a:t>
            </a:r>
          </a:p>
          <a:p>
            <a:pPr lvl="2"/>
            <a:r>
              <a:rPr dirty="0"/>
              <a:t>Τρίτο επίπεδο διάρθρωσης</a:t>
            </a:r>
          </a:p>
          <a:p>
            <a:pPr lvl="3"/>
            <a:r>
              <a:rPr dirty="0"/>
              <a:t>Τέταρτο επίπεδο διάρθρωσης</a:t>
            </a:r>
          </a:p>
          <a:p>
            <a:pPr lvl="4"/>
            <a:r>
              <a:rPr dirty="0"/>
              <a:t>Πέμπτο επίπεδο διάρθρωσης</a:t>
            </a:r>
          </a:p>
          <a:p>
            <a:pPr lvl="4"/>
            <a:r>
              <a:rPr dirty="0"/>
              <a:t>Έκτο επίπεδο διάρθρωσης</a:t>
            </a:r>
          </a:p>
          <a:p>
            <a:pPr lvl="4"/>
            <a:r>
              <a:rPr dirty="0"/>
              <a:t>Έβδομο επίπεδο διάρθρωσης</a:t>
            </a:r>
          </a:p>
          <a:p>
            <a:pPr lvl="4"/>
            <a:r>
              <a:rPr dirty="0"/>
              <a:t>Όγδοο επίπεδο διάρθρωσης</a:t>
            </a:r>
          </a:p>
          <a:p>
            <a:pPr lvl="4"/>
            <a:r>
              <a:rPr dirty="0"/>
              <a:t>Ένατο επίπεδο διάρθρωσης</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mj-lt"/>
          <a:ea typeface="+mj-ea"/>
          <a:cs typeface="+mj-cs"/>
        </a:defRPr>
      </a:lvl1pPr>
      <a:lvl2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2pPr>
      <a:lvl3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3pPr>
      <a:lvl4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4pPr>
      <a:lvl5pPr algn="l" defTabSz="449580" rtl="0" eaLnBrk="0" fontAlgn="base" hangingPunct="0">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5pPr>
      <a:lvl6pPr marL="25146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6pPr>
      <a:lvl7pPr marL="29718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7pPr>
      <a:lvl8pPr marL="34290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8pPr>
      <a:lvl9pPr marL="3886200" indent="-228600" algn="l" defTabSz="449580" rtl="0" fontAlgn="base">
        <a:lnSpc>
          <a:spcPct val="99000"/>
        </a:lnSpc>
        <a:spcBef>
          <a:spcPct val="0"/>
        </a:spcBef>
        <a:spcAft>
          <a:spcPct val="0"/>
        </a:spcAft>
        <a:buClr>
          <a:srgbClr val="000000"/>
        </a:buClr>
        <a:buSzPct val="100000"/>
        <a:buFont typeface="Times New Roman" panose="02020603050405020304" pitchFamily="16" charset="0"/>
        <a:defRPr>
          <a:solidFill>
            <a:srgbClr val="000000"/>
          </a:solidFill>
          <a:latin typeface="Century Gothic" panose="020B0502020202020204" charset="0"/>
          <a:ea typeface="Microsoft YaHei" panose="020B0503020204020204" charset="-122"/>
        </a:defRPr>
      </a:lvl9pPr>
    </p:titleStyle>
    <p:bodyStyle>
      <a:lvl1pPr marL="342900" indent="-342900" algn="l" defTabSz="449580" rtl="0" eaLnBrk="0" fontAlgn="base" hangingPunct="0">
        <a:lnSpc>
          <a:spcPct val="99000"/>
        </a:lnSpc>
        <a:spcBef>
          <a:spcPct val="0"/>
        </a:spcBef>
        <a:spcAft>
          <a:spcPts val="1425"/>
        </a:spcAft>
        <a:buClr>
          <a:srgbClr val="000000"/>
        </a:buClr>
        <a:buSzPct val="100000"/>
        <a:buFont typeface="Times New Roman" panose="02020603050405020304" pitchFamily="16" charset="0"/>
        <a:defRPr>
          <a:solidFill>
            <a:srgbClr val="404040"/>
          </a:solidFill>
          <a:latin typeface="+mn-lt"/>
          <a:ea typeface="+mn-ea"/>
          <a:cs typeface="+mn-cs"/>
        </a:defRPr>
      </a:lvl1pPr>
      <a:lvl2pPr marL="742950" indent="-285750" algn="l" defTabSz="449580" rtl="0" eaLnBrk="0" fontAlgn="base" hangingPunct="0">
        <a:lnSpc>
          <a:spcPct val="99000"/>
        </a:lnSpc>
        <a:spcBef>
          <a:spcPct val="0"/>
        </a:spcBef>
        <a:spcAft>
          <a:spcPts val="1140"/>
        </a:spcAft>
        <a:buClr>
          <a:srgbClr val="000000"/>
        </a:buClr>
        <a:buSzPct val="100000"/>
        <a:buFont typeface="Times New Roman" panose="02020603050405020304" pitchFamily="16" charset="0"/>
        <a:defRPr sz="1400">
          <a:solidFill>
            <a:srgbClr val="404040"/>
          </a:solidFill>
          <a:latin typeface="+mn-lt"/>
          <a:ea typeface="+mn-ea"/>
        </a:defRPr>
      </a:lvl2pPr>
      <a:lvl3pPr marL="1143000" indent="-228600" algn="l" defTabSz="449580" rtl="0" eaLnBrk="0" fontAlgn="base" hangingPunct="0">
        <a:lnSpc>
          <a:spcPct val="99000"/>
        </a:lnSpc>
        <a:spcBef>
          <a:spcPct val="0"/>
        </a:spcBef>
        <a:spcAft>
          <a:spcPts val="850"/>
        </a:spcAft>
        <a:buClr>
          <a:srgbClr val="000000"/>
        </a:buClr>
        <a:buSzPct val="100000"/>
        <a:buFont typeface="Times New Roman" panose="02020603050405020304" pitchFamily="16" charset="0"/>
        <a:defRPr sz="1200">
          <a:solidFill>
            <a:srgbClr val="404040"/>
          </a:solidFill>
          <a:latin typeface="+mn-lt"/>
          <a:ea typeface="+mn-ea"/>
        </a:defRPr>
      </a:lvl3pPr>
      <a:lvl4pPr marL="1600200" indent="-228600" algn="l" defTabSz="449580" rtl="0" eaLnBrk="0" fontAlgn="base" hangingPunct="0">
        <a:lnSpc>
          <a:spcPct val="99000"/>
        </a:lnSpc>
        <a:spcBef>
          <a:spcPct val="0"/>
        </a:spcBef>
        <a:spcAft>
          <a:spcPts val="575"/>
        </a:spcAft>
        <a:buClr>
          <a:srgbClr val="000000"/>
        </a:buClr>
        <a:buSzPct val="100000"/>
        <a:buFont typeface="Times New Roman" panose="02020603050405020304" pitchFamily="16" charset="0"/>
        <a:defRPr sz="1200">
          <a:solidFill>
            <a:srgbClr val="404040"/>
          </a:solidFill>
          <a:latin typeface="+mn-lt"/>
          <a:ea typeface="+mn-ea"/>
        </a:defRPr>
      </a:lvl4pPr>
      <a:lvl5pPr marL="2057400" indent="-228600" algn="l" defTabSz="449580" rtl="0" eaLnBrk="0" fontAlgn="base" hangingPunct="0">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5pPr>
      <a:lvl6pPr marL="25146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6pPr>
      <a:lvl7pPr marL="29718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7pPr>
      <a:lvl8pPr marL="34290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8pPr>
      <a:lvl9pPr marL="3886200" indent="-228600" algn="l" defTabSz="449580" rtl="0" fontAlgn="base">
        <a:lnSpc>
          <a:spcPct val="99000"/>
        </a:lnSpc>
        <a:spcBef>
          <a:spcPct val="0"/>
        </a:spcBef>
        <a:spcAft>
          <a:spcPts val="290"/>
        </a:spcAft>
        <a:buClr>
          <a:srgbClr val="000000"/>
        </a:buClr>
        <a:buSzPct val="100000"/>
        <a:buFont typeface="Times New Roman" panose="02020603050405020304" pitchFamily="16" charset="0"/>
        <a:defRPr sz="2000">
          <a:solidFill>
            <a:srgbClr val="404040"/>
          </a:solidFill>
          <a:latin typeface="+mn-lt"/>
          <a:ea typeface="+mn-ea"/>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4" cstate="print"/>
          <a:stretch>
            <a:fillRect/>
          </a:stretch>
        </a:blipFill>
        <a:effectLst/>
      </p:bgPr>
    </p:bg>
    <p:spTree>
      <p:nvGrpSpPr>
        <p:cNvPr id="1" name=""/>
        <p:cNvGrpSpPr/>
        <p:nvPr/>
      </p:nvGrpSpPr>
      <p:grpSpPr>
        <a:xfrm>
          <a:off x="0" y="0"/>
          <a:ext cx="0" cy="0"/>
          <a:chOff x="0" y="0"/>
          <a:chExt cx="0" cy="0"/>
        </a:xfrm>
      </p:grpSpPr>
      <p:sp>
        <p:nvSpPr>
          <p:cNvPr id="3074" name="Rectangle 1"/>
          <p:cNvSpPr>
            <a:spLocks noGrp="1"/>
          </p:cNvSpPr>
          <p:nvPr>
            <p:ph type="title"/>
          </p:nvPr>
        </p:nvSpPr>
        <p:spPr>
          <a:xfrm>
            <a:off x="871538" y="620713"/>
            <a:ext cx="10231437" cy="927100"/>
          </a:xfrm>
          <a:prstGeom prst="rect">
            <a:avLst/>
          </a:prstGeom>
          <a:noFill/>
          <a:ln w="9525">
            <a:noFill/>
          </a:ln>
        </p:spPr>
        <p:txBody>
          <a:bodyPr lIns="0" tIns="0" rIns="0" bIns="0" anchor="ctr" anchorCtr="0"/>
          <a:lstStyle/>
          <a:p>
            <a:pPr lvl="0"/>
            <a:r>
              <a:rPr dirty="0"/>
              <a:t>Κάντε κλικ εδώ για την επεξεργασία της μορφής του κειμένου του τίτλου</a:t>
            </a:r>
          </a:p>
        </p:txBody>
      </p:sp>
      <p:sp>
        <p:nvSpPr>
          <p:cNvPr id="3075" name="Rectangle 2"/>
          <p:cNvSpPr>
            <a:spLocks noGrp="1"/>
          </p:cNvSpPr>
          <p:nvPr>
            <p:ph type="body" idx="1"/>
          </p:nvPr>
        </p:nvSpPr>
        <p:spPr>
          <a:xfrm>
            <a:off x="871538" y="1766888"/>
            <a:ext cx="10710862" cy="3890962"/>
          </a:xfrm>
          <a:prstGeom prst="rect">
            <a:avLst/>
          </a:prstGeom>
          <a:noFill/>
          <a:ln w="9525">
            <a:noFill/>
          </a:ln>
        </p:spPr>
        <p:txBody>
          <a:bodyPr lIns="0" tIns="25578" rIns="0" bIns="0"/>
          <a:lstStyle/>
          <a:p>
            <a:pPr lvl="0"/>
            <a:r>
              <a:rPr dirty="0"/>
              <a:t>Κάντε κλικ εδώ για την επεξεργασία της μορφής των κειμένων διάρθρωσης</a:t>
            </a:r>
          </a:p>
          <a:p>
            <a:pPr lvl="1"/>
            <a:r>
              <a:rPr dirty="0"/>
              <a:t>Δεύτερο επίπεδο διάρθρωσης</a:t>
            </a:r>
          </a:p>
          <a:p>
            <a:pPr lvl="2"/>
            <a:r>
              <a:rPr dirty="0"/>
              <a:t>Τρίτο επίπεδο διάρθρωσης</a:t>
            </a:r>
          </a:p>
          <a:p>
            <a:pPr lvl="3"/>
            <a:r>
              <a:rPr dirty="0"/>
              <a:t>Τέταρτο επίπεδο διάρθρωσης</a:t>
            </a:r>
          </a:p>
          <a:p>
            <a:pPr lvl="4"/>
            <a:r>
              <a:rPr dirty="0"/>
              <a:t>Πέμπτο επίπεδο διάρθρωσης</a:t>
            </a:r>
          </a:p>
          <a:p>
            <a:pPr lvl="4"/>
            <a:r>
              <a:rPr dirty="0"/>
              <a:t>Έκτο επίπεδο διάρθρωσης</a:t>
            </a:r>
          </a:p>
          <a:p>
            <a:pPr lvl="4"/>
            <a:r>
              <a:rPr dirty="0"/>
              <a:t>Έβδομο επίπεδο διάρθρωσης</a:t>
            </a:r>
          </a:p>
          <a:p>
            <a:pPr lvl="4"/>
            <a:r>
              <a:rPr dirty="0"/>
              <a:t>Όγδοο επίπεδο διάρθρωσης</a:t>
            </a:r>
          </a:p>
          <a:p>
            <a:pPr lvl="4"/>
            <a:r>
              <a:rPr dirty="0"/>
              <a:t>Ένατο επίπεδο διάρθρωσης</a:t>
            </a:r>
          </a:p>
        </p:txBody>
      </p:sp>
      <p:sp>
        <p:nvSpPr>
          <p:cNvPr id="2" name="Rectangle 3"/>
          <p:cNvSpPr>
            <a:spLocks noGrp="1" noChangeArrowheads="1"/>
          </p:cNvSpPr>
          <p:nvPr>
            <p:ph type="dt"/>
          </p:nvPr>
        </p:nvSpPr>
        <p:spPr bwMode="auto">
          <a:xfrm>
            <a:off x="652463" y="5732463"/>
            <a:ext cx="2838450" cy="471488"/>
          </a:xfrm>
          <a:prstGeom prst="rect">
            <a:avLst/>
          </a:prstGeom>
          <a:noFill/>
          <a:ln w="9525" cap="flat">
            <a:noFill/>
            <a:round/>
          </a:ln>
          <a:effectLst/>
        </p:spPr>
        <p:txBody>
          <a:bodyPr vert="horz" wrap="square" lIns="0" tIns="0" rIns="0" bIns="0" numCol="1" anchor="t" anchorCtr="0" compatLnSpc="1"/>
          <a:lstStyle>
            <a:lvl1pPr>
              <a:lnSpc>
                <a:spcPct val="95000"/>
              </a:lnSpc>
              <a:tabLst>
                <a:tab pos="723900" algn="l"/>
                <a:tab pos="1447800" algn="l"/>
                <a:tab pos="2171700" algn="l"/>
              </a:tabLst>
              <a:defRPr sz="1400" smtClean="0">
                <a:solidFill>
                  <a:srgbClr val="000000"/>
                </a:solidFill>
                <a:latin typeface="Times New Roman" panose="02020603050405020304" pitchFamily="16" charset="0"/>
                <a:cs typeface="Arial" panose="020B0604020202020204" pitchFamily="34" charset="0"/>
              </a:defRPr>
            </a:lvl1pPr>
          </a:lstStyle>
          <a:p>
            <a:pPr marL="0" marR="0" lvl="0" indent="0" algn="l"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3076" name="Rectangle 4"/>
          <p:cNvSpPr>
            <a:spLocks noGrp="1" noChangeArrowheads="1"/>
          </p:cNvSpPr>
          <p:nvPr>
            <p:ph type="ftr"/>
          </p:nvPr>
        </p:nvSpPr>
        <p:spPr bwMode="auto">
          <a:xfrm>
            <a:off x="3951288" y="5757863"/>
            <a:ext cx="3863975" cy="471488"/>
          </a:xfrm>
          <a:prstGeom prst="rect">
            <a:avLst/>
          </a:prstGeom>
          <a:noFill/>
          <a:ln w="9525" cap="flat">
            <a:noFill/>
            <a:round/>
          </a:ln>
          <a:effectLst/>
        </p:spPr>
        <p:txBody>
          <a:bodyPr vert="horz" wrap="square" lIns="0" tIns="0" rIns="0" bIns="0" numCol="1" anchor="t" anchorCtr="0" compatLnSpc="1"/>
          <a:lstStyle>
            <a:lvl1pPr algn="ctr">
              <a:lnSpc>
                <a:spcPct val="95000"/>
              </a:lnSpc>
              <a:tabLst>
                <a:tab pos="723900" algn="l"/>
                <a:tab pos="1447800" algn="l"/>
                <a:tab pos="2171700" algn="l"/>
                <a:tab pos="2895600" algn="l"/>
                <a:tab pos="3619500" algn="l"/>
              </a:tabLst>
              <a:defRPr sz="1400" smtClean="0">
                <a:solidFill>
                  <a:srgbClr val="000000"/>
                </a:solidFill>
                <a:latin typeface="Times New Roman" panose="02020603050405020304" pitchFamily="16" charset="0"/>
                <a:cs typeface="Arial" panose="020B0604020202020204" pitchFamily="34" charset="0"/>
              </a:defRPr>
            </a:lvl1pPr>
          </a:lstStyle>
          <a:p>
            <a:pPr marL="0" marR="0" lvl="0" indent="0" algn="ctr" defTabSz="449580" rtl="0" eaLnBrk="1" fontAlgn="base" latinLnBrk="0" hangingPunct="0">
              <a:lnSpc>
                <a:spcPct val="95000"/>
              </a:lnSpc>
              <a:spcBef>
                <a:spcPct val="0"/>
              </a:spcBef>
              <a:spcAft>
                <a:spcPct val="0"/>
              </a:spcAft>
              <a:buClr>
                <a:srgbClr val="000000"/>
              </a:buClr>
              <a:buSzPct val="100000"/>
              <a:buFont typeface="Times New Roman" panose="02020603050405020304" pitchFamily="16" charset="0"/>
              <a:buNone/>
              <a:tabLst>
                <a:tab pos="723900" algn="l"/>
                <a:tab pos="1447800" algn="l"/>
                <a:tab pos="2171700" algn="l"/>
                <a:tab pos="2895600" algn="l"/>
                <a:tab pos="3619500" algn="l"/>
              </a:tabLst>
              <a:defRPr/>
            </a:pPr>
            <a:endParaRPr kumimoji="0" lang="el-GR" sz="1400" b="0" i="0" u="none" strike="noStrike" kern="1200" cap="none" spc="0" normalizeH="0" baseline="0" noProof="0">
              <a:ln>
                <a:noFill/>
              </a:ln>
              <a:solidFill>
                <a:srgbClr val="000000"/>
              </a:solidFill>
              <a:effectLst/>
              <a:uLnTx/>
              <a:uFillTx/>
              <a:latin typeface="Times New Roman" panose="02020603050405020304" pitchFamily="16" charset="0"/>
              <a:ea typeface="Microsoft YaHei" panose="020B0503020204020204" charset="-122"/>
              <a:cs typeface="Arial" panose="020B0604020202020204" pitchFamily="34" charset="0"/>
            </a:endParaRPr>
          </a:p>
        </p:txBody>
      </p:sp>
      <p:sp>
        <p:nvSpPr>
          <p:cNvPr id="3077" name="Rectangle 5"/>
          <p:cNvSpPr>
            <a:spLocks noGrp="1" noChangeArrowheads="1"/>
          </p:cNvSpPr>
          <p:nvPr>
            <p:ph type="sldNum"/>
          </p:nvPr>
        </p:nvSpPr>
        <p:spPr bwMode="auto">
          <a:xfrm>
            <a:off x="8262938" y="5757863"/>
            <a:ext cx="2838450" cy="471488"/>
          </a:xfrm>
          <a:prstGeom prst="rect">
            <a:avLst/>
          </a:prstGeom>
          <a:noFill/>
          <a:ln w="9525" cap="flat">
            <a:noFill/>
            <a:round/>
          </a:ln>
          <a:effectLst/>
        </p:spPr>
        <p:txBody>
          <a:bodyPr vert="horz" wrap="square" lIns="0" tIns="0" rIns="0" bIns="0" numCol="1" anchor="t" anchorCtr="0" compatLnSpc="1"/>
          <a:lstStyle>
            <a:lvl1pPr algn="r">
              <a:defRPr sz="1400">
                <a:solidFill>
                  <a:srgbClr val="000000"/>
                </a:solidFill>
                <a:latin typeface="Times New Roman" panose="02020603050405020304" pitchFamily="16" charset="0"/>
              </a:defRPr>
            </a:lvl1pPr>
          </a:lstStyle>
          <a:p>
            <a:pPr lvl="0" eaLnBrk="1">
              <a:lnSpc>
                <a:spcPct val="95000"/>
              </a:lnSpc>
              <a:buNone/>
            </a:pPr>
            <a:fld id="{9A0DB2DC-4C9A-4742-B13C-FB6460FD3503}" type="slidenum">
              <a:rPr lang="el-GR" altLang="x-none" dirty="0">
                <a:cs typeface="Arial" panose="020B0604020202020204" pitchFamily="34" charset="0"/>
              </a:rPr>
              <a:pPr lvl="0" eaLnBrk="1">
                <a:lnSpc>
                  <a:spcPct val="95000"/>
                </a:lnSpc>
                <a:buNone/>
              </a:pPr>
              <a:t>‹#›</a:t>
            </a:fld>
            <a:endParaRPr lang="el-GR" altLang="x-none"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sldNum="0" hdr="0" ftr="0" dt="0"/>
  <p:txStyles>
    <p:titleStyle>
      <a:lvl1pPr algn="ctr" defTabSz="449580" rtl="0" eaLnBrk="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mj-lt"/>
          <a:ea typeface="+mj-ea"/>
          <a:cs typeface="+mj-cs"/>
        </a:defRPr>
      </a:lvl1pPr>
      <a:lvl2pPr algn="ctr" defTabSz="449580" rtl="0" eaLnBrk="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2pPr>
      <a:lvl3pPr algn="ctr" defTabSz="449580" rtl="0" eaLnBrk="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3pPr>
      <a:lvl4pPr algn="ctr" defTabSz="449580" rtl="0" eaLnBrk="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4pPr>
      <a:lvl5pPr algn="ctr" defTabSz="449580" rtl="0" eaLnBrk="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5pPr>
      <a:lvl6pPr marL="2514600" indent="-228600" algn="ctr" defTabSz="449580" rtl="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6pPr>
      <a:lvl7pPr marL="2971800" indent="-228600" algn="ctr" defTabSz="449580" rtl="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7pPr>
      <a:lvl8pPr marL="3429000" indent="-228600" algn="ctr" defTabSz="449580" rtl="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8pPr>
      <a:lvl9pPr marL="3886200" indent="-228600" algn="ctr" defTabSz="449580" rtl="0" fontAlgn="base" hangingPunct="0">
        <a:lnSpc>
          <a:spcPct val="93000"/>
        </a:lnSpc>
        <a:spcBef>
          <a:spcPct val="0"/>
        </a:spcBef>
        <a:spcAft>
          <a:spcPct val="0"/>
        </a:spcAft>
        <a:buClr>
          <a:srgbClr val="000000"/>
        </a:buClr>
        <a:buSzPct val="100000"/>
        <a:buFont typeface="Times New Roman" panose="02020603050405020304" pitchFamily="16" charset="0"/>
        <a:defRPr sz="4000">
          <a:solidFill>
            <a:srgbClr val="000000"/>
          </a:solidFill>
          <a:latin typeface="Arial" panose="020B0604020202020204" pitchFamily="34" charset="0"/>
          <a:cs typeface="Arial Unicode MS" charset="0"/>
        </a:defRPr>
      </a:lvl9pPr>
    </p:titleStyle>
    <p:bodyStyle>
      <a:lvl1pPr marL="342900" indent="-342900" algn="l" defTabSz="449580" rtl="0" eaLnBrk="0" fontAlgn="base" hangingPunct="0">
        <a:lnSpc>
          <a:spcPct val="93000"/>
        </a:lnSpc>
        <a:spcBef>
          <a:spcPct val="0"/>
        </a:spcBef>
        <a:spcAft>
          <a:spcPts val="1290"/>
        </a:spcAft>
        <a:buClr>
          <a:srgbClr val="000000"/>
        </a:buClr>
        <a:buSzPct val="100000"/>
        <a:buFont typeface="Times New Roman" panose="02020603050405020304" pitchFamily="16" charset="0"/>
        <a:defRPr sz="2900">
          <a:solidFill>
            <a:srgbClr val="000000"/>
          </a:solidFill>
          <a:latin typeface="+mn-lt"/>
          <a:ea typeface="+mn-ea"/>
          <a:cs typeface="+mn-cs"/>
        </a:defRPr>
      </a:lvl1pPr>
      <a:lvl2pPr marL="742950" indent="-285750" algn="l" defTabSz="449580" rtl="0" eaLnBrk="0" fontAlgn="base" hangingPunct="0">
        <a:lnSpc>
          <a:spcPct val="93000"/>
        </a:lnSpc>
        <a:spcBef>
          <a:spcPct val="0"/>
        </a:spcBef>
        <a:spcAft>
          <a:spcPts val="1025"/>
        </a:spcAft>
        <a:buClr>
          <a:srgbClr val="000000"/>
        </a:buClr>
        <a:buSzPct val="100000"/>
        <a:buFont typeface="Times New Roman" panose="02020603050405020304" pitchFamily="16" charset="0"/>
        <a:defRPr sz="2500">
          <a:solidFill>
            <a:srgbClr val="000000"/>
          </a:solidFill>
          <a:latin typeface="+mn-lt"/>
          <a:cs typeface="+mn-cs"/>
        </a:defRPr>
      </a:lvl2pPr>
      <a:lvl3pPr marL="1143000" indent="-228600" algn="l" defTabSz="449580" rtl="0" eaLnBrk="0" fontAlgn="base" hangingPunct="0">
        <a:lnSpc>
          <a:spcPct val="93000"/>
        </a:lnSpc>
        <a:spcBef>
          <a:spcPct val="0"/>
        </a:spcBef>
        <a:spcAft>
          <a:spcPts val="775"/>
        </a:spcAft>
        <a:buClr>
          <a:srgbClr val="000000"/>
        </a:buClr>
        <a:buSzPct val="100000"/>
        <a:buFont typeface="Times New Roman" panose="02020603050405020304" pitchFamily="16" charset="0"/>
        <a:defRPr sz="2200">
          <a:solidFill>
            <a:srgbClr val="000000"/>
          </a:solidFill>
          <a:latin typeface="+mn-lt"/>
          <a:cs typeface="+mn-cs"/>
        </a:defRPr>
      </a:lvl3pPr>
      <a:lvl4pPr marL="1600200" indent="-228600" algn="l" defTabSz="449580" rtl="0" eaLnBrk="0" fontAlgn="base" hangingPunct="0">
        <a:lnSpc>
          <a:spcPct val="93000"/>
        </a:lnSpc>
        <a:spcBef>
          <a:spcPct val="0"/>
        </a:spcBef>
        <a:spcAft>
          <a:spcPts val="515"/>
        </a:spcAft>
        <a:buClr>
          <a:srgbClr val="000000"/>
        </a:buClr>
        <a:buSzPct val="100000"/>
        <a:buFont typeface="Times New Roman" panose="02020603050405020304" pitchFamily="16" charset="0"/>
        <a:defRPr>
          <a:solidFill>
            <a:srgbClr val="000000"/>
          </a:solidFill>
          <a:latin typeface="+mn-lt"/>
          <a:cs typeface="+mn-cs"/>
        </a:defRPr>
      </a:lvl4pPr>
      <a:lvl5pPr marL="2057400" indent="-228600" algn="l" defTabSz="449580" rtl="0" eaLnBrk="0" fontAlgn="base" hangingPunct="0">
        <a:lnSpc>
          <a:spcPct val="93000"/>
        </a:lnSpc>
        <a:spcBef>
          <a:spcPct val="0"/>
        </a:spcBef>
        <a:spcAft>
          <a:spcPts val="250"/>
        </a:spcAft>
        <a:buClr>
          <a:srgbClr val="000000"/>
        </a:buClr>
        <a:buSzPct val="100000"/>
        <a:buFont typeface="Times New Roman" panose="02020603050405020304" pitchFamily="16" charset="0"/>
        <a:defRPr>
          <a:solidFill>
            <a:srgbClr val="000000"/>
          </a:solidFill>
          <a:latin typeface="+mn-lt"/>
          <a:cs typeface="+mn-cs"/>
        </a:defRPr>
      </a:lvl5pPr>
      <a:lvl6pPr marL="2514600" indent="-228600" algn="l" defTabSz="449580" rtl="0" fontAlgn="base" hangingPunct="0">
        <a:lnSpc>
          <a:spcPct val="93000"/>
        </a:lnSpc>
        <a:spcBef>
          <a:spcPct val="0"/>
        </a:spcBef>
        <a:spcAft>
          <a:spcPts val="250"/>
        </a:spcAft>
        <a:buClr>
          <a:srgbClr val="000000"/>
        </a:buClr>
        <a:buSzPct val="100000"/>
        <a:buFont typeface="Times New Roman" panose="02020603050405020304" pitchFamily="16" charset="0"/>
        <a:defRPr>
          <a:solidFill>
            <a:srgbClr val="000000"/>
          </a:solidFill>
          <a:latin typeface="+mn-lt"/>
          <a:cs typeface="+mn-cs"/>
        </a:defRPr>
      </a:lvl6pPr>
      <a:lvl7pPr marL="2971800" indent="-228600" algn="l" defTabSz="449580" rtl="0" fontAlgn="base" hangingPunct="0">
        <a:lnSpc>
          <a:spcPct val="93000"/>
        </a:lnSpc>
        <a:spcBef>
          <a:spcPct val="0"/>
        </a:spcBef>
        <a:spcAft>
          <a:spcPts val="250"/>
        </a:spcAft>
        <a:buClr>
          <a:srgbClr val="000000"/>
        </a:buClr>
        <a:buSzPct val="100000"/>
        <a:buFont typeface="Times New Roman" panose="02020603050405020304" pitchFamily="16" charset="0"/>
        <a:defRPr>
          <a:solidFill>
            <a:srgbClr val="000000"/>
          </a:solidFill>
          <a:latin typeface="+mn-lt"/>
          <a:cs typeface="+mn-cs"/>
        </a:defRPr>
      </a:lvl7pPr>
      <a:lvl8pPr marL="3429000" indent="-228600" algn="l" defTabSz="449580" rtl="0" fontAlgn="base" hangingPunct="0">
        <a:lnSpc>
          <a:spcPct val="93000"/>
        </a:lnSpc>
        <a:spcBef>
          <a:spcPct val="0"/>
        </a:spcBef>
        <a:spcAft>
          <a:spcPts val="250"/>
        </a:spcAft>
        <a:buClr>
          <a:srgbClr val="000000"/>
        </a:buClr>
        <a:buSzPct val="100000"/>
        <a:buFont typeface="Times New Roman" panose="02020603050405020304" pitchFamily="16" charset="0"/>
        <a:defRPr>
          <a:solidFill>
            <a:srgbClr val="000000"/>
          </a:solidFill>
          <a:latin typeface="+mn-lt"/>
          <a:cs typeface="+mn-cs"/>
        </a:defRPr>
      </a:lvl8pPr>
      <a:lvl9pPr marL="3886200" indent="-228600" algn="l" defTabSz="449580" rtl="0" fontAlgn="base" hangingPunct="0">
        <a:lnSpc>
          <a:spcPct val="93000"/>
        </a:lnSpc>
        <a:spcBef>
          <a:spcPct val="0"/>
        </a:spcBef>
        <a:spcAft>
          <a:spcPts val="250"/>
        </a:spcAft>
        <a:buClr>
          <a:srgbClr val="000000"/>
        </a:buClr>
        <a:buSzPct val="100000"/>
        <a:buFont typeface="Times New Roman" panose="02020603050405020304" pitchFamily="16" charset="0"/>
        <a:defRPr>
          <a:solidFill>
            <a:srgbClr val="000000"/>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hyperlink" Target="https://app.heygen.com/videos/65e567ebd2e54454baa97b79e2d799f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hyperlink" Target="https://wordwall.net/el/resource/112078679" TargetMode="External"/><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pic>
        <p:nvPicPr>
          <p:cNvPr id="4" name="Εικόνα 3"/>
          <p:cNvPicPr>
            <a:picLocks noChangeAspect="1"/>
          </p:cNvPicPr>
          <p:nvPr/>
        </p:nvPicPr>
        <p:blipFill>
          <a:blip r:embed="rId2" cstate="print"/>
          <a:stretch>
            <a:fillRect/>
          </a:stretch>
        </p:blipFill>
        <p:spPr>
          <a:xfrm>
            <a:off x="-709018" y="-315416"/>
            <a:ext cx="12902925" cy="7178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3" cstate="print"/>
          <a:srcRect/>
          <a:stretch>
            <a:fillRect/>
          </a:stretch>
        </p:blipFill>
        <p:spPr bwMode="auto">
          <a:xfrm>
            <a:off x="1096134" y="428604"/>
            <a:ext cx="10077450" cy="5921375"/>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cstate="print"/>
          <a:srcRect/>
          <a:stretch>
            <a:fillRect/>
          </a:stretch>
        </p:blipFill>
        <p:spPr bwMode="auto">
          <a:xfrm>
            <a:off x="1596200" y="603217"/>
            <a:ext cx="3643338" cy="5754741"/>
          </a:xfrm>
          <a:prstGeom prst="rect">
            <a:avLst/>
          </a:prstGeom>
          <a:ln>
            <a:noFill/>
          </a:ln>
          <a:effectLst>
            <a:softEdge rad="112500"/>
          </a:effectLst>
        </p:spPr>
      </p:pic>
      <p:pic>
        <p:nvPicPr>
          <p:cNvPr id="3" name="Picture 1"/>
          <p:cNvPicPr>
            <a:picLocks noChangeAspect="1" noChangeArrowheads="1"/>
          </p:cNvPicPr>
          <p:nvPr/>
        </p:nvPicPr>
        <p:blipFill>
          <a:blip r:embed="rId4" cstate="print"/>
          <a:srcRect/>
          <a:stretch>
            <a:fillRect/>
          </a:stretch>
        </p:blipFill>
        <p:spPr bwMode="auto">
          <a:xfrm>
            <a:off x="6025356" y="571480"/>
            <a:ext cx="5000660" cy="5755594"/>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p:cNvPicPr>
            <a:picLocks noChangeAspect="1" noChangeArrowheads="1"/>
          </p:cNvPicPr>
          <p:nvPr/>
        </p:nvPicPr>
        <p:blipFill>
          <a:blip r:embed="rId3" cstate="print"/>
          <a:srcRect/>
          <a:stretch>
            <a:fillRect/>
          </a:stretch>
        </p:blipFill>
        <p:spPr bwMode="auto">
          <a:xfrm>
            <a:off x="2523105" y="625947"/>
            <a:ext cx="7074151" cy="5660573"/>
          </a:xfrm>
          <a:prstGeom prst="rect">
            <a:avLst/>
          </a:prstGeom>
          <a:ln>
            <a:noFill/>
          </a:ln>
          <a:effectLst>
            <a:softEdge rad="112500"/>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cstate="print"/>
          <a:srcRect l="15" t="4166" r="5540" b="6250"/>
          <a:stretch>
            <a:fillRect/>
          </a:stretch>
        </p:blipFill>
        <p:spPr bwMode="auto">
          <a:xfrm>
            <a:off x="3882216" y="642918"/>
            <a:ext cx="4429156" cy="5601580"/>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3" cstate="print"/>
          <a:srcRect/>
          <a:stretch>
            <a:fillRect/>
          </a:stretch>
        </p:blipFill>
        <p:spPr bwMode="auto">
          <a:xfrm>
            <a:off x="3810778" y="642918"/>
            <a:ext cx="4350579" cy="5582896"/>
          </a:xfrm>
          <a:prstGeom prst="rect">
            <a:avLst/>
          </a:prstGeom>
          <a:ln>
            <a:noFill/>
          </a:ln>
          <a:effectLst>
            <a:softEdge rad="112500"/>
          </a:effectLst>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809625" y="571500"/>
            <a:ext cx="10574338" cy="5413375"/>
          </a:xfrm>
        </p:spPr>
        <p:txBody>
          <a:bodyPr vert="horz" wrap="square" lIns="90000" tIns="45000" rIns="90000" bIns="45000" numCol="1" anchor="t" anchorCtr="0" compatLnSpc="1"/>
          <a:lstStyle/>
          <a:p>
            <a:pPr marL="0" indent="0" algn="ctr" defTabSz="449580" eaLnBrk="1" hangingPunct="1">
              <a:lnSpc>
                <a:spcPct val="15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l-GR" altLang="x-none" sz="3600" b="1" dirty="0">
                <a:solidFill>
                  <a:srgbClr val="C00000"/>
                </a:solidFill>
                <a:latin typeface="Comic Sans MS" panose="030F0702030302020204" pitchFamily="64" charset="0"/>
              </a:rPr>
              <a:t>ΕΙΣΤΕ ΚΛΕΙΣΜΕΝΟΙ </a:t>
            </a:r>
          </a:p>
          <a:p>
            <a:pPr marL="0" indent="0" algn="ctr" defTabSz="449580" eaLnBrk="1" hangingPunct="1">
              <a:lnSpc>
                <a:spcPct val="15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l-GR" altLang="x-none" sz="3600" b="1" dirty="0">
                <a:solidFill>
                  <a:srgbClr val="C00000"/>
                </a:solidFill>
                <a:latin typeface="Comic Sans MS" panose="030F0702030302020204" pitchFamily="64" charset="0"/>
              </a:rPr>
              <a:t>ΣΤΟ ΚΑΜΠΑΝΑΡΙΟ ΤΗΣ ΚΟΖΑΝΗΣ !!!</a:t>
            </a:r>
          </a:p>
          <a:p>
            <a:pPr marL="0" indent="0" algn="ctr" defTabSz="449580" eaLnBrk="1" hangingPunct="1">
              <a:lnSpc>
                <a:spcPct val="15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l-GR" altLang="x-none" sz="4000" dirty="0">
              <a:solidFill>
                <a:srgbClr val="993300"/>
              </a:solidFill>
              <a:latin typeface="Comic Sans MS" panose="030F0702030302020204" pitchFamily="64" charset="0"/>
            </a:endParaRPr>
          </a:p>
          <a:p>
            <a:pPr marL="0" indent="0" algn="ctr" defTabSz="449580" eaLnBrk="1" hangingPunct="1">
              <a:lnSpc>
                <a:spcPct val="15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l-GR" altLang="x-none" sz="3200" dirty="0">
                <a:solidFill>
                  <a:srgbClr val="993300"/>
                </a:solidFill>
                <a:latin typeface="Comic Sans MS" panose="030F0702030302020204" pitchFamily="64" charset="0"/>
              </a:rPr>
              <a:t>ΑΜΑ ΔΕΝ ΛΥΣΕΤΕ </a:t>
            </a:r>
          </a:p>
          <a:p>
            <a:pPr marL="0" indent="0" algn="ctr" defTabSz="449580" eaLnBrk="1" hangingPunct="1">
              <a:lnSpc>
                <a:spcPct val="15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l-GR" altLang="x-none" sz="3200" dirty="0">
                <a:solidFill>
                  <a:srgbClr val="993300"/>
                </a:solidFill>
                <a:latin typeface="Comic Sans MS" panose="030F0702030302020204" pitchFamily="64" charset="0"/>
              </a:rPr>
              <a:t>ΤΟΥΣ ΠΑΡΑΚΑΤΩ ΓΡΙΦΟΥΣ ΣΕ 15΄  </a:t>
            </a:r>
          </a:p>
          <a:p>
            <a:pPr marL="0" indent="0" algn="ctr" defTabSz="449580" eaLnBrk="1" hangingPunct="1">
              <a:lnSpc>
                <a:spcPct val="200000"/>
              </a:lnSpc>
              <a:spcAft>
                <a:spcPct val="0"/>
              </a:spcAft>
              <a:buClrTx/>
              <a:buSzPct val="100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l-GR" altLang="x-none" sz="3600" b="1" dirty="0">
                <a:solidFill>
                  <a:srgbClr val="C00000"/>
                </a:solidFill>
                <a:latin typeface="Comic Sans MS" panose="030F0702030302020204" pitchFamily="64" charset="0"/>
              </a:rPr>
              <a:t>ΤΟ ΚΑΜΠΑΝΑΡΙΟ ΘΑ ΚΑΤΑΣΤΡΑΦΕΙ !!!</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p:nvPr/>
        </p:nvSpPr>
        <p:spPr>
          <a:xfrm>
            <a:off x="810382" y="714356"/>
            <a:ext cx="10499725" cy="4837113"/>
          </a:xfrm>
          <a:prstGeom prst="rect">
            <a:avLst/>
          </a:prstGeom>
          <a:noFill/>
          <a:ln w="9525">
            <a:noFill/>
          </a:ln>
        </p:spPr>
        <p:txBody>
          <a:bodyPr lIns="90000" tIns="45000" rIns="90000" bIns="45000">
            <a:spAutoFit/>
          </a:bodyPr>
          <a:lstStyle/>
          <a:p>
            <a:pPr algn="ctr"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3600" dirty="0">
                <a:solidFill>
                  <a:srgbClr val="C00000"/>
                </a:solidFill>
                <a:latin typeface="Comic Sans MS" panose="030F0702030302020204" pitchFamily="64" charset="0"/>
                <a:cs typeface="Calibri" panose="020F0502020204030204" pitchFamily="1" charset="0"/>
              </a:rPr>
              <a:t>Εδώ υπάρχουν κάποιες πληροφορίες </a:t>
            </a:r>
            <a:endParaRPr lang="en-US" altLang="x-none" sz="3600" dirty="0">
              <a:solidFill>
                <a:srgbClr val="C00000"/>
              </a:solidFill>
              <a:latin typeface="Comic Sans MS" panose="030F0702030302020204" pitchFamily="64" charset="0"/>
              <a:cs typeface="Calibri" panose="020F0502020204030204" pitchFamily="1" charset="0"/>
            </a:endParaRPr>
          </a:p>
          <a:p>
            <a:pPr algn="ctr"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3600" dirty="0">
                <a:solidFill>
                  <a:srgbClr val="C00000"/>
                </a:solidFill>
                <a:latin typeface="Comic Sans MS" panose="030F0702030302020204" pitchFamily="64" charset="0"/>
                <a:cs typeface="Calibri" panose="020F0502020204030204" pitchFamily="1" charset="0"/>
              </a:rPr>
              <a:t>που θα σας βοηθήσουν</a:t>
            </a:r>
            <a:r>
              <a:rPr lang="en-US" altLang="x-none" sz="3600" dirty="0">
                <a:solidFill>
                  <a:srgbClr val="C00000"/>
                </a:solidFill>
                <a:latin typeface="Comic Sans MS" panose="030F0702030302020204" pitchFamily="64" charset="0"/>
                <a:cs typeface="Calibri" panose="020F0502020204030204" pitchFamily="1" charset="0"/>
              </a:rPr>
              <a:t> </a:t>
            </a:r>
            <a:r>
              <a:rPr lang="el-GR" altLang="x-none" sz="3600" dirty="0">
                <a:solidFill>
                  <a:srgbClr val="C00000"/>
                </a:solidFill>
                <a:latin typeface="Comic Sans MS" panose="030F0702030302020204" pitchFamily="64" charset="0"/>
                <a:cs typeface="Calibri" panose="020F0502020204030204" pitchFamily="1" charset="0"/>
              </a:rPr>
              <a:t>να λύσετε τους γρίφους:</a:t>
            </a:r>
          </a:p>
          <a:p>
            <a:pPr algn="ctr"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4800" dirty="0">
                <a:solidFill>
                  <a:srgbClr val="000000"/>
                </a:solidFill>
                <a:latin typeface="Comic Sans MS" panose="030F0702030302020204" pitchFamily="64" charset="0"/>
                <a:cs typeface="Calibri" panose="020F0502020204030204" pitchFamily="1" charset="0"/>
              </a:rPr>
              <a:t> </a:t>
            </a:r>
          </a:p>
          <a:p>
            <a:pPr algn="just" defTabSz="449580" hangingPunct="1">
              <a:lnSpc>
                <a:spcPct val="20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000000"/>
                </a:solidFill>
                <a:latin typeface="Comic Sans MS" panose="030F0702030302020204" pitchFamily="64" charset="0"/>
                <a:cs typeface="Times New Roman" panose="02020603050405020304" pitchFamily="16" charset="0"/>
              </a:rPr>
              <a:t>     </a:t>
            </a:r>
            <a:r>
              <a:rPr lang="el-GR" altLang="x-none" sz="2000" dirty="0">
                <a:solidFill>
                  <a:srgbClr val="993300"/>
                </a:solidFill>
                <a:latin typeface="Comic Sans MS" panose="030F0702030302020204" pitchFamily="64" charset="0"/>
                <a:cs typeface="Times New Roman" panose="02020603050405020304" pitchFamily="16" charset="0"/>
              </a:rPr>
              <a:t>Το καμπαναριό, το ιστορικό </a:t>
            </a:r>
            <a:r>
              <a:rPr lang="el-GR" altLang="x-none" sz="2000" b="1" dirty="0">
                <a:solidFill>
                  <a:srgbClr val="993300"/>
                </a:solidFill>
                <a:latin typeface="Comic Sans MS" panose="030F0702030302020204" pitchFamily="64" charset="0"/>
                <a:cs typeface="Times New Roman" panose="02020603050405020304" pitchFamily="16" charset="0"/>
              </a:rPr>
              <a:t>κωδωνοστάσιο του Αγίου Νικολάου</a:t>
            </a:r>
            <a:r>
              <a:rPr lang="el-GR" altLang="x-none" sz="2000" dirty="0">
                <a:solidFill>
                  <a:srgbClr val="993300"/>
                </a:solidFill>
                <a:latin typeface="Comic Sans MS" panose="030F0702030302020204" pitchFamily="64" charset="0"/>
                <a:cs typeface="Times New Roman" panose="02020603050405020304" pitchFamily="16" charset="0"/>
              </a:rPr>
              <a:t>, το Ρολόι ή </a:t>
            </a:r>
            <a:r>
              <a:rPr lang="en-US" altLang="x-none" sz="2000" dirty="0">
                <a:solidFill>
                  <a:srgbClr val="993300"/>
                </a:solidFill>
                <a:latin typeface="Comic Sans MS" panose="030F0702030302020204" pitchFamily="64" charset="0"/>
                <a:cs typeface="Times New Roman" panose="02020603050405020304" pitchFamily="16" charset="0"/>
              </a:rPr>
              <a:t>o </a:t>
            </a:r>
            <a:r>
              <a:rPr lang="el-GR" altLang="x-none" sz="2000" dirty="0">
                <a:solidFill>
                  <a:srgbClr val="993300"/>
                </a:solidFill>
                <a:latin typeface="Comic Sans MS" panose="030F0702030302020204" pitchFamily="64" charset="0"/>
                <a:cs typeface="Times New Roman" panose="02020603050405020304" pitchFamily="16" charset="0"/>
              </a:rPr>
              <a:t>Μαμάτσιους, όπως λέμε στην Κοζάνη, βρίσκεται στην κεντρική πλατεία της πόλης, στη βορειοανατολική πλευρά της αυλής του ναού του Αγίου Νικολάου. Ο προσανατολισμός του είναι τέτοιος που κάθε πλευρά του αντιστοιχεί σε ένα από τα τέσσερα σημεία του ορίζοντα.</a:t>
            </a:r>
            <a:r>
              <a:rPr lang="el-GR" altLang="x-none" sz="2000" dirty="0">
                <a:solidFill>
                  <a:srgbClr val="000000"/>
                </a:solidFill>
                <a:latin typeface="Comic Sans MS" panose="030F0702030302020204" pitchFamily="64" charset="0"/>
                <a:cs typeface="Times New Roman" panose="02020603050405020304" pitchFamily="16" charset="0"/>
              </a:rPr>
              <a:t> </a:t>
            </a:r>
            <a:endParaRPr lang="el-GR" altLang="x-none" sz="2000" dirty="0">
              <a:solidFill>
                <a:srgbClr val="000000"/>
              </a:solidFill>
              <a:latin typeface="Comic Sans MS" panose="030F0702030302020204" pitchFamily="64" charset="0"/>
              <a:ea typeface="Times New Roman" panose="02020603050405020304" pitchFamily="16" charset="0"/>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p:nvPr/>
        </p:nvSpPr>
        <p:spPr>
          <a:xfrm>
            <a:off x="809625" y="708025"/>
            <a:ext cx="6288088" cy="5014913"/>
          </a:xfrm>
          <a:prstGeom prst="rect">
            <a:avLst/>
          </a:prstGeom>
          <a:noFill/>
          <a:ln w="9525">
            <a:noFill/>
          </a:ln>
        </p:spPr>
        <p:txBody>
          <a:bodyPr lIns="90000" tIns="45000" rIns="90000" bIns="45000">
            <a:spAutoFit/>
          </a:bodyPr>
          <a:lstStyle/>
          <a:p>
            <a:pPr algn="just" defTabSz="449580" hangingPunct="1">
              <a:lnSpc>
                <a:spcPct val="20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dirty="0">
                <a:solidFill>
                  <a:srgbClr val="000000"/>
                </a:solidFill>
                <a:latin typeface="Arial" panose="020B0604020202020204" pitchFamily="34" charset="0"/>
                <a:cs typeface="Times New Roman" panose="02020603050405020304" pitchFamily="16" charset="0"/>
              </a:rPr>
              <a:t>      </a:t>
            </a:r>
            <a:r>
              <a:rPr lang="el-GR" altLang="x-none" sz="2000" dirty="0">
                <a:solidFill>
                  <a:srgbClr val="800000"/>
                </a:solidFill>
                <a:latin typeface="Comic Sans MS" panose="030F0702030302020204" pitchFamily="64" charset="0"/>
                <a:cs typeface="Times New Roman" panose="02020603050405020304" pitchFamily="16" charset="0"/>
              </a:rPr>
              <a:t>Την </a:t>
            </a:r>
            <a:r>
              <a:rPr lang="el-GR" altLang="x-none" sz="2000" b="1" dirty="0">
                <a:solidFill>
                  <a:srgbClr val="800000"/>
                </a:solidFill>
                <a:latin typeface="Comic Sans MS" panose="030F0702030302020204" pitchFamily="64" charset="0"/>
                <a:cs typeface="Times New Roman" panose="02020603050405020304" pitchFamily="16" charset="0"/>
              </a:rPr>
              <a:t>31η Δεκεμβρίου του 1939 </a:t>
            </a:r>
            <a:r>
              <a:rPr lang="el-GR" altLang="x-none" sz="2000" dirty="0">
                <a:solidFill>
                  <a:srgbClr val="800000"/>
                </a:solidFill>
                <a:latin typeface="Comic Sans MS" panose="030F0702030302020204" pitchFamily="64" charset="0"/>
                <a:cs typeface="Times New Roman" panose="02020603050405020304" pitchFamily="16" charset="0"/>
              </a:rPr>
              <a:t>το ρολόι χτύπησε για πρώτη φορά, όταν ήταν </a:t>
            </a:r>
            <a:r>
              <a:rPr lang="el-GR" altLang="x-none" sz="2000" dirty="0" smtClean="0">
                <a:solidFill>
                  <a:srgbClr val="800000"/>
                </a:solidFill>
                <a:latin typeface="Comic Sans MS" panose="030F0702030302020204" pitchFamily="64" charset="0"/>
                <a:cs typeface="Times New Roman" panose="02020603050405020304" pitchFamily="16" charset="0"/>
              </a:rPr>
              <a:t>έτοιμος ο </a:t>
            </a:r>
            <a:r>
              <a:rPr lang="el-GR" altLang="x-none" sz="2000" dirty="0" smtClean="0">
                <a:solidFill>
                  <a:srgbClr val="800000"/>
                </a:solidFill>
                <a:latin typeface="Comic Sans MS" panose="030F0702030302020204" pitchFamily="64" charset="0"/>
                <a:cs typeface="Times New Roman" panose="02020603050405020304" pitchFamily="16" charset="0"/>
              </a:rPr>
              <a:t>τελευταίος όροφος του </a:t>
            </a:r>
            <a:r>
              <a:rPr lang="el-GR" altLang="x-none" sz="2000" dirty="0" smtClean="0">
                <a:solidFill>
                  <a:srgbClr val="800000"/>
                </a:solidFill>
                <a:latin typeface="Comic Sans MS" panose="030F0702030302020204" pitchFamily="64" charset="0"/>
                <a:cs typeface="Times New Roman" panose="02020603050405020304" pitchFamily="16" charset="0"/>
              </a:rPr>
              <a:t>κωδωνοστασίου</a:t>
            </a:r>
            <a:r>
              <a:rPr lang="el-GR" altLang="x-none" sz="2000" dirty="0">
                <a:solidFill>
                  <a:srgbClr val="800000"/>
                </a:solidFill>
                <a:latin typeface="Comic Sans MS" panose="030F0702030302020204" pitchFamily="64" charset="0"/>
                <a:cs typeface="Times New Roman" panose="02020603050405020304" pitchFamily="16" charset="0"/>
              </a:rPr>
              <a:t>. </a:t>
            </a:r>
          </a:p>
          <a:p>
            <a:pPr algn="just" defTabSz="449580" hangingPunct="1">
              <a:lnSpc>
                <a:spcPct val="20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800000"/>
                </a:solidFill>
                <a:latin typeface="Comic Sans MS" panose="030F0702030302020204" pitchFamily="64" charset="0"/>
                <a:cs typeface="Times New Roman" panose="02020603050405020304" pitchFamily="16" charset="0"/>
              </a:rPr>
              <a:t>      Το καμπαναριό ωστόσο, </a:t>
            </a:r>
            <a:r>
              <a:rPr lang="el-GR" altLang="x-none" sz="2000" dirty="0" smtClean="0">
                <a:solidFill>
                  <a:srgbClr val="800000"/>
                </a:solidFill>
                <a:latin typeface="Comic Sans MS" panose="030F0702030302020204" pitchFamily="64" charset="0"/>
                <a:cs typeface="Times New Roman" panose="02020603050405020304" pitchFamily="16" charset="0"/>
              </a:rPr>
              <a:t>είχε ξεκινήσει </a:t>
            </a:r>
            <a:r>
              <a:rPr lang="el-GR" altLang="x-none" sz="2000" dirty="0">
                <a:solidFill>
                  <a:srgbClr val="800000"/>
                </a:solidFill>
                <a:latin typeface="Comic Sans MS" panose="030F0702030302020204" pitchFamily="64" charset="0"/>
                <a:cs typeface="Times New Roman" panose="02020603050405020304" pitchFamily="16" charset="0"/>
              </a:rPr>
              <a:t>να κατασκευάζεται με λαξευτές πέτρες το </a:t>
            </a:r>
            <a:r>
              <a:rPr lang="el-GR" altLang="x-none" sz="2000" b="1" dirty="0">
                <a:solidFill>
                  <a:srgbClr val="800000"/>
                </a:solidFill>
                <a:latin typeface="Comic Sans MS" panose="030F0702030302020204" pitchFamily="64" charset="0"/>
                <a:cs typeface="Times New Roman" panose="02020603050405020304" pitchFamily="16" charset="0"/>
              </a:rPr>
              <a:t>1853,</a:t>
            </a:r>
            <a:r>
              <a:rPr lang="el-GR" altLang="x-none" sz="2000" dirty="0">
                <a:solidFill>
                  <a:srgbClr val="800000"/>
                </a:solidFill>
                <a:latin typeface="Comic Sans MS" panose="030F0702030302020204" pitchFamily="64" charset="0"/>
                <a:cs typeface="Times New Roman" panose="02020603050405020304" pitchFamily="16" charset="0"/>
              </a:rPr>
              <a:t> επί Τουρκοκρατίας, και ολοκληρώθηκε </a:t>
            </a:r>
            <a:r>
              <a:rPr lang="el-GR" altLang="x-none" sz="2000" b="1" dirty="0">
                <a:solidFill>
                  <a:srgbClr val="800000"/>
                </a:solidFill>
                <a:latin typeface="Comic Sans MS" panose="030F0702030302020204" pitchFamily="64" charset="0"/>
                <a:cs typeface="Times New Roman" panose="02020603050405020304" pitchFamily="16" charset="0"/>
              </a:rPr>
              <a:t>σε δύο χρόνια, το</a:t>
            </a:r>
            <a:r>
              <a:rPr lang="el-GR" altLang="x-none" sz="2000" dirty="0">
                <a:solidFill>
                  <a:srgbClr val="800000"/>
                </a:solidFill>
                <a:latin typeface="Comic Sans MS" panose="030F0702030302020204" pitchFamily="64" charset="0"/>
                <a:cs typeface="Times New Roman" panose="02020603050405020304" pitchFamily="16" charset="0"/>
              </a:rPr>
              <a:t> </a:t>
            </a:r>
            <a:r>
              <a:rPr lang="el-GR" altLang="x-none" sz="2000" b="1" dirty="0">
                <a:solidFill>
                  <a:srgbClr val="800000"/>
                </a:solidFill>
                <a:latin typeface="Comic Sans MS" panose="030F0702030302020204" pitchFamily="64" charset="0"/>
                <a:cs typeface="Times New Roman" panose="02020603050405020304" pitchFamily="16" charset="0"/>
              </a:rPr>
              <a:t>1855</a:t>
            </a:r>
            <a:r>
              <a:rPr lang="el-GR" altLang="x-none" sz="2000" dirty="0">
                <a:solidFill>
                  <a:srgbClr val="800000"/>
                </a:solidFill>
                <a:latin typeface="Comic Sans MS" panose="030F0702030302020204" pitchFamily="64" charset="0"/>
                <a:cs typeface="Times New Roman" panose="02020603050405020304" pitchFamily="16" charset="0"/>
              </a:rPr>
              <a:t>, ημερομηνία που είναι εμφανής πάνω </a:t>
            </a:r>
            <a:r>
              <a:rPr lang="el-GR" altLang="x-none" sz="2000" dirty="0" smtClean="0">
                <a:solidFill>
                  <a:srgbClr val="800000"/>
                </a:solidFill>
                <a:latin typeface="Comic Sans MS" panose="030F0702030302020204" pitchFamily="64" charset="0"/>
                <a:cs typeface="Times New Roman" panose="02020603050405020304" pitchFamily="16" charset="0"/>
              </a:rPr>
              <a:t>σε πλάκα στην ανατολική πλευρά του κωδωνοστασίου.</a:t>
            </a:r>
            <a:r>
              <a:rPr lang="el-GR" altLang="x-none" dirty="0">
                <a:solidFill>
                  <a:srgbClr val="800000"/>
                </a:solidFill>
                <a:latin typeface="Comic Sans MS" panose="030F0702030302020204" pitchFamily="64" charset="0"/>
                <a:cs typeface="Times New Roman" panose="02020603050405020304" pitchFamily="16" charset="0"/>
              </a:rPr>
              <a:t> </a:t>
            </a:r>
            <a:endParaRPr lang="el-GR" altLang="x-none" dirty="0">
              <a:solidFill>
                <a:srgbClr val="800000"/>
              </a:solidFill>
              <a:latin typeface="Comic Sans MS" panose="030F0702030302020204" pitchFamily="64" charset="0"/>
              <a:ea typeface="Times New Roman" panose="02020603050405020304" pitchFamily="16" charset="0"/>
            </a:endParaRPr>
          </a:p>
        </p:txBody>
      </p:sp>
      <p:pic>
        <p:nvPicPr>
          <p:cNvPr id="14338" name="Picture 2"/>
          <p:cNvPicPr>
            <a:picLocks noChangeAspect="1" noChangeArrowheads="1"/>
          </p:cNvPicPr>
          <p:nvPr/>
        </p:nvPicPr>
        <p:blipFill>
          <a:blip r:embed="rId3" cstate="print"/>
          <a:srcRect/>
          <a:stretch>
            <a:fillRect/>
          </a:stretch>
        </p:blipFill>
        <p:spPr bwMode="auto">
          <a:xfrm>
            <a:off x="7199313" y="0"/>
            <a:ext cx="4992687" cy="6858000"/>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p:nvPr/>
        </p:nvSpPr>
        <p:spPr>
          <a:xfrm>
            <a:off x="3048000" y="2330450"/>
            <a:ext cx="6096000" cy="779463"/>
          </a:xfrm>
          <a:prstGeom prst="rect">
            <a:avLst/>
          </a:prstGeom>
          <a:noFill/>
          <a:ln w="9525">
            <a:noFill/>
          </a:ln>
        </p:spPr>
        <p:txBody>
          <a:bodyPr lIns="90000" tIns="45000" rIns="90000" bIns="45000">
            <a:spAutoFit/>
          </a:bodyPr>
          <a:lstStyle/>
          <a:p>
            <a:pPr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el-GR" altLang="x-none" b="1" dirty="0">
              <a:solidFill>
                <a:srgbClr val="000000"/>
              </a:solidFill>
              <a:latin typeface="Segoe UI Symbol" panose="020B0502040204020203" pitchFamily="32" charset="0"/>
              <a:cs typeface="Times New Roman" panose="02020603050405020304" pitchFamily="16" charset="0"/>
            </a:endParaRPr>
          </a:p>
          <a:p>
            <a:pPr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el-GR" altLang="x-none" b="1" dirty="0">
              <a:solidFill>
                <a:srgbClr val="000000"/>
              </a:solidFill>
              <a:latin typeface="Segoe UI Symbol" panose="020B0502040204020203" pitchFamily="32" charset="0"/>
              <a:ea typeface="Times New Roman" panose="02020603050405020304" pitchFamily="16" charset="0"/>
            </a:endParaRPr>
          </a:p>
        </p:txBody>
      </p:sp>
      <p:sp>
        <p:nvSpPr>
          <p:cNvPr id="13315" name="Rectangle 2"/>
          <p:cNvSpPr/>
          <p:nvPr/>
        </p:nvSpPr>
        <p:spPr>
          <a:xfrm>
            <a:off x="1096134" y="928670"/>
            <a:ext cx="6072231" cy="6345237"/>
          </a:xfrm>
          <a:prstGeom prst="rect">
            <a:avLst/>
          </a:prstGeom>
          <a:noFill/>
          <a:ln w="9525">
            <a:noFill/>
          </a:ln>
        </p:spPr>
        <p:txBody>
          <a:bodyPr wrap="square" lIns="90000" tIns="45000" rIns="90000" bIns="45000">
            <a:spAutoFit/>
          </a:bodyPr>
          <a:lstStyle/>
          <a:p>
            <a:pPr algn="just" defTabSz="449580" hangingPunct="1">
              <a:lnSpc>
                <a:spcPct val="20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800000"/>
                </a:solidFill>
                <a:latin typeface="Comic Sans MS" panose="030F0702030302020204" pitchFamily="64" charset="0"/>
                <a:cs typeface="Times New Roman" panose="02020603050405020304" pitchFamily="16" charset="0"/>
              </a:rPr>
              <a:t>   </a:t>
            </a:r>
            <a:r>
              <a:rPr lang="el-GR" altLang="x-none" sz="2000" dirty="0" smtClean="0">
                <a:solidFill>
                  <a:srgbClr val="800000"/>
                </a:solidFill>
                <a:latin typeface="Comic Sans MS" panose="030F0702030302020204" pitchFamily="64" charset="0"/>
                <a:cs typeface="Times New Roman" panose="02020603050405020304" pitchFamily="16" charset="0"/>
              </a:rPr>
              <a:t>  Συνολικά</a:t>
            </a:r>
            <a:r>
              <a:rPr lang="el-GR" altLang="x-none" sz="2000" dirty="0">
                <a:solidFill>
                  <a:srgbClr val="800000"/>
                </a:solidFill>
                <a:latin typeface="Comic Sans MS" panose="030F0702030302020204" pitchFamily="64" charset="0"/>
                <a:cs typeface="Times New Roman" panose="02020603050405020304" pitchFamily="16" charset="0"/>
              </a:rPr>
              <a:t>, το </a:t>
            </a:r>
            <a:r>
              <a:rPr lang="el-GR" altLang="x-none" sz="2000" dirty="0" smtClean="0">
                <a:solidFill>
                  <a:srgbClr val="800000"/>
                </a:solidFill>
                <a:latin typeface="Comic Sans MS" panose="030F0702030302020204" pitchFamily="64" charset="0"/>
                <a:cs typeface="Times New Roman" panose="02020603050405020304" pitchFamily="16" charset="0"/>
              </a:rPr>
              <a:t>αρχικό καμπαναριό </a:t>
            </a:r>
            <a:r>
              <a:rPr lang="el-GR" altLang="x-none" sz="2000" dirty="0">
                <a:solidFill>
                  <a:srgbClr val="800000"/>
                </a:solidFill>
                <a:latin typeface="Comic Sans MS" panose="030F0702030302020204" pitchFamily="64" charset="0"/>
                <a:cs typeface="Times New Roman" panose="02020603050405020304" pitchFamily="16" charset="0"/>
              </a:rPr>
              <a:t>με τους έξι ορόφους είχε ύψος </a:t>
            </a:r>
            <a:r>
              <a:rPr lang="el-GR" altLang="x-none" sz="2000" b="1" dirty="0">
                <a:solidFill>
                  <a:srgbClr val="800000"/>
                </a:solidFill>
                <a:latin typeface="Comic Sans MS" panose="030F0702030302020204" pitchFamily="64" charset="0"/>
                <a:cs typeface="Times New Roman" panose="02020603050405020304" pitchFamily="16" charset="0"/>
              </a:rPr>
              <a:t>26 μέτρα</a:t>
            </a:r>
            <a:r>
              <a:rPr lang="el-GR" altLang="x-none" sz="2000" dirty="0">
                <a:solidFill>
                  <a:srgbClr val="800000"/>
                </a:solidFill>
                <a:latin typeface="Comic Sans MS" panose="030F0702030302020204" pitchFamily="64" charset="0"/>
                <a:cs typeface="Times New Roman" panose="02020603050405020304" pitchFamily="16" charset="0"/>
              </a:rPr>
              <a:t> και ήταν απλής αρχιτεκτονικής κατασκευής, ήταν όμως μεγαλοπρεπές και εντυπωσιακό. Σχεδιάστηκε από τον </a:t>
            </a:r>
            <a:r>
              <a:rPr lang="el-GR" altLang="x-none" sz="2000" i="1" dirty="0">
                <a:solidFill>
                  <a:srgbClr val="800000"/>
                </a:solidFill>
                <a:latin typeface="Comic Sans MS" panose="030F0702030302020204" pitchFamily="64" charset="0"/>
                <a:cs typeface="Times New Roman" panose="02020603050405020304" pitchFamily="16" charset="0"/>
              </a:rPr>
              <a:t>κάλφα</a:t>
            </a:r>
            <a:r>
              <a:rPr lang="el-GR" altLang="x-none" sz="2000" dirty="0">
                <a:solidFill>
                  <a:srgbClr val="800000"/>
                </a:solidFill>
                <a:latin typeface="Comic Sans MS" panose="030F0702030302020204" pitchFamily="64" charset="0"/>
                <a:cs typeface="Times New Roman" panose="02020603050405020304" pitchFamily="16" charset="0"/>
              </a:rPr>
              <a:t> </a:t>
            </a:r>
            <a:r>
              <a:rPr lang="el-GR" altLang="x-none" sz="2000" dirty="0" smtClean="0">
                <a:solidFill>
                  <a:srgbClr val="800000"/>
                </a:solidFill>
                <a:latin typeface="Comic Sans MS" panose="030F0702030302020204" pitchFamily="64" charset="0"/>
                <a:cs typeface="Times New Roman" panose="02020603050405020304" pitchFamily="16" charset="0"/>
              </a:rPr>
              <a:t>(πρωτομάστορα</a:t>
            </a:r>
            <a:r>
              <a:rPr lang="el-GR" altLang="x-none" sz="2000" dirty="0">
                <a:solidFill>
                  <a:srgbClr val="800000"/>
                </a:solidFill>
                <a:latin typeface="Comic Sans MS" panose="030F0702030302020204" pitchFamily="64" charset="0"/>
                <a:cs typeface="Times New Roman" panose="02020603050405020304" pitchFamily="16" charset="0"/>
              </a:rPr>
              <a:t>) </a:t>
            </a:r>
            <a:r>
              <a:rPr lang="el-GR" altLang="x-none" sz="2000" b="1" dirty="0">
                <a:solidFill>
                  <a:srgbClr val="800000"/>
                </a:solidFill>
                <a:latin typeface="Comic Sans MS" panose="030F0702030302020204" pitchFamily="64" charset="0"/>
                <a:cs typeface="Times New Roman" panose="02020603050405020304" pitchFamily="16" charset="0"/>
              </a:rPr>
              <a:t>Ανδρέα</a:t>
            </a:r>
            <a:r>
              <a:rPr lang="el-GR" altLang="x-none" sz="2000" dirty="0">
                <a:solidFill>
                  <a:srgbClr val="800000"/>
                </a:solidFill>
                <a:latin typeface="Comic Sans MS" panose="030F0702030302020204" pitchFamily="64" charset="0"/>
                <a:cs typeface="Times New Roman" panose="02020603050405020304" pitchFamily="16" charset="0"/>
              </a:rPr>
              <a:t> από τη </a:t>
            </a:r>
            <a:r>
              <a:rPr lang="el-GR" altLang="x-none" sz="2000" i="1" dirty="0">
                <a:solidFill>
                  <a:srgbClr val="800000"/>
                </a:solidFill>
                <a:latin typeface="Comic Sans MS" panose="030F0702030302020204" pitchFamily="64" charset="0"/>
                <a:cs typeface="Times New Roman" panose="02020603050405020304" pitchFamily="16" charset="0"/>
              </a:rPr>
              <a:t>Σέλιτσα</a:t>
            </a:r>
            <a:r>
              <a:rPr lang="el-GR" altLang="x-none" sz="2000" dirty="0">
                <a:solidFill>
                  <a:srgbClr val="800000"/>
                </a:solidFill>
                <a:latin typeface="Comic Sans MS" panose="030F0702030302020204" pitchFamily="64" charset="0"/>
                <a:cs typeface="Times New Roman" panose="02020603050405020304" pitchFamily="16" charset="0"/>
              </a:rPr>
              <a:t> </a:t>
            </a:r>
            <a:r>
              <a:rPr lang="el-GR" altLang="x-none" sz="2000" dirty="0" smtClean="0">
                <a:solidFill>
                  <a:srgbClr val="800000"/>
                </a:solidFill>
                <a:latin typeface="Comic Sans MS" panose="030F0702030302020204" pitchFamily="64" charset="0"/>
                <a:cs typeface="Times New Roman" panose="02020603050405020304" pitchFamily="16" charset="0"/>
              </a:rPr>
              <a:t>(τη </a:t>
            </a:r>
            <a:r>
              <a:rPr lang="el-GR" altLang="x-none" sz="2000" dirty="0">
                <a:solidFill>
                  <a:srgbClr val="800000"/>
                </a:solidFill>
                <a:latin typeface="Comic Sans MS" panose="030F0702030302020204" pitchFamily="64" charset="0"/>
                <a:cs typeface="Times New Roman" panose="02020603050405020304" pitchFamily="16" charset="0"/>
              </a:rPr>
              <a:t>σημερινή </a:t>
            </a:r>
            <a:r>
              <a:rPr lang="el-GR" altLang="x-none" sz="2000" i="1" dirty="0">
                <a:solidFill>
                  <a:srgbClr val="800000"/>
                </a:solidFill>
                <a:latin typeface="Comic Sans MS" panose="030F0702030302020204" pitchFamily="64" charset="0"/>
                <a:cs typeface="Times New Roman" panose="02020603050405020304" pitchFamily="16" charset="0"/>
              </a:rPr>
              <a:t>Εράτυρα</a:t>
            </a:r>
            <a:r>
              <a:rPr lang="el-GR" altLang="x-none" sz="2000" dirty="0">
                <a:solidFill>
                  <a:srgbClr val="800000"/>
                </a:solidFill>
                <a:latin typeface="Comic Sans MS" panose="030F0702030302020204" pitchFamily="64" charset="0"/>
                <a:cs typeface="Times New Roman" panose="02020603050405020304" pitchFamily="16" charset="0"/>
              </a:rPr>
              <a:t> του Βοΐου), όπως μαρτυρεί και η επιγραφή στον ανατολικό τοίχο του </a:t>
            </a:r>
            <a:r>
              <a:rPr lang="el-GR" altLang="x-none" sz="2000" dirty="0" smtClean="0">
                <a:solidFill>
                  <a:srgbClr val="800000"/>
                </a:solidFill>
                <a:latin typeface="Comic Sans MS" panose="030F0702030302020204" pitchFamily="64" charset="0"/>
                <a:cs typeface="Times New Roman" panose="02020603050405020304" pitchFamily="16" charset="0"/>
              </a:rPr>
              <a:t>πρώτου ορόφου, </a:t>
            </a:r>
            <a:r>
              <a:rPr lang="el-GR" altLang="x-none" sz="2000" dirty="0">
                <a:solidFill>
                  <a:srgbClr val="800000"/>
                </a:solidFill>
                <a:latin typeface="Comic Sans MS" panose="030F0702030302020204" pitchFamily="64" charset="0"/>
                <a:cs typeface="Times New Roman" panose="02020603050405020304" pitchFamily="16" charset="0"/>
              </a:rPr>
              <a:t>επάνω και δεξιά. </a:t>
            </a:r>
          </a:p>
          <a:p>
            <a:pPr algn="just"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3600" dirty="0">
                <a:solidFill>
                  <a:srgbClr val="000000"/>
                </a:solidFill>
                <a:latin typeface="Comic Sans MS" panose="030F0702030302020204" pitchFamily="64" charset="0"/>
                <a:cs typeface="Calibri" panose="020F0502020204030204" pitchFamily="1" charset="0"/>
              </a:rPr>
              <a:t> </a:t>
            </a:r>
          </a:p>
          <a:p>
            <a:pPr algn="just" defTabSz="449580" hangingPunct="1">
              <a:lnSpc>
                <a:spcPct val="107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3600" dirty="0">
                <a:solidFill>
                  <a:srgbClr val="000000"/>
                </a:solidFill>
                <a:latin typeface="Comic Sans MS" panose="030F0702030302020204" pitchFamily="64" charset="0"/>
                <a:cs typeface="Calibri" panose="020F0502020204030204" pitchFamily="1" charset="0"/>
              </a:rPr>
              <a:t> </a:t>
            </a:r>
            <a:endParaRPr lang="el-GR" altLang="x-none" sz="3600" dirty="0">
              <a:solidFill>
                <a:srgbClr val="000000"/>
              </a:solidFill>
              <a:latin typeface="Comic Sans MS" panose="030F0702030302020204" pitchFamily="64" charset="0"/>
              <a:ea typeface="Calibri" panose="020F0502020204030204" pitchFamily="1" charset="0"/>
            </a:endParaRPr>
          </a:p>
        </p:txBody>
      </p:sp>
      <p:pic>
        <p:nvPicPr>
          <p:cNvPr id="15363" name="Picture 3"/>
          <p:cNvPicPr>
            <a:picLocks noChangeAspect="1" noChangeArrowheads="1"/>
          </p:cNvPicPr>
          <p:nvPr/>
        </p:nvPicPr>
        <p:blipFill>
          <a:blip r:embed="rId3" cstate="print"/>
          <a:srcRect/>
          <a:stretch>
            <a:fillRect/>
          </a:stretch>
        </p:blipFill>
        <p:spPr bwMode="auto">
          <a:xfrm>
            <a:off x="7531100" y="0"/>
            <a:ext cx="4662488" cy="6858000"/>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0874" y="0"/>
            <a:ext cx="4700534" cy="6858000"/>
          </a:xfrm>
          <a:prstGeom prst="rect">
            <a:avLst/>
          </a:prstGeom>
          <a:ln>
            <a:noFill/>
          </a:ln>
          <a:effectLst>
            <a:softEdge rad="112500"/>
          </a:effectLst>
        </p:spPr>
      </p:pic>
      <p:sp>
        <p:nvSpPr>
          <p:cNvPr id="3" name="Rectangle 1"/>
          <p:cNvSpPr txBox="1">
            <a:spLocks noChangeArrowheads="1"/>
          </p:cNvSpPr>
          <p:nvPr/>
        </p:nvSpPr>
        <p:spPr>
          <a:xfrm>
            <a:off x="5072062" y="642938"/>
            <a:ext cx="6739771" cy="4532313"/>
          </a:xfrm>
          <a:prstGeom prst="rect">
            <a:avLst/>
          </a:prstGeom>
        </p:spPr>
        <p:txBody>
          <a:bodyPr vert="horz" wrap="square" lIns="90000" tIns="45000" rIns="90000" bIns="45000" numCol="1" anchor="t" anchorCtr="0" compatLnSpc="1"/>
          <a:lstStyle/>
          <a:p>
            <a:pPr marL="0" marR="0" lvl="0" indent="0" algn="just" defTabSz="449580" rtl="0" eaLnBrk="1" fontAlgn="base" latinLnBrk="0" hangingPunct="1">
              <a:lnSpc>
                <a:spcPct val="100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Lst>
              <a:defRPr/>
            </a:pPr>
            <a:endParaRPr kumimoji="0" lang="el-GR" altLang="x-none" sz="2000" b="0" i="0" u="none" strike="noStrike" kern="0" cap="none" spc="0" normalizeH="0" baseline="0" noProof="0" smtClean="0">
              <a:ln>
                <a:noFill/>
              </a:ln>
              <a:solidFill>
                <a:srgbClr val="262626"/>
              </a:solidFill>
              <a:effectLst/>
              <a:uLnTx/>
              <a:uFillTx/>
              <a:latin typeface="+mj-lt"/>
              <a:ea typeface="+mj-ea"/>
              <a:cs typeface="+mj-cs"/>
            </a:endParaRPr>
          </a:p>
          <a:p>
            <a:pPr marL="0" marR="0" lvl="0" indent="0" algn="just" defTabSz="449580" rtl="0" eaLnBrk="1" fontAlgn="base" latinLnBrk="0" hangingPunct="1">
              <a:lnSpc>
                <a:spcPct val="100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Lst>
              <a:defRPr/>
            </a:pPr>
            <a:endParaRPr kumimoji="0" lang="el-GR" altLang="x-none" sz="2000" b="0" i="0" u="none" strike="noStrike" kern="0" cap="none" spc="0" normalizeH="0" baseline="0" noProof="0" smtClean="0">
              <a:ln>
                <a:noFill/>
              </a:ln>
              <a:solidFill>
                <a:srgbClr val="262626"/>
              </a:solidFill>
              <a:effectLst/>
              <a:uLnTx/>
              <a:uFillTx/>
              <a:latin typeface="+mj-lt"/>
              <a:ea typeface="+mj-ea"/>
              <a:cs typeface="+mj-cs"/>
            </a:endParaRPr>
          </a:p>
          <a:p>
            <a:pPr marL="0" marR="0" lvl="0" indent="0" algn="just" defTabSz="449580" rtl="0" eaLnBrk="1" fontAlgn="base" latinLnBrk="0" hangingPunct="1">
              <a:lnSpc>
                <a:spcPct val="10000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Lst>
              <a:defRPr/>
            </a:pPr>
            <a:endParaRPr kumimoji="0" lang="el-GR" altLang="x-none" sz="2000" b="0" i="0" u="none" strike="noStrike" kern="0" cap="none" spc="0" normalizeH="0" baseline="0" noProof="0" smtClean="0">
              <a:ln>
                <a:noFill/>
              </a:ln>
              <a:solidFill>
                <a:srgbClr val="262626"/>
              </a:solidFill>
              <a:effectLst/>
              <a:uLnTx/>
              <a:uFillTx/>
              <a:latin typeface="+mj-lt"/>
              <a:ea typeface="+mj-ea"/>
              <a:cs typeface="+mj-cs"/>
            </a:endParaRPr>
          </a:p>
          <a:p>
            <a:pPr marL="0" marR="0" lvl="0" indent="0" algn="just" defTabSz="449580" rtl="0" eaLnBrk="1" fontAlgn="base" latinLnBrk="0" hangingPunct="1">
              <a:lnSpc>
                <a:spcPts val="419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Lst>
              <a:defRPr/>
            </a:pPr>
            <a:r>
              <a:rPr kumimoji="0" lang="el-GR" altLang="x-none" sz="2000" b="0" i="0" u="none" strike="noStrike" kern="0" cap="none" spc="0" normalizeH="0" baseline="0" noProof="0" smtClean="0">
                <a:ln>
                  <a:noFill/>
                </a:ln>
                <a:solidFill>
                  <a:srgbClr val="800000"/>
                </a:solidFill>
                <a:effectLst/>
                <a:uLnTx/>
                <a:uFillTx/>
                <a:latin typeface="+mj-lt"/>
                <a:ea typeface="+mj-ea"/>
                <a:cs typeface="+mj-cs"/>
              </a:rPr>
              <a:t>      </a:t>
            </a:r>
            <a:r>
              <a:rPr kumimoji="0" lang="el-GR" altLang="x-none" sz="2000" b="0"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Η αρχική δαπάνη για την κατασκευή του κωδωνοστασίου ήταν </a:t>
            </a:r>
            <a:r>
              <a:rPr kumimoji="0" lang="el-GR" altLang="x-none" sz="2000" b="1"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62.152 γρόσια και 37 παράδες</a:t>
            </a:r>
            <a:r>
              <a:rPr kumimoji="0" lang="el-GR" altLang="x-none" sz="2000" b="0"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 </a:t>
            </a:r>
          </a:p>
          <a:p>
            <a:pPr marL="0" marR="0" lvl="0" indent="0" algn="just" defTabSz="449580" rtl="0" eaLnBrk="1" fontAlgn="base" latinLnBrk="0" hangingPunct="1">
              <a:lnSpc>
                <a:spcPts val="4190"/>
              </a:lnSpc>
              <a:spcBef>
                <a:spcPct val="0"/>
              </a:spcBef>
              <a:spcAft>
                <a:spcPct val="0"/>
              </a:spcAft>
              <a:buClrTx/>
              <a:buSzPct val="100000"/>
              <a:buFontTx/>
              <a:buNone/>
              <a:tabLst>
                <a:tab pos="723900" algn="l"/>
                <a:tab pos="1447800" algn="l"/>
                <a:tab pos="2171700" algn="l"/>
                <a:tab pos="2895600" algn="l"/>
                <a:tab pos="3619500" algn="l"/>
                <a:tab pos="4343400" algn="l"/>
                <a:tab pos="5067300" algn="l"/>
                <a:tab pos="5791200" algn="l"/>
              </a:tabLst>
              <a:defRPr/>
            </a:pPr>
            <a:r>
              <a:rPr kumimoji="0" lang="el-GR" altLang="x-none" sz="2000" b="0"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     Πριν το 1728 ο ναός δεν είχε ούτε καμπάνες ούτε σήμαντρα, αλλά το </a:t>
            </a:r>
            <a:r>
              <a:rPr kumimoji="0" lang="el-GR" altLang="x-none" sz="2000" b="1"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1728</a:t>
            </a:r>
            <a:r>
              <a:rPr kumimoji="0" lang="el-GR" altLang="x-none" sz="2000" b="0"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 δόθηκε στην εκκλησία του Αγίου Νικολάου </a:t>
            </a:r>
            <a:r>
              <a:rPr kumimoji="0" lang="el-GR" altLang="x-none" sz="2000" b="1"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το δικαίωμα να έχει σήμαντρα, όχι όμως καμπάνες</a:t>
            </a:r>
            <a:r>
              <a:rPr kumimoji="0" lang="el-GR" altLang="x-none" sz="2000" b="0" i="0" u="none" strike="noStrike" kern="0" cap="none" spc="0" normalizeH="0" baseline="0" noProof="0" smtClean="0">
                <a:ln>
                  <a:noFill/>
                </a:ln>
                <a:solidFill>
                  <a:srgbClr val="800000"/>
                </a:solidFill>
                <a:effectLst/>
                <a:uLnTx/>
                <a:uFillTx/>
                <a:latin typeface="Comic Sans MS" panose="030F0702030302020204" pitchFamily="64" charset="0"/>
                <a:ea typeface="+mj-ea"/>
                <a:cs typeface="+mj-cs"/>
              </a:rPr>
              <a:t>. </a:t>
            </a:r>
            <a:endParaRPr kumimoji="0" lang="el-GR" altLang="x-none" sz="2000" b="0" i="0" u="none" strike="noStrike" kern="0" cap="none" spc="0" normalizeH="0" baseline="0" noProof="0" dirty="0">
              <a:ln>
                <a:noFill/>
              </a:ln>
              <a:solidFill>
                <a:srgbClr val="800000"/>
              </a:solidFill>
              <a:effectLst/>
              <a:uLnTx/>
              <a:uFillTx/>
              <a:latin typeface="Comic Sans MS" panose="030F0702030302020204" pitchFamily="64" charset="0"/>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cstate="print"/>
          <a:srcRect/>
          <a:stretch>
            <a:fillRect/>
          </a:stretch>
        </p:blipFill>
        <p:spPr bwMode="auto">
          <a:xfrm>
            <a:off x="453192" y="500042"/>
            <a:ext cx="4643470" cy="581818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363" name="Rectangle 2"/>
          <p:cNvSpPr/>
          <p:nvPr/>
        </p:nvSpPr>
        <p:spPr>
          <a:xfrm>
            <a:off x="5525289" y="1285874"/>
            <a:ext cx="5787235" cy="3045534"/>
          </a:xfrm>
          <a:prstGeom prst="rect">
            <a:avLst/>
          </a:prstGeom>
          <a:noFill/>
          <a:ln w="9525">
            <a:noFill/>
          </a:ln>
        </p:spPr>
        <p:txBody>
          <a:bodyPr wrap="square" lIns="90000" tIns="45000" rIns="90000" bIns="45000">
            <a:spAutoFit/>
          </a:bodyPr>
          <a:lstStyle/>
          <a:p>
            <a:pPr algn="just" defTabSz="449580" hangingPunct="1">
              <a:lnSpc>
                <a:spcPct val="20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400" dirty="0">
                <a:solidFill>
                  <a:srgbClr val="800000"/>
                </a:solidFill>
                <a:latin typeface="Comic Sans MS" panose="030F0702030302020204" pitchFamily="64" charset="0"/>
                <a:cs typeface="Times New Roman" panose="02020603050405020304" pitchFamily="16" charset="0"/>
              </a:rPr>
              <a:t>Ο </a:t>
            </a:r>
            <a:r>
              <a:rPr lang="el-GR" altLang="x-none" sz="2400" b="1" dirty="0">
                <a:solidFill>
                  <a:srgbClr val="800000"/>
                </a:solidFill>
                <a:latin typeface="Comic Sans MS" panose="030F0702030302020204" pitchFamily="64" charset="0"/>
                <a:cs typeface="Times New Roman" panose="02020603050405020304" pitchFamily="16" charset="0"/>
              </a:rPr>
              <a:t>Κωνσταντίνος Μαμάτσιος</a:t>
            </a:r>
            <a:r>
              <a:rPr lang="el-GR" altLang="x-none" sz="2400" dirty="0">
                <a:solidFill>
                  <a:srgbClr val="800000"/>
                </a:solidFill>
                <a:latin typeface="Comic Sans MS" panose="030F0702030302020204" pitchFamily="64" charset="0"/>
                <a:cs typeface="Times New Roman" panose="02020603050405020304" pitchFamily="16" charset="0"/>
              </a:rPr>
              <a:t>, Κοζανίτης απόδημος στην Αμερική, </a:t>
            </a:r>
            <a:r>
              <a:rPr lang="el-GR" altLang="x-none" sz="2400" dirty="0" smtClean="0">
                <a:solidFill>
                  <a:srgbClr val="800000"/>
                </a:solidFill>
                <a:latin typeface="Comic Sans MS" panose="030F0702030302020204" pitchFamily="64" charset="0"/>
                <a:cs typeface="Times New Roman" panose="02020603050405020304" pitchFamily="16" charset="0"/>
              </a:rPr>
              <a:t>έκανε </a:t>
            </a:r>
            <a:r>
              <a:rPr lang="el-GR" altLang="x-none" sz="2400" dirty="0">
                <a:solidFill>
                  <a:srgbClr val="800000"/>
                </a:solidFill>
                <a:latin typeface="Comic Sans MS" panose="030F0702030302020204" pitchFamily="64" charset="0"/>
                <a:cs typeface="Times New Roman" panose="02020603050405020304" pitchFamily="16" charset="0"/>
              </a:rPr>
              <a:t>δώρο τον έβδομο </a:t>
            </a:r>
            <a:r>
              <a:rPr lang="el-GR" altLang="x-none" sz="2400" dirty="0" smtClean="0">
                <a:solidFill>
                  <a:srgbClr val="800000"/>
                </a:solidFill>
                <a:latin typeface="Comic Sans MS" panose="030F0702030302020204" pitchFamily="64" charset="0"/>
                <a:cs typeface="Times New Roman" panose="02020603050405020304" pitchFamily="16" charset="0"/>
              </a:rPr>
              <a:t>όροφο με </a:t>
            </a:r>
            <a:r>
              <a:rPr lang="el-GR" altLang="x-none" sz="2400" dirty="0">
                <a:solidFill>
                  <a:srgbClr val="800000"/>
                </a:solidFill>
                <a:latin typeface="Comic Sans MS" panose="030F0702030302020204" pitchFamily="64" charset="0"/>
                <a:cs typeface="Times New Roman" panose="02020603050405020304" pitchFamily="16" charset="0"/>
              </a:rPr>
              <a:t>το </a:t>
            </a:r>
            <a:r>
              <a:rPr lang="el-GR" altLang="x-none" sz="2400" dirty="0" smtClean="0">
                <a:solidFill>
                  <a:srgbClr val="800000"/>
                </a:solidFill>
                <a:latin typeface="Comic Sans MS" panose="030F0702030302020204" pitchFamily="64" charset="0"/>
                <a:cs typeface="Times New Roman" panose="02020603050405020304" pitchFamily="16" charset="0"/>
              </a:rPr>
              <a:t>ρολόι, </a:t>
            </a:r>
            <a:r>
              <a:rPr lang="el-GR" altLang="x-none" sz="2400" dirty="0">
                <a:solidFill>
                  <a:srgbClr val="800000"/>
                </a:solidFill>
                <a:latin typeface="Comic Sans MS" panose="030F0702030302020204" pitchFamily="64" charset="0"/>
                <a:cs typeface="Times New Roman" panose="02020603050405020304" pitchFamily="16" charset="0"/>
              </a:rPr>
              <a:t>το οποίο προστέθηκε το </a:t>
            </a:r>
            <a:r>
              <a:rPr lang="el-GR" altLang="x-none" sz="2400" b="1" dirty="0">
                <a:solidFill>
                  <a:srgbClr val="800000"/>
                </a:solidFill>
                <a:latin typeface="Comic Sans MS" panose="030F0702030302020204" pitchFamily="64" charset="0"/>
                <a:cs typeface="Times New Roman" panose="02020603050405020304" pitchFamily="16" charset="0"/>
              </a:rPr>
              <a:t>1939</a:t>
            </a:r>
            <a:r>
              <a:rPr lang="el-GR" altLang="x-none" sz="2400" dirty="0">
                <a:solidFill>
                  <a:srgbClr val="800000"/>
                </a:solidFill>
                <a:latin typeface="Comic Sans MS" panose="030F0702030302020204" pitchFamily="64" charset="0"/>
                <a:cs typeface="Times New Roman" panose="02020603050405020304" pitchFamily="16" charset="0"/>
              </a:rPr>
              <a:t>. </a:t>
            </a:r>
            <a:endParaRPr lang="el-GR" altLang="x-none" sz="2400" dirty="0">
              <a:solidFill>
                <a:srgbClr val="800000"/>
              </a:solidFill>
              <a:latin typeface="Comic Sans MS" panose="030F0702030302020204" pitchFamily="64" charset="0"/>
              <a:ea typeface="Times New Roman" panose="02020603050405020304" pitchFamily="16" charset="0"/>
            </a:endParaRP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p:nvPr/>
        </p:nvSpPr>
        <p:spPr>
          <a:xfrm>
            <a:off x="3810000" y="571500"/>
            <a:ext cx="7859713" cy="3692525"/>
          </a:xfrm>
          <a:prstGeom prst="rect">
            <a:avLst/>
          </a:prstGeom>
          <a:noFill/>
          <a:ln w="9525">
            <a:noFill/>
          </a:ln>
        </p:spPr>
        <p:txBody>
          <a:bodyPr lIns="90000" tIns="45000" rIns="90000" bIns="45000">
            <a:spAutoFit/>
          </a:bodyPr>
          <a:lstStyle/>
          <a:p>
            <a:pPr algn="just" defTabSz="449580" hangingPunct="1">
              <a:lnSpc>
                <a:spcPct val="15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i="1" dirty="0">
                <a:solidFill>
                  <a:srgbClr val="800000"/>
                </a:solidFill>
                <a:latin typeface="Comic Sans MS" panose="030F0702030302020204" pitchFamily="64" charset="0"/>
                <a:cs typeface="Arial Unicode MS" charset="0"/>
              </a:rPr>
              <a:t>« Θα σου στείλω κάτι το λαμπρό για το καμπαναριό σου. Ύστερα από 35 χρόνια ακατάπαυστης δουλειάς όλα πήγαν δεξιά και ιδίως η υγεία μου και τώρα έρχομαι όπως πληρώσω την προσφορά μου με ένα ωρολόγιo με τέσσερα πρόσωπα δια να φαίνεται από τις τέσσερις πλευρές και αν είναι δυνατόν όπως γίνει ενάμισι μέτρο</a:t>
            </a:r>
            <a:r>
              <a:rPr lang="el-GR" altLang="x-none" sz="2000" i="1" dirty="0">
                <a:solidFill>
                  <a:srgbClr val="800000"/>
                </a:solidFill>
                <a:latin typeface="Comic Sans MS" panose="030F0702030302020204" pitchFamily="64" charset="0"/>
                <a:ea typeface="Arial Unicode MS" charset="0"/>
              </a:rPr>
              <a:t>…</a:t>
            </a:r>
            <a:r>
              <a:rPr lang="el-GR" altLang="x-none" sz="2000" i="1" dirty="0">
                <a:solidFill>
                  <a:srgbClr val="800000"/>
                </a:solidFill>
                <a:latin typeface="Comic Sans MS" panose="030F0702030302020204" pitchFamily="64" charset="0"/>
                <a:cs typeface="Arial Unicode MS" charset="0"/>
              </a:rPr>
              <a:t>».                     </a:t>
            </a:r>
          </a:p>
          <a:p>
            <a:pPr algn="r" defTabSz="449580" hangingPunct="1">
              <a:lnSpc>
                <a:spcPct val="15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1200" dirty="0">
                <a:solidFill>
                  <a:srgbClr val="000000"/>
                </a:solidFill>
                <a:latin typeface="Comic Sans MS" panose="030F0702030302020204" pitchFamily="64" charset="0"/>
                <a:cs typeface="Arial Unicode MS" charset="0"/>
              </a:rPr>
              <a:t>Bristol, Coon    Μαΐου 12 , 1939</a:t>
            </a:r>
          </a:p>
          <a:p>
            <a:pPr algn="r" defTabSz="449580" hangingPunct="1">
              <a:lnSpc>
                <a:spcPct val="15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endParaRPr lang="el-GR" altLang="x-none" sz="1200" dirty="0">
              <a:solidFill>
                <a:srgbClr val="000000"/>
              </a:solidFill>
              <a:latin typeface="Comic Sans MS" panose="030F0702030302020204" pitchFamily="64" charset="0"/>
              <a:cs typeface="Arial Unicode MS" charset="0"/>
            </a:endParaRPr>
          </a:p>
          <a:p>
            <a:pPr algn="ctr" defTabSz="449580" hangingPunct="1">
              <a:lnSpc>
                <a:spcPct val="15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1600" dirty="0">
                <a:solidFill>
                  <a:srgbClr val="663300"/>
                </a:solidFill>
                <a:latin typeface="Comic Sans MS" panose="030F0702030302020204" pitchFamily="64" charset="0"/>
                <a:cs typeface="Arial Unicode MS" charset="0"/>
              </a:rPr>
              <a:t>        Ακούστε τον ίδιο να εξηγεί τους λόγους της δωρεάς, </a:t>
            </a:r>
          </a:p>
          <a:p>
            <a:pPr algn="ctr" defTabSz="449580" hangingPunct="1">
              <a:lnSpc>
                <a:spcPct val="15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1600" dirty="0">
                <a:solidFill>
                  <a:srgbClr val="663300"/>
                </a:solidFill>
                <a:latin typeface="Comic Sans MS" panose="030F0702030302020204" pitchFamily="64" charset="0"/>
                <a:cs typeface="Arial Unicode MS" charset="0"/>
              </a:rPr>
              <a:t>                       ανοίγοντας τον παρακάτω σύνδεσμο:</a:t>
            </a:r>
            <a:endParaRPr lang="el-GR" altLang="x-none" sz="1600" dirty="0">
              <a:solidFill>
                <a:srgbClr val="663300"/>
              </a:solidFill>
              <a:latin typeface="Comic Sans MS" panose="030F0702030302020204" pitchFamily="64" charset="0"/>
              <a:ea typeface="Arial Unicode MS" charset="0"/>
            </a:endParaRPr>
          </a:p>
        </p:txBody>
      </p:sp>
      <p:pic>
        <p:nvPicPr>
          <p:cNvPr id="18434" name="Picture 2"/>
          <p:cNvPicPr>
            <a:picLocks noChangeAspect="1" noChangeArrowheads="1"/>
          </p:cNvPicPr>
          <p:nvPr/>
        </p:nvPicPr>
        <p:blipFill>
          <a:blip r:embed="rId3" cstate="print"/>
          <a:srcRect/>
          <a:stretch>
            <a:fillRect/>
          </a:stretch>
        </p:blipFill>
        <p:spPr bwMode="auto">
          <a:xfrm>
            <a:off x="-118312" y="0"/>
            <a:ext cx="3857625" cy="6858000"/>
          </a:xfrm>
          <a:prstGeom prst="rect">
            <a:avLst/>
          </a:prstGeom>
          <a:ln>
            <a:noFill/>
          </a:ln>
          <a:effectLst>
            <a:softEdge rad="112500"/>
          </a:effectLst>
        </p:spPr>
      </p:pic>
      <p:sp>
        <p:nvSpPr>
          <p:cNvPr id="16388" name="Rectangle 3"/>
          <p:cNvSpPr/>
          <p:nvPr/>
        </p:nvSpPr>
        <p:spPr>
          <a:xfrm rot="-10800000" flipV="1">
            <a:off x="8337550" y="4794250"/>
            <a:ext cx="2017713" cy="366713"/>
          </a:xfrm>
          <a:prstGeom prst="rect">
            <a:avLst/>
          </a:prstGeom>
          <a:noFill/>
          <a:ln w="9525">
            <a:noFill/>
          </a:ln>
        </p:spPr>
        <p:txBody>
          <a:bodyPr lIns="90000" tIns="45000" rIns="90000" bIns="45000">
            <a:spAutoFit/>
          </a:bodyPr>
          <a:lstStyle/>
          <a:p>
            <a:pPr defTabSz="449580" hangingPunct="1">
              <a:lnSpc>
                <a:spcPct val="100000"/>
              </a:lnSpc>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dirty="0">
                <a:solidFill>
                  <a:srgbClr val="CCCCFF"/>
                </a:solidFill>
                <a:latin typeface="Century Gothic" panose="020B0502020202020204" charset="0"/>
                <a:cs typeface="Arial Unicode MS" charset="0"/>
                <a:hlinkClick r:id="rId4"/>
              </a:rPr>
              <a:t>https://app.heygen.com/videos/65e567ebd2e54454baa97b79e2d799ff</a:t>
            </a:r>
            <a:endParaRPr lang="el-GR" altLang="x-none" dirty="0">
              <a:solidFill>
                <a:srgbClr val="CCCCFF"/>
              </a:solidFill>
              <a:latin typeface="Century Gothic" panose="020B0502020202020204" charset="0"/>
              <a:ea typeface="Arial Unicode MS" charset="0"/>
              <a:hlinkClick r:id="rId4"/>
            </a:endParaRPr>
          </a:p>
        </p:txBody>
      </p:sp>
    </p:spTree>
  </p:cSld>
  <p:clrMapOvr>
    <a:masterClrMapping/>
  </p:clrMapOvr>
  <p:transition spd="med"/>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3048000" y="2530475"/>
            <a:ext cx="6096000" cy="647700"/>
          </a:xfrm>
          <a:prstGeom prst="rect">
            <a:avLst/>
          </a:prstGeom>
          <a:noFill/>
          <a:ln w="9525" cap="flat">
            <a:noFill/>
            <a:round/>
          </a:ln>
          <a:effectLst/>
        </p:spPr>
        <p:txBody>
          <a:bodyPr lIns="90000" tIns="45000" rIns="90000" bIns="45000">
            <a:spAutoFit/>
          </a:bodyPr>
          <a:lstStyle/>
          <a:p>
            <a:pPr marL="0" marR="0" lvl="0" indent="0" algn="l" defTabSz="449580" rtl="0" eaLnBrk="1" fontAlgn="base" latinLnBrk="0" hangingPunct="1">
              <a:lnSpc>
                <a:spcPct val="107000"/>
              </a:lnSpc>
              <a:spcBef>
                <a:spcPct val="0"/>
              </a:spcBef>
              <a:spcAft>
                <a:spcPts val="80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endParaRPr kumimoji="0" lang="el-GR" sz="1400" b="1" i="0" u="none" strike="noStrike" kern="1200" cap="none" spc="0" normalizeH="0" baseline="0" noProof="0">
              <a:ln>
                <a:noFill/>
              </a:ln>
              <a:solidFill>
                <a:srgbClr val="000000"/>
              </a:solidFill>
              <a:effectLst/>
              <a:uLnTx/>
              <a:uFillTx/>
              <a:latin typeface="Segoe UI Emoji" panose="020B0502040204020203" pitchFamily="32" charset="0"/>
              <a:ea typeface="Microsoft YaHei" panose="020B0503020204020204" charset="-122"/>
              <a:cs typeface="Times New Roman" panose="02020603050405020304" pitchFamily="16" charset="0"/>
            </a:endParaRPr>
          </a:p>
          <a:p>
            <a:pPr marL="269875" marR="0" lvl="0" indent="0" algn="l" defTabSz="449580" rtl="0" eaLnBrk="1" fontAlgn="base" latinLnBrk="0" hangingPunct="1">
              <a:lnSpc>
                <a:spcPct val="107000"/>
              </a:lnSpc>
              <a:spcBef>
                <a:spcPct val="0"/>
              </a:spcBef>
              <a:spcAft>
                <a:spcPts val="800"/>
              </a:spcAft>
              <a:buClrTx/>
              <a:buSzPct val="100000"/>
              <a:buFontTx/>
              <a:buNone/>
              <a:tabLst>
                <a:tab pos="0" algn="l"/>
                <a:tab pos="447675" algn="l"/>
                <a:tab pos="896620" algn="l"/>
                <a:tab pos="1346200" algn="l"/>
                <a:tab pos="1795145" algn="l"/>
                <a:tab pos="2244725" algn="l"/>
                <a:tab pos="2693670" algn="l"/>
                <a:tab pos="3143250" algn="l"/>
                <a:tab pos="3592195" algn="l"/>
                <a:tab pos="4041775" algn="l"/>
                <a:tab pos="4490720" algn="l"/>
                <a:tab pos="4940300" algn="l"/>
                <a:tab pos="5389245" algn="l"/>
                <a:tab pos="5838825" algn="l"/>
                <a:tab pos="6287770" algn="l"/>
                <a:tab pos="6737350" algn="l"/>
                <a:tab pos="7186295" algn="l"/>
                <a:tab pos="7635875" algn="l"/>
                <a:tab pos="8084820" algn="l"/>
                <a:tab pos="8534400" algn="l"/>
                <a:tab pos="8983345" algn="l"/>
              </a:tabLst>
              <a:defRPr/>
            </a:pPr>
            <a:endParaRPr kumimoji="0" lang="el-GR" sz="1400" b="1" i="0" u="none" strike="noStrike" kern="1200" cap="none" spc="0" normalizeH="0" baseline="0" noProof="0">
              <a:ln>
                <a:noFill/>
              </a:ln>
              <a:solidFill>
                <a:srgbClr val="000000"/>
              </a:solidFill>
              <a:effectLst/>
              <a:uLnTx/>
              <a:uFillTx/>
              <a:latin typeface="Segoe UI Emoji" panose="020B0502040204020203" pitchFamily="32" charset="0"/>
              <a:ea typeface="Microsoft YaHei" panose="020B0503020204020204" charset="-122"/>
              <a:cs typeface="Times New Roman" panose="02020603050405020304" pitchFamily="16" charset="0"/>
            </a:endParaRPr>
          </a:p>
        </p:txBody>
      </p:sp>
      <p:sp>
        <p:nvSpPr>
          <p:cNvPr id="17411" name="Rectangle 2"/>
          <p:cNvSpPr/>
          <p:nvPr/>
        </p:nvSpPr>
        <p:spPr>
          <a:xfrm>
            <a:off x="881063" y="928688"/>
            <a:ext cx="5995987" cy="5373687"/>
          </a:xfrm>
          <a:prstGeom prst="rect">
            <a:avLst/>
          </a:prstGeom>
          <a:noFill/>
          <a:ln w="9525">
            <a:noFill/>
          </a:ln>
        </p:spPr>
        <p:txBody>
          <a:bodyPr lIns="90000" tIns="45000" rIns="90000" bIns="45000">
            <a:spAutoFit/>
          </a:bodyPr>
          <a:lstStyle/>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dirty="0">
                <a:solidFill>
                  <a:srgbClr val="000000"/>
                </a:solidFill>
                <a:latin typeface="Comic Sans MS" panose="030F0702030302020204" pitchFamily="64" charset="0"/>
                <a:cs typeface="Times New Roman" panose="02020603050405020304" pitchFamily="16" charset="0"/>
              </a:rPr>
              <a:t>       </a:t>
            </a:r>
            <a:r>
              <a:rPr lang="el-GR" altLang="x-none" sz="2000" dirty="0">
                <a:solidFill>
                  <a:srgbClr val="800000"/>
                </a:solidFill>
                <a:latin typeface="Comic Sans MS" panose="030F0702030302020204" pitchFamily="64" charset="0"/>
                <a:cs typeface="Times New Roman" panose="02020603050405020304" pitchFamily="16" charset="0"/>
              </a:rPr>
              <a:t>Την </a:t>
            </a:r>
            <a:r>
              <a:rPr lang="el-GR" altLang="x-none" sz="2000" b="1" dirty="0">
                <a:solidFill>
                  <a:srgbClr val="800000"/>
                </a:solidFill>
                <a:latin typeface="Comic Sans MS" panose="030F0702030302020204" pitchFamily="64" charset="0"/>
                <a:cs typeface="Times New Roman" panose="02020603050405020304" pitchFamily="16" charset="0"/>
              </a:rPr>
              <a:t>31η Δεκεμβρίου του 1939 </a:t>
            </a:r>
            <a:r>
              <a:rPr lang="el-GR" altLang="x-none" sz="2000" dirty="0">
                <a:solidFill>
                  <a:srgbClr val="800000"/>
                </a:solidFill>
                <a:latin typeface="Comic Sans MS" panose="030F0702030302020204" pitchFamily="64" charset="0"/>
                <a:cs typeface="Times New Roman" panose="02020603050405020304" pitchFamily="16" charset="0"/>
              </a:rPr>
              <a:t>το ρολόι χτύπησε για πρώτη φορά, όταν ήταν έτοιμες οι τέσσερις πλευρές του κωδωνοστασίου. </a:t>
            </a:r>
          </a:p>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800000"/>
                </a:solidFill>
                <a:latin typeface="Comic Sans MS" panose="030F0702030302020204" pitchFamily="64" charset="0"/>
                <a:cs typeface="Times New Roman" panose="02020603050405020304" pitchFamily="16" charset="0"/>
              </a:rPr>
              <a:t>      Μετά την εισβολή των γερμανικών στρατευμάτων το </a:t>
            </a:r>
            <a:r>
              <a:rPr lang="el-GR" altLang="x-none" sz="2000" b="1" dirty="0">
                <a:solidFill>
                  <a:srgbClr val="800000"/>
                </a:solidFill>
                <a:latin typeface="Comic Sans MS" panose="030F0702030302020204" pitchFamily="64" charset="0"/>
                <a:cs typeface="Times New Roman" panose="02020603050405020304" pitchFamily="16" charset="0"/>
              </a:rPr>
              <a:t>1941</a:t>
            </a:r>
            <a:r>
              <a:rPr lang="el-GR" altLang="x-none" sz="2000" dirty="0">
                <a:solidFill>
                  <a:srgbClr val="800000"/>
                </a:solidFill>
                <a:latin typeface="Comic Sans MS" panose="030F0702030302020204" pitchFamily="64" charset="0"/>
                <a:cs typeface="Times New Roman" panose="02020603050405020304" pitchFamily="16" charset="0"/>
              </a:rPr>
              <a:t>, η Κοζάνη βομβαρδίστηκε και καταστράφηκε ο δεύτερος όροφος του Δημαρχείου, που βρίσκεται ακριβώς δίπλα από το καμπαναριό, αλλά, παρά τα θραύσματα στην ανατολική και νότια πλευρά του καμπαναριού, παρέμεινε όρθιο. </a:t>
            </a:r>
          </a:p>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000000"/>
                </a:solidFill>
                <a:latin typeface="Calibri" panose="020F0502020204030204" pitchFamily="1" charset="0"/>
                <a:cs typeface="Times New Roman" panose="02020603050405020304" pitchFamily="16" charset="0"/>
              </a:rPr>
              <a:t>      </a:t>
            </a:r>
            <a:endParaRPr lang="el-GR" altLang="x-none" sz="2000" dirty="0">
              <a:solidFill>
                <a:srgbClr val="000000"/>
              </a:solidFill>
              <a:latin typeface="Calibri" panose="020F0502020204030204" pitchFamily="1" charset="0"/>
              <a:ea typeface="Times New Roman" panose="02020603050405020304" pitchFamily="16" charset="0"/>
            </a:endParaRPr>
          </a:p>
        </p:txBody>
      </p:sp>
      <p:pic>
        <p:nvPicPr>
          <p:cNvPr id="19459" name="Picture 3"/>
          <p:cNvPicPr>
            <a:picLocks noChangeAspect="1" noChangeArrowheads="1"/>
          </p:cNvPicPr>
          <p:nvPr/>
        </p:nvPicPr>
        <p:blipFill>
          <a:blip r:embed="rId3" cstate="print"/>
          <a:srcRect/>
          <a:stretch>
            <a:fillRect/>
          </a:stretch>
        </p:blipFill>
        <p:spPr bwMode="auto">
          <a:xfrm>
            <a:off x="7025488" y="500042"/>
            <a:ext cx="4881562" cy="5905500"/>
          </a:xfrm>
          <a:prstGeom prst="rect">
            <a:avLst/>
          </a:prstGeom>
          <a:ln>
            <a:noFill/>
          </a:ln>
          <a:effectLst>
            <a:softEdge rad="112500"/>
          </a:effectLst>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l="39416" t="18459" r="7798" b="42440"/>
          <a:stretch>
            <a:fillRect/>
          </a:stretch>
        </p:blipFill>
        <p:spPr bwMode="auto">
          <a:xfrm>
            <a:off x="2700000" y="2786058"/>
            <a:ext cx="6886623" cy="3825902"/>
          </a:xfrm>
          <a:prstGeom prst="rect">
            <a:avLst/>
          </a:prstGeom>
          <a:ln>
            <a:noFill/>
          </a:ln>
          <a:effectLst>
            <a:softEdge rad="112500"/>
          </a:effectLst>
        </p:spPr>
      </p:pic>
      <p:sp>
        <p:nvSpPr>
          <p:cNvPr id="18435" name="Rectangle 1"/>
          <p:cNvSpPr/>
          <p:nvPr/>
        </p:nvSpPr>
        <p:spPr>
          <a:xfrm>
            <a:off x="2166938" y="285750"/>
            <a:ext cx="7573962" cy="3595688"/>
          </a:xfrm>
          <a:prstGeom prst="rect">
            <a:avLst/>
          </a:prstGeom>
          <a:noFill/>
          <a:ln w="9525">
            <a:noFill/>
          </a:ln>
        </p:spPr>
        <p:txBody>
          <a:bodyPr lIns="90000" tIns="45000" rIns="90000" bIns="45000"/>
          <a:lstStyle/>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000000"/>
                </a:solidFill>
                <a:latin typeface="Comic Sans MS" panose="030F0702030302020204" pitchFamily="64" charset="0"/>
                <a:cs typeface="Times New Roman" panose="02020603050405020304" pitchFamily="16" charset="0"/>
              </a:rPr>
              <a:t> </a:t>
            </a:r>
          </a:p>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000000"/>
                </a:solidFill>
                <a:latin typeface="Comic Sans MS" panose="030F0702030302020204" pitchFamily="64" charset="0"/>
                <a:cs typeface="Times New Roman" panose="02020603050405020304" pitchFamily="16" charset="0"/>
              </a:rPr>
              <a:t>      </a:t>
            </a:r>
            <a:r>
              <a:rPr lang="el-GR" altLang="x-none" sz="2000" dirty="0">
                <a:solidFill>
                  <a:srgbClr val="800000"/>
                </a:solidFill>
                <a:latin typeface="Comic Sans MS" panose="030F0702030302020204" pitchFamily="64" charset="0"/>
                <a:cs typeface="Times New Roman" panose="02020603050405020304" pitchFamily="16" charset="0"/>
              </a:rPr>
              <a:t>Το </a:t>
            </a:r>
            <a:r>
              <a:rPr lang="el-GR" altLang="x-none" sz="2000" b="1" dirty="0">
                <a:solidFill>
                  <a:srgbClr val="800000"/>
                </a:solidFill>
                <a:latin typeface="Comic Sans MS" panose="030F0702030302020204" pitchFamily="64" charset="0"/>
                <a:cs typeface="Times New Roman" panose="02020603050405020304" pitchFamily="16" charset="0"/>
              </a:rPr>
              <a:t>1954</a:t>
            </a:r>
            <a:r>
              <a:rPr lang="el-GR" altLang="x-none" sz="2000" dirty="0">
                <a:solidFill>
                  <a:srgbClr val="800000"/>
                </a:solidFill>
                <a:latin typeface="Comic Sans MS" panose="030F0702030302020204" pitchFamily="64" charset="0"/>
                <a:cs typeface="Times New Roman" panose="02020603050405020304" pitchFamily="16" charset="0"/>
              </a:rPr>
              <a:t>, ύστερα από δωρεά του Κωνσταντίνου Μαμάτσιου, αποκαταστάθηκε ο τρούλος. </a:t>
            </a:r>
          </a:p>
          <a:p>
            <a:pPr algn="just" defTabSz="449580" hangingPunct="1">
              <a:lnSpc>
                <a:spcPct val="15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dirty="0">
                <a:solidFill>
                  <a:srgbClr val="800000"/>
                </a:solidFill>
                <a:latin typeface="Comic Sans MS" panose="030F0702030302020204" pitchFamily="64" charset="0"/>
                <a:cs typeface="Times New Roman" panose="02020603050405020304" pitchFamily="16" charset="0"/>
              </a:rPr>
              <a:t>      Το </a:t>
            </a:r>
            <a:r>
              <a:rPr lang="el-GR" altLang="x-none" sz="2000" b="1" dirty="0">
                <a:solidFill>
                  <a:srgbClr val="800000"/>
                </a:solidFill>
                <a:latin typeface="Comic Sans MS" panose="030F0702030302020204" pitchFamily="64" charset="0"/>
                <a:cs typeface="Times New Roman" panose="02020603050405020304" pitchFamily="16" charset="0"/>
              </a:rPr>
              <a:t>1994</a:t>
            </a:r>
            <a:r>
              <a:rPr lang="el-GR" altLang="x-none" sz="2000" dirty="0">
                <a:solidFill>
                  <a:srgbClr val="800000"/>
                </a:solidFill>
                <a:latin typeface="Comic Sans MS" panose="030F0702030302020204" pitchFamily="64" charset="0"/>
                <a:cs typeface="Times New Roman" panose="02020603050405020304" pitchFamily="16" charset="0"/>
              </a:rPr>
              <a:t> έγιναν οι πιο πρόσφατες εργασίες συντήρησης και ολοκληρώθηκαν λίγο πριν τον μεγάλο σεισμό του 1995</a:t>
            </a:r>
            <a:r>
              <a:rPr lang="el-GR" altLang="x-none" sz="2000" dirty="0">
                <a:solidFill>
                  <a:srgbClr val="800000"/>
                </a:solidFill>
                <a:latin typeface="Calibri" panose="020F0502020204030204" pitchFamily="1" charset="0"/>
                <a:cs typeface="Times New Roman" panose="02020603050405020304" pitchFamily="16" charset="0"/>
              </a:rPr>
              <a:t>. </a:t>
            </a:r>
            <a:endParaRPr lang="el-GR" altLang="x-none" sz="2000" dirty="0">
              <a:solidFill>
                <a:srgbClr val="800000"/>
              </a:solidFill>
              <a:latin typeface="Calibri" panose="020F0502020204030204" pitchFamily="1" charset="0"/>
              <a:ea typeface="Times New Roman" panose="02020603050405020304" pitchFamily="16" charset="0"/>
            </a:endParaRP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p:nvPr/>
        </p:nvSpPr>
        <p:spPr>
          <a:xfrm>
            <a:off x="881063" y="857250"/>
            <a:ext cx="10288587" cy="1917700"/>
          </a:xfrm>
          <a:prstGeom prst="rect">
            <a:avLst/>
          </a:prstGeom>
          <a:noFill/>
          <a:ln w="9525">
            <a:noFill/>
          </a:ln>
        </p:spPr>
        <p:txBody>
          <a:bodyPr lIns="90000" tIns="45000" rIns="90000" bIns="45000">
            <a:spAutoFit/>
          </a:bodyPr>
          <a:lstStyle/>
          <a:p>
            <a:pPr defTabSz="449580" hangingPunct="1">
              <a:lnSpc>
                <a:spcPct val="20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000" b="1" dirty="0">
                <a:solidFill>
                  <a:srgbClr val="800000"/>
                </a:solidFill>
                <a:latin typeface="Comic Sans MS" panose="030F0702030302020204" pitchFamily="64" charset="0"/>
                <a:cs typeface="Times New Roman" panose="02020603050405020304" pitchFamily="16" charset="0"/>
              </a:rPr>
              <a:t>     </a:t>
            </a:r>
            <a:r>
              <a:rPr lang="el-GR" altLang="x-none" sz="2800" b="1" dirty="0">
                <a:solidFill>
                  <a:srgbClr val="800000"/>
                </a:solidFill>
                <a:latin typeface="Comic Sans MS" panose="030F0702030302020204" pitchFamily="64" charset="0"/>
                <a:cs typeface="Times New Roman" panose="02020603050405020304" pitchFamily="16" charset="0"/>
              </a:rPr>
              <a:t>ΤΩΡΑ ΜΠΟΡΕΙΤΕ ΝΑ ΛΥΣΕΤΕ ΤΟ ΚΟΥΙΖ, </a:t>
            </a:r>
          </a:p>
          <a:p>
            <a:pPr defTabSz="449580" hangingPunct="1">
              <a:lnSpc>
                <a:spcPct val="200000"/>
              </a:lnSpc>
              <a:spcAft>
                <a:spcPts val="800"/>
              </a:spcAft>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sz="2800" b="1" dirty="0">
                <a:solidFill>
                  <a:srgbClr val="800000"/>
                </a:solidFill>
                <a:latin typeface="Comic Sans MS" panose="030F0702030302020204" pitchFamily="64" charset="0"/>
                <a:cs typeface="Times New Roman" panose="02020603050405020304" pitchFamily="16" charset="0"/>
              </a:rPr>
              <a:t>                        </a:t>
            </a:r>
            <a:r>
              <a:rPr lang="el-GR" altLang="x-none" sz="2800" b="1" dirty="0">
                <a:solidFill>
                  <a:srgbClr val="C00000"/>
                </a:solidFill>
                <a:latin typeface="Comic Sans MS" panose="030F0702030302020204" pitchFamily="64" charset="0"/>
                <a:cs typeface="Times New Roman" panose="02020603050405020304" pitchFamily="16" charset="0"/>
              </a:rPr>
              <a:t>ΓΙΑ ΝΑ ΛΥΣΕΤΕ ΤΟ ΜΥΣΤΗΡΙΟ!!!</a:t>
            </a:r>
            <a:endParaRPr lang="el-GR" altLang="x-none" sz="2800" b="1" dirty="0">
              <a:solidFill>
                <a:srgbClr val="C00000"/>
              </a:solidFill>
              <a:latin typeface="Comic Sans MS" panose="030F0702030302020204" pitchFamily="64" charset="0"/>
              <a:ea typeface="Times New Roman" panose="02020603050405020304" pitchFamily="16" charset="0"/>
            </a:endParaRPr>
          </a:p>
        </p:txBody>
      </p:sp>
      <p:sp>
        <p:nvSpPr>
          <p:cNvPr id="19459" name="Rectangle 2"/>
          <p:cNvSpPr/>
          <p:nvPr/>
        </p:nvSpPr>
        <p:spPr>
          <a:xfrm flipH="1">
            <a:off x="3094038" y="3243263"/>
            <a:ext cx="101600" cy="366712"/>
          </a:xfrm>
          <a:prstGeom prst="rect">
            <a:avLst/>
          </a:prstGeom>
          <a:noFill/>
          <a:ln w="9525">
            <a:noFill/>
          </a:ln>
        </p:spPr>
        <p:txBody>
          <a:bodyPr wrap="none" anchor="ctr" anchorCtr="0"/>
          <a:lstStyle/>
          <a:p>
            <a:endParaRPr lang="el-GR" altLang="x-none" dirty="0">
              <a:latin typeface="Arial" panose="020B0604020202020204" pitchFamily="34" charset="0"/>
              <a:ea typeface="Arial Unicode MS" charset="0"/>
            </a:endParaRPr>
          </a:p>
        </p:txBody>
      </p:sp>
      <p:sp>
        <p:nvSpPr>
          <p:cNvPr id="19460" name="Text Box 3"/>
          <p:cNvSpPr txBox="1"/>
          <p:nvPr/>
        </p:nvSpPr>
        <p:spPr>
          <a:xfrm>
            <a:off x="3487738" y="3043238"/>
            <a:ext cx="5335587" cy="433387"/>
          </a:xfrm>
          <a:prstGeom prst="rect">
            <a:avLst/>
          </a:prstGeom>
          <a:noFill/>
          <a:ln w="9525">
            <a:noFill/>
          </a:ln>
        </p:spPr>
        <p:txBody>
          <a:bodyPr lIns="90000" tIns="60840" rIns="90000" bIns="45000"/>
          <a:lstStyle/>
          <a:p>
            <a:pPr defTabSz="449580">
              <a:buClrTx/>
              <a:buFontTx/>
              <a:tabLst>
                <a:tab pos="0" algn="l"/>
                <a:tab pos="447675" algn="l"/>
                <a:tab pos="897255" algn="l"/>
                <a:tab pos="1346200" algn="l"/>
                <a:tab pos="1795780" algn="l"/>
                <a:tab pos="2244725" algn="l"/>
                <a:tab pos="2694305" algn="l"/>
                <a:tab pos="3143250" algn="l"/>
                <a:tab pos="3592830" algn="l"/>
                <a:tab pos="4041775" algn="l"/>
                <a:tab pos="4491355" algn="l"/>
                <a:tab pos="4940300" algn="l"/>
                <a:tab pos="5389880" algn="l"/>
                <a:tab pos="5838825" algn="l"/>
                <a:tab pos="6288405" algn="l"/>
                <a:tab pos="6737350" algn="l"/>
                <a:tab pos="7186930" algn="l"/>
                <a:tab pos="7635875" algn="l"/>
                <a:tab pos="8085455" algn="l"/>
                <a:tab pos="8534400" algn="l"/>
                <a:tab pos="8983980" algn="l"/>
              </a:tabLst>
            </a:pPr>
            <a:r>
              <a:rPr lang="el-GR" altLang="x-none" dirty="0">
                <a:solidFill>
                  <a:srgbClr val="C00000"/>
                </a:solidFill>
                <a:latin typeface="Arial" panose="020B0604020202020204" pitchFamily="34" charset="0"/>
                <a:cs typeface="Arial Unicode MS" charset="0"/>
                <a:hlinkClick r:id="rId3"/>
              </a:rPr>
              <a:t>https://wordwall.net/el/resource/112078679</a:t>
            </a:r>
            <a:endParaRPr lang="el-GR" altLang="x-none" dirty="0">
              <a:solidFill>
                <a:srgbClr val="C00000"/>
              </a:solidFill>
              <a:latin typeface="Arial" panose="020B0604020202020204" pitchFamily="34" charset="0"/>
              <a:ea typeface="Arial Unicode MS" charset="0"/>
              <a:hlinkClick r:id="rId3"/>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52438" y="2643188"/>
            <a:ext cx="11417300" cy="2289175"/>
          </a:xfrm>
        </p:spPr>
        <p:txBody>
          <a:bodyPr vert="horz" wrap="square" lIns="0" tIns="0" rIns="0" bIns="0" numCol="1" anchor="ctr" anchorCtr="0" compatLnSpc="1"/>
          <a:lstStyle/>
          <a:p>
            <a:pPr eaLnBrk="1">
              <a:lnSpc>
                <a:spcPct val="150000"/>
              </a:lnSpc>
              <a:buClr>
                <a:srgbClr val="000000"/>
              </a:buClr>
              <a:buSzPct val="100000"/>
              <a:buFont typeface="Times New Roman" panose="02020603050405020304" pitchFamily="16" charset="0"/>
              <a:buNone/>
            </a:pPr>
            <a:r>
              <a:rPr lang="el-GR" altLang="x-none" sz="3200" dirty="0">
                <a:solidFill>
                  <a:srgbClr val="800000"/>
                </a:solidFill>
                <a:latin typeface="Comic Sans MS" panose="030F0702030302020204" pitchFamily="64" charset="0"/>
              </a:rPr>
              <a:t>ΑΝ  ΑΠΑΝΤΗΣΑΤΕ  ΣΩΣΤΑ </a:t>
            </a:r>
            <a:br>
              <a:rPr lang="el-GR" altLang="x-none" sz="3200" dirty="0">
                <a:solidFill>
                  <a:srgbClr val="800000"/>
                </a:solidFill>
                <a:latin typeface="Comic Sans MS" panose="030F0702030302020204" pitchFamily="64" charset="0"/>
              </a:rPr>
            </a:br>
            <a:r>
              <a:rPr lang="el-GR" altLang="x-none" sz="3200" dirty="0">
                <a:solidFill>
                  <a:srgbClr val="800000"/>
                </a:solidFill>
                <a:latin typeface="Comic Sans MS" panose="030F0702030302020204" pitchFamily="64" charset="0"/>
              </a:rPr>
              <a:t>ΟΛΕΣ  ΤΙΣ  ΕΡΩΤΗΣΕΙΣ,</a:t>
            </a:r>
            <a:r>
              <a:rPr lang="el-GR" altLang="x-none" sz="3600" dirty="0">
                <a:solidFill>
                  <a:srgbClr val="800000"/>
                </a:solidFill>
                <a:latin typeface="Comic Sans MS" panose="030F0702030302020204" pitchFamily="64" charset="0"/>
              </a:rPr>
              <a:t/>
            </a:r>
            <a:br>
              <a:rPr lang="el-GR" altLang="x-none" sz="3600" dirty="0">
                <a:solidFill>
                  <a:srgbClr val="800000"/>
                </a:solidFill>
                <a:latin typeface="Comic Sans MS" panose="030F0702030302020204" pitchFamily="64" charset="0"/>
              </a:rPr>
            </a:br>
            <a:r>
              <a:rPr lang="el-GR" altLang="x-none" sz="3600" dirty="0">
                <a:solidFill>
                  <a:srgbClr val="800000"/>
                </a:solidFill>
                <a:latin typeface="Comic Sans MS" panose="030F0702030302020204" pitchFamily="64" charset="0"/>
              </a:rPr>
              <a:t> </a:t>
            </a:r>
            <a:r>
              <a:rPr lang="el-GR" altLang="x-none" sz="3600" b="1" dirty="0">
                <a:solidFill>
                  <a:srgbClr val="C00000"/>
                </a:solidFill>
                <a:latin typeface="Comic Sans MS" panose="030F0702030302020204" pitchFamily="64" charset="0"/>
              </a:rPr>
              <a:t>ΣΩΣΑΤΕ ΤΟ ΚΑΜΠΑΝΑΡΙΟ!!!</a:t>
            </a:r>
            <a:r>
              <a:rPr lang="el-GR" altLang="x-none" sz="3600" dirty="0">
                <a:solidFill>
                  <a:srgbClr val="800000"/>
                </a:solidFill>
                <a:latin typeface="Comic Sans MS" panose="030F0702030302020204" pitchFamily="64" charset="0"/>
              </a:rPr>
              <a:t/>
            </a:r>
            <a:br>
              <a:rPr lang="el-GR" altLang="x-none" sz="3600" dirty="0">
                <a:solidFill>
                  <a:srgbClr val="800000"/>
                </a:solidFill>
                <a:latin typeface="Comic Sans MS" panose="030F0702030302020204" pitchFamily="64" charset="0"/>
              </a:rPr>
            </a:br>
            <a:r>
              <a:rPr lang="el-GR" altLang="x-none" sz="3600" dirty="0">
                <a:solidFill>
                  <a:srgbClr val="800000"/>
                </a:solidFill>
                <a:latin typeface="Comic Sans MS" panose="030F0702030302020204" pitchFamily="64" charset="0"/>
              </a:rPr>
              <a:t/>
            </a:r>
            <a:br>
              <a:rPr lang="el-GR" altLang="x-none" sz="3600" dirty="0">
                <a:solidFill>
                  <a:srgbClr val="800000"/>
                </a:solidFill>
                <a:latin typeface="Comic Sans MS" panose="030F0702030302020204" pitchFamily="64" charset="0"/>
              </a:rPr>
            </a:br>
            <a:r>
              <a:rPr lang="el-GR" altLang="x-none" sz="3200" dirty="0">
                <a:solidFill>
                  <a:srgbClr val="800000"/>
                </a:solidFill>
                <a:latin typeface="Comic Sans MS" panose="030F0702030302020204" pitchFamily="64" charset="0"/>
              </a:rPr>
              <a:t>ΑΝ  ΚΑΝΑΤΕ  ΛΑΘΟΣ, </a:t>
            </a:r>
            <a:r>
              <a:rPr lang="el-GR" altLang="x-none" sz="3600" dirty="0">
                <a:solidFill>
                  <a:srgbClr val="800000"/>
                </a:solidFill>
                <a:latin typeface="Comic Sans MS" panose="030F0702030302020204" pitchFamily="64" charset="0"/>
              </a:rPr>
              <a:t/>
            </a:r>
            <a:br>
              <a:rPr lang="el-GR" altLang="x-none" sz="3600" dirty="0">
                <a:solidFill>
                  <a:srgbClr val="800000"/>
                </a:solidFill>
                <a:latin typeface="Comic Sans MS" panose="030F0702030302020204" pitchFamily="64" charset="0"/>
              </a:rPr>
            </a:br>
            <a:r>
              <a:rPr lang="el-GR" altLang="x-none" sz="3600" dirty="0">
                <a:solidFill>
                  <a:srgbClr val="800000"/>
                </a:solidFill>
                <a:latin typeface="Comic Sans MS" panose="030F0702030302020204" pitchFamily="64" charset="0"/>
              </a:rPr>
              <a:t> </a:t>
            </a:r>
            <a:r>
              <a:rPr lang="el-GR" altLang="x-none" sz="3600" b="1" dirty="0">
                <a:solidFill>
                  <a:srgbClr val="C00000"/>
                </a:solidFill>
                <a:latin typeface="Comic Sans MS" panose="030F0702030302020204" pitchFamily="64" charset="0"/>
              </a:rPr>
              <a:t>ΑΛΙΜΟΝΟ!!! </a:t>
            </a:r>
            <a:br>
              <a:rPr lang="el-GR" altLang="x-none" sz="3600" b="1" dirty="0">
                <a:solidFill>
                  <a:srgbClr val="C00000"/>
                </a:solidFill>
                <a:latin typeface="Comic Sans MS" panose="030F0702030302020204" pitchFamily="64" charset="0"/>
              </a:rPr>
            </a:br>
            <a:r>
              <a:rPr lang="el-GR" altLang="x-none" sz="3600" b="1" dirty="0">
                <a:solidFill>
                  <a:srgbClr val="C00000"/>
                </a:solidFill>
                <a:latin typeface="Comic Sans MS" panose="030F0702030302020204" pitchFamily="64" charset="0"/>
              </a:rPr>
              <a:t>ΤΟ ΚΑΜΠΑΝΑΡΙΟ ΘΑ ΚΑΤΑΡΡΕΥΣΕΙ!!!</a:t>
            </a:r>
            <a:r>
              <a:rPr lang="el-GR" altLang="x-none" sz="3600" dirty="0">
                <a:solidFill>
                  <a:srgbClr val="C00000"/>
                </a:solidFill>
                <a:latin typeface="Comic Sans MS" panose="030F0702030302020204" pitchFamily="64" charset="0"/>
              </a:rPr>
              <a:t/>
            </a:r>
            <a:br>
              <a:rPr lang="el-GR" altLang="x-none" sz="3600" dirty="0">
                <a:solidFill>
                  <a:srgbClr val="C00000"/>
                </a:solidFill>
                <a:latin typeface="Comic Sans MS" panose="030F0702030302020204" pitchFamily="64" charset="0"/>
              </a:rPr>
            </a:br>
            <a:endParaRPr lang="el-GR" altLang="x-none" sz="3600" dirty="0">
              <a:solidFill>
                <a:srgbClr val="C00000"/>
              </a:solidFill>
              <a:latin typeface="Comic Sans MS" panose="030F0702030302020204" pitchFamily="6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1"/>
          <p:cNvSpPr>
            <a:spLocks noGrp="1"/>
          </p:cNvSpPr>
          <p:nvPr>
            <p:ph type="title"/>
          </p:nvPr>
        </p:nvSpPr>
        <p:spPr>
          <a:xfrm>
            <a:off x="953259" y="642918"/>
            <a:ext cx="10215634" cy="5976620"/>
          </a:xfrm>
        </p:spPr>
        <p:txBody>
          <a:bodyPr vert="horz" wrap="square" lIns="0" tIns="0" rIns="0" bIns="0" anchor="ctr" anchorCtr="0"/>
          <a:lstStyle/>
          <a:p>
            <a:pPr algn="l">
              <a:buNone/>
            </a:pP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solidFill>
                  <a:srgbClr val="C00000"/>
                </a:solidFill>
                <a:latin typeface="Comic Sans MS" panose="030F0702030302020204" pitchFamily="64" charset="0"/>
                <a:cs typeface="Comic Sans MS" panose="030F0702030302020204" pitchFamily="64" charset="0"/>
              </a:rPr>
              <a:t>ΒΙΒΛΙΟΓΡΑΦΙΑ-ΔΙΚΤΥΟΓΡΑΦΙΑ</a:t>
            </a:r>
            <a:r>
              <a:rPr lang="el-GR" altLang="x-none" dirty="0">
                <a:solidFill>
                  <a:srgbClr val="C00000"/>
                </a:solidFill>
              </a:rPr>
              <a:t/>
            </a:r>
            <a:br>
              <a:rPr lang="el-GR" altLang="x-none" dirty="0">
                <a:solidFill>
                  <a:srgbClr val="C00000"/>
                </a:solidFill>
              </a:rPr>
            </a:br>
            <a:r>
              <a:rPr lang="el-GR" altLang="x-none" dirty="0">
                <a:solidFill>
                  <a:srgbClr val="C00000"/>
                </a:solidFill>
              </a:rPr>
              <a:t/>
            </a:r>
            <a:br>
              <a:rPr lang="el-GR" altLang="x-none" dirty="0">
                <a:solidFill>
                  <a:srgbClr val="C00000"/>
                </a:solidFill>
              </a:rPr>
            </a:br>
            <a:r>
              <a:rPr lang="el-GR" altLang="x-none" sz="1600" dirty="0"/>
              <a:t>εφημερίδα Κοζάνη </a:t>
            </a:r>
            <a:br>
              <a:rPr lang="el-GR" altLang="x-none" sz="1600" dirty="0"/>
            </a:br>
            <a:r>
              <a:rPr lang="en-US" altLang="x-none" sz="1600" dirty="0"/>
              <a:t>https://efkozani.gr/o-konstantinos-mamatsios-o-megalos-eyergetis-tis-kozanis</a:t>
            </a:r>
            <a:r>
              <a:rPr lang="el-GR" altLang="x-none" sz="1600" dirty="0"/>
              <a:t/>
            </a:r>
            <a:br>
              <a:rPr lang="el-GR" altLang="x-none" sz="1600" dirty="0"/>
            </a:br>
            <a:r>
              <a:rPr lang="el-GR" altLang="x-none" sz="1600" dirty="0" smtClean="0"/>
              <a:t/>
            </a:r>
            <a:br>
              <a:rPr lang="el-GR" altLang="x-none" sz="1600" dirty="0" smtClean="0"/>
            </a:br>
            <a:r>
              <a:rPr lang="el-GR" altLang="x-none" sz="1600" dirty="0"/>
              <a:t/>
            </a:r>
            <a:br>
              <a:rPr lang="el-GR" altLang="x-none" sz="1600" dirty="0"/>
            </a:br>
            <a:r>
              <a:rPr lang="el-GR" altLang="x-none" sz="1600" dirty="0"/>
              <a:t>εφημερίδα Χρόνος</a:t>
            </a:r>
            <a:br>
              <a:rPr lang="el-GR" altLang="x-none" sz="1600" dirty="0"/>
            </a:br>
            <a:r>
              <a:rPr lang="en-US" altLang="x-none" sz="1600" dirty="0"/>
              <a:t>https://xronos-kozanis.gr/podariko-me-epeteioys-to-2020-o-mamatsios-80-chronon-kai-to-emvlimatiko-kampanario-165-toy-dim-kleidi/</a:t>
            </a:r>
            <a:r>
              <a:rPr lang="el-GR" altLang="x-none" sz="1600" dirty="0"/>
              <a:t/>
            </a:r>
            <a:br>
              <a:rPr lang="el-GR" altLang="x-none" sz="1600" dirty="0"/>
            </a:br>
            <a:r>
              <a:rPr lang="el-GR" altLang="x-none" sz="1600" dirty="0" smtClean="0"/>
              <a:t/>
            </a:r>
            <a:br>
              <a:rPr lang="el-GR" altLang="x-none" sz="1600" dirty="0" smtClean="0"/>
            </a:br>
            <a:r>
              <a:rPr lang="el-GR" altLang="x-none" sz="1600" dirty="0"/>
              <a:t/>
            </a:r>
            <a:br>
              <a:rPr lang="el-GR" altLang="x-none" sz="1600" dirty="0"/>
            </a:br>
            <a:r>
              <a:rPr lang="en-US" altLang="x-none" sz="1600" dirty="0"/>
              <a:t>https://basileiosapostolou.blogspot.com/2021/08/blog-post.html</a:t>
            </a:r>
            <a:r>
              <a:rPr lang="el-GR" altLang="x-none" sz="1600" dirty="0"/>
              <a:t/>
            </a:r>
            <a:br>
              <a:rPr lang="el-GR" altLang="x-none" sz="1600" dirty="0"/>
            </a:br>
            <a:r>
              <a:rPr lang="el-GR" altLang="x-none" sz="1600" dirty="0"/>
              <a:t/>
            </a:r>
            <a:br>
              <a:rPr lang="el-GR" altLang="x-none" sz="1600" dirty="0"/>
            </a:br>
            <a:r>
              <a:rPr lang="en-US" altLang="x-none" sz="1600" dirty="0"/>
              <a:t>https://e-ptolemeos.gr/stamkos-anastasios-o-ermakiotis-evergetis-tou-mamatsiou-nosokomiou-grafi-o-dimitris-sakellaris</a:t>
            </a:r>
            <a:r>
              <a:rPr lang="el-GR" altLang="x-none" sz="1600" dirty="0"/>
              <a:t/>
            </a:r>
            <a:br>
              <a:rPr lang="el-GR" altLang="x-none" sz="1600" dirty="0"/>
            </a:br>
            <a:r>
              <a:rPr lang="el-GR" altLang="x-none" sz="1600" dirty="0"/>
              <a:t/>
            </a:r>
            <a:br>
              <a:rPr lang="el-GR" altLang="x-none" sz="1600" dirty="0"/>
            </a:br>
            <a:r>
              <a:rPr lang="el-GR" altLang="x-none" sz="1600" dirty="0"/>
              <a:t>οι εικόνες από</a:t>
            </a:r>
            <a:r>
              <a:rPr lang="en-US" altLang="x-none" sz="1600" dirty="0"/>
              <a:t>:</a:t>
            </a:r>
            <a:r>
              <a:rPr lang="el-GR" altLang="en-US" sz="1600" dirty="0"/>
              <a:t> </a:t>
            </a:r>
            <a:br>
              <a:rPr lang="el-GR" altLang="en-US" sz="1600" dirty="0"/>
            </a:br>
            <a:r>
              <a:rPr lang="en-US" altLang="x-none" sz="1600" dirty="0"/>
              <a:t>https://www.govmap.gr/item/kampanario-agioy-nikolaoy-kozanis</a:t>
            </a:r>
            <a:r>
              <a:rPr lang="el-GR" altLang="x-none" sz="1600" dirty="0"/>
              <a:t/>
            </a:r>
            <a:br>
              <a:rPr lang="el-GR" altLang="x-none" sz="1600" dirty="0"/>
            </a:br>
            <a:r>
              <a:rPr lang="en-US" altLang="x-none" sz="1600" dirty="0"/>
              <a:t>https://www.skai.gr/news/travel/gnorizontas-tin-kozani</a:t>
            </a:r>
            <a:br>
              <a:rPr lang="en-US" altLang="x-none" sz="1600" dirty="0"/>
            </a:br>
            <a:r>
              <a:rPr lang="el-GR" altLang="en-US" sz="1600" dirty="0"/>
              <a:t>Γκολομπίας Γ., Οι καρτ ποστάλ της Κοζάνης 1904-1925, Δήμος Κοζάνης, </a:t>
            </a:r>
            <a:r>
              <a:rPr lang="el-GR" altLang="en-US" sz="1600" dirty="0" smtClean="0"/>
              <a:t>1996</a:t>
            </a:r>
            <a:r>
              <a:rPr lang="en-US" altLang="x-none" sz="1600" dirty="0"/>
              <a:t/>
            </a:r>
            <a:br>
              <a:rPr lang="en-US" altLang="x-none" sz="1600" dirty="0"/>
            </a:br>
            <a:r>
              <a:rPr lang="el-GR" altLang="en-US" sz="1600" dirty="0"/>
              <a:t>πρωτότυπες λήψεις μαθητών</a:t>
            </a:r>
            <a:r>
              <a:rPr lang="el-GR" altLang="x-none" sz="1600" dirty="0"/>
              <a:t/>
            </a:r>
            <a:br>
              <a:rPr lang="el-GR" altLang="x-none" sz="1600" dirty="0"/>
            </a:br>
            <a:r>
              <a:rPr lang="el-GR" altLang="x-none" sz="2400" dirty="0"/>
              <a:t/>
            </a:r>
            <a:br>
              <a:rPr lang="el-GR" altLang="x-none" sz="2400" dirty="0"/>
            </a:br>
            <a:r>
              <a:rPr lang="el-GR" altLang="x-none" sz="2400" dirty="0"/>
              <a:t/>
            </a:r>
            <a:br>
              <a:rPr lang="el-GR" altLang="x-none" sz="2400" dirty="0"/>
            </a:br>
            <a:r>
              <a:rPr lang="el-GR" altLang="x-none" sz="2400" dirty="0"/>
              <a:t/>
            </a:r>
            <a:br>
              <a:rPr lang="el-GR" altLang="x-none" sz="2400" dirty="0"/>
            </a:br>
            <a:r>
              <a:rPr lang="el-GR" altLang="x-none" sz="2400" dirty="0"/>
              <a:t/>
            </a:r>
            <a:br>
              <a:rPr lang="el-GR" altLang="x-none" sz="2400" dirty="0"/>
            </a:br>
            <a:r>
              <a:rPr lang="el-GR" altLang="x-none" sz="2400" dirty="0"/>
              <a:t/>
            </a:r>
            <a:br>
              <a:rPr lang="el-GR" altLang="x-none" sz="2400" dirty="0"/>
            </a:br>
            <a:r>
              <a:rPr lang="el-GR" altLang="x-none" sz="2400" dirty="0"/>
              <a:t/>
            </a:r>
            <a:br>
              <a:rPr lang="el-GR" altLang="x-none" sz="2400" dirty="0"/>
            </a:br>
            <a:r>
              <a:rPr lang="el-GR" altLang="x-none" sz="2400" dirty="0"/>
              <a:t/>
            </a:r>
            <a:br>
              <a:rPr lang="el-GR" altLang="x-none" sz="2400"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r>
            <a:br>
              <a:rPr lang="el-GR" altLang="x-none" dirty="0"/>
            </a:br>
            <a:r>
              <a:rPr lang="el-GR" altLang="x-none"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Τίτλος"/>
          <p:cNvSpPr>
            <a:spLocks noGrp="1"/>
          </p:cNvSpPr>
          <p:nvPr>
            <p:ph type="title"/>
          </p:nvPr>
        </p:nvSpPr>
        <p:spPr>
          <a:xfrm>
            <a:off x="452438" y="1000125"/>
            <a:ext cx="10860087" cy="927100"/>
          </a:xfrm>
          <a:ln/>
        </p:spPr>
        <p:txBody>
          <a:bodyPr vert="horz" wrap="square" lIns="0" tIns="0" rIns="0" bIns="0" anchor="ctr" anchorCtr="0"/>
          <a:lstStyle/>
          <a:p>
            <a:pPr>
              <a:buNone/>
            </a:pPr>
            <a:r>
              <a:rPr lang="el-GR" altLang="x-none" dirty="0">
                <a:solidFill>
                  <a:srgbClr val="C00000"/>
                </a:solidFill>
                <a:latin typeface="Comic Sans MS" panose="030F0702030302020204" pitchFamily="64" charset="0"/>
              </a:rPr>
              <a:t>«Η ιστορία σου, είναι ιστορία της πόλης σου»</a:t>
            </a:r>
            <a:r>
              <a:rPr lang="el-GR" altLang="x-none" dirty="0">
                <a:solidFill>
                  <a:srgbClr val="993300"/>
                </a:solidFill>
                <a:latin typeface="Comic Sans MS" panose="030F0702030302020204" pitchFamily="64" charset="0"/>
              </a:rPr>
              <a:t/>
            </a:r>
            <a:br>
              <a:rPr lang="el-GR" altLang="x-none" dirty="0">
                <a:solidFill>
                  <a:srgbClr val="993300"/>
                </a:solidFill>
                <a:latin typeface="Comic Sans MS" panose="030F0702030302020204" pitchFamily="64" charset="0"/>
              </a:rPr>
            </a:br>
            <a:r>
              <a:rPr lang="el-GR" altLang="x-none" dirty="0">
                <a:solidFill>
                  <a:srgbClr val="993300"/>
                </a:solidFill>
                <a:latin typeface="Comic Sans MS" panose="030F0702030302020204" pitchFamily="64" charset="0"/>
              </a:rPr>
              <a:t/>
            </a:r>
            <a:br>
              <a:rPr lang="el-GR" altLang="x-none" dirty="0">
                <a:solidFill>
                  <a:srgbClr val="993300"/>
                </a:solidFill>
                <a:latin typeface="Comic Sans MS" panose="030F0702030302020204" pitchFamily="64" charset="0"/>
              </a:rPr>
            </a:br>
            <a:r>
              <a:rPr lang="el-GR" altLang="x-none" sz="3200" dirty="0">
                <a:solidFill>
                  <a:srgbClr val="993300"/>
                </a:solidFill>
                <a:latin typeface="Comic Sans MS" panose="030F0702030302020204" pitchFamily="64" charset="0"/>
              </a:rPr>
              <a:t>4</a:t>
            </a:r>
            <a:r>
              <a:rPr lang="el-GR" altLang="x-none" sz="3200" baseline="30000" dirty="0">
                <a:solidFill>
                  <a:srgbClr val="993300"/>
                </a:solidFill>
                <a:latin typeface="Comic Sans MS" panose="030F0702030302020204" pitchFamily="64" charset="0"/>
              </a:rPr>
              <a:t>ο</a:t>
            </a:r>
            <a:r>
              <a:rPr lang="el-GR" altLang="x-none" sz="3200" dirty="0">
                <a:solidFill>
                  <a:srgbClr val="993300"/>
                </a:solidFill>
                <a:latin typeface="Comic Sans MS" panose="030F0702030302020204" pitchFamily="64" charset="0"/>
              </a:rPr>
              <a:t> ΓΥΜΝΑΣΙΟ ΚΟΖΑΝΗΣ    -   Μάιος 2026</a:t>
            </a:r>
          </a:p>
        </p:txBody>
      </p:sp>
      <p:sp>
        <p:nvSpPr>
          <p:cNvPr id="22531" name="2 - Θέση περιεχομένου"/>
          <p:cNvSpPr>
            <a:spLocks noGrp="1"/>
          </p:cNvSpPr>
          <p:nvPr>
            <p:ph idx="1"/>
          </p:nvPr>
        </p:nvSpPr>
        <p:spPr>
          <a:xfrm>
            <a:off x="881063" y="2967038"/>
            <a:ext cx="10710862" cy="3890962"/>
          </a:xfrm>
          <a:ln/>
        </p:spPr>
        <p:txBody>
          <a:bodyPr vert="horz" wrap="square" lIns="0" tIns="25578" rIns="0" bIns="0" anchor="t" anchorCtr="0"/>
          <a:lstStyle/>
          <a:p>
            <a:pPr>
              <a:buNone/>
            </a:pPr>
            <a:r>
              <a:rPr lang="el-GR" altLang="x-none" sz="2800" dirty="0">
                <a:solidFill>
                  <a:srgbClr val="C00000"/>
                </a:solidFill>
                <a:latin typeface="Comic Sans MS" panose="030F0702030302020204" pitchFamily="64" charset="0"/>
              </a:rPr>
              <a:t>ΜΑΘΗΤΙΚΗ ΟΜΑΔΑ – ΤΜΗΜΑ Β3:</a:t>
            </a:r>
          </a:p>
          <a:p>
            <a:pPr>
              <a:buNone/>
            </a:pPr>
            <a:r>
              <a:rPr lang="el-GR" altLang="x-none" dirty="0">
                <a:solidFill>
                  <a:srgbClr val="993300"/>
                </a:solidFill>
                <a:latin typeface="Comic Sans MS" panose="030F0702030302020204" pitchFamily="64" charset="0"/>
              </a:rPr>
              <a:t>Δαβάνης Δημήτρης, Διαμαντίδης Γιώργος, </a:t>
            </a:r>
          </a:p>
          <a:p>
            <a:pPr>
              <a:buNone/>
            </a:pPr>
            <a:r>
              <a:rPr lang="el-GR" altLang="x-none" dirty="0">
                <a:solidFill>
                  <a:srgbClr val="993300"/>
                </a:solidFill>
                <a:latin typeface="Comic Sans MS" panose="030F0702030302020204" pitchFamily="64" charset="0"/>
              </a:rPr>
              <a:t>Μπατσιώλας Κωνσταντίνος, Παπακώστας Γιώργος</a:t>
            </a:r>
          </a:p>
          <a:p>
            <a:pPr>
              <a:buNone/>
            </a:pPr>
            <a:endParaRPr lang="el-GR" altLang="x-none" sz="1400" dirty="0">
              <a:solidFill>
                <a:srgbClr val="993300"/>
              </a:solidFill>
              <a:latin typeface="Comic Sans MS" panose="030F0702030302020204" pitchFamily="64" charset="0"/>
            </a:endParaRPr>
          </a:p>
          <a:p>
            <a:pPr>
              <a:buNone/>
            </a:pPr>
            <a:r>
              <a:rPr lang="el-GR" altLang="x-none" sz="2800" dirty="0">
                <a:solidFill>
                  <a:srgbClr val="C00000"/>
                </a:solidFill>
                <a:latin typeface="Comic Sans MS" panose="030F0702030302020204" pitchFamily="64" charset="0"/>
              </a:rPr>
              <a:t>ΥΠΕΥΘΥΝΗ ΚΑΘΗΓΗΤΡΙΑ:</a:t>
            </a:r>
          </a:p>
          <a:p>
            <a:pPr>
              <a:buNone/>
            </a:pPr>
            <a:r>
              <a:rPr lang="el-GR" altLang="x-none" dirty="0">
                <a:solidFill>
                  <a:srgbClr val="993300"/>
                </a:solidFill>
                <a:latin typeface="Comic Sans MS" panose="030F0702030302020204" pitchFamily="64" charset="0"/>
              </a:rPr>
              <a:t>Κουρκούτα Άννα</a:t>
            </a:r>
            <a:r>
              <a:rPr lang="en-US" altLang="el-GR" dirty="0">
                <a:solidFill>
                  <a:srgbClr val="993300"/>
                </a:solidFill>
                <a:latin typeface="Comic Sans MS" panose="030F0702030302020204" pitchFamily="64" charset="0"/>
              </a:rPr>
              <a:t> </a:t>
            </a:r>
            <a:r>
              <a:rPr lang="el-GR" altLang="el-GR" dirty="0">
                <a:solidFill>
                  <a:srgbClr val="993300"/>
                </a:solidFill>
                <a:latin typeface="Comic Sans MS" panose="030F0702030302020204" pitchFamily="64" charset="0"/>
              </a:rPr>
              <a:t>ΠΕ02</a:t>
            </a:r>
          </a:p>
        </p:txBody>
      </p:sp>
    </p:spTree>
  </p:cSld>
  <p:clrMapOvr>
    <a:masterClrMapping/>
  </p:clrMapOvr>
</p:sld>
</file>

<file path=ppt/theme/theme1.xml><?xml version="1.0" encoding="utf-8"?>
<a:theme xmlns:a="http://schemas.openxmlformats.org/drawingml/2006/main" name="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Century Gothic"/>
        <a:ea typeface="Microsoft YaHei"/>
        <a:cs typeface=""/>
      </a:majorFont>
      <a:minorFont>
        <a:latin typeface="Century Gothic"/>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Century Gothic"/>
        <a:ea typeface="Microsoft YaHei"/>
        <a:cs typeface=""/>
      </a:majorFont>
      <a:minorFont>
        <a:latin typeface="Century Gothic"/>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49580" rtl="0" eaLnBrk="1" fontAlgn="base" latinLnBrk="0" hangingPunct="0">
          <a:lnSpc>
            <a:spcPct val="93000"/>
          </a:lnSpc>
          <a:spcBef>
            <a:spcPct val="0"/>
          </a:spcBef>
          <a:spcAft>
            <a:spcPct val="0"/>
          </a:spcAft>
          <a:buClr>
            <a:srgbClr val="000000"/>
          </a:buClr>
          <a:buSzPct val="100000"/>
          <a:buFont typeface="Times New Roman" panose="02020603050405020304" pitchFamily="16" charset="0"/>
          <a:buNone/>
          <a:defRPr kumimoji="0" lang="en-GB" sz="1800" b="0" i="0" u="none" strike="noStrike" cap="none" normalizeH="0" baseline="0" smtClean="0">
            <a:ln>
              <a:noFill/>
            </a:ln>
            <a:solidFill>
              <a:schemeClr val="bg1"/>
            </a:solidFill>
            <a:effectLst/>
            <a:latin typeface="Arial" panose="020B0604020202020204" pitchFamily="34" charset="0"/>
            <a:ea typeface="Microsoft YaHei" panose="020B0503020204020204"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309</Words>
  <Application>Microsoft Office PowerPoint</Application>
  <PresentationFormat>Προσαρμογή</PresentationFormat>
  <Paragraphs>59</Paragraphs>
  <Slides>19</Slides>
  <Notes>14</Notes>
  <HiddenSlides>0</HiddenSlides>
  <MMClips>0</MMClips>
  <ScaleCrop>false</ScaleCrop>
  <HeadingPairs>
    <vt:vector size="4" baseType="variant">
      <vt:variant>
        <vt:lpstr>Θέμα</vt:lpstr>
      </vt:variant>
      <vt:variant>
        <vt:i4>3</vt:i4>
      </vt:variant>
      <vt:variant>
        <vt:lpstr>Τίτλοι διαφανειών</vt:lpstr>
      </vt:variant>
      <vt:variant>
        <vt:i4>19</vt:i4>
      </vt:variant>
    </vt:vector>
  </HeadingPairs>
  <TitlesOfParts>
    <vt:vector size="22" baseType="lpstr">
      <vt:lpstr>Θέμα του Office</vt:lpstr>
      <vt:lpstr>1_Θέμα του Office</vt:lpstr>
      <vt:lpstr>2_Θέμα του Office</vt:lpstr>
      <vt:lpstr>Διαφάνεια 1</vt:lpstr>
      <vt:lpstr>Διαφάνεια 2</vt:lpstr>
      <vt:lpstr>Διαφάνεια 3</vt:lpstr>
      <vt:lpstr>Διαφάνεια 4</vt:lpstr>
      <vt:lpstr>Διαφάνεια 5</vt:lpstr>
      <vt:lpstr>Διαφάνεια 6</vt:lpstr>
      <vt:lpstr>ΕΙΣΤΕ ΚΛΕΙΣΜΕΝΟΙ  ΣΤΟ ΚΑΜΠΑΝΑΡΙΟ ΤΗΣ ΚΟΖΑΝΗΣ !!!  ΑΜΑ ΔΕΝ ΛΥΣΕΤΕ  ΤΟΥΣ ΠΑΡΑΚΑΤΩ ΓΡΙΦΟΥΣ ΣΕ 15΄   ΤΟ ΚΑΜΠΑΝΑΡΙΟ ΘΑ ΚΑΤΑΣΤΡΑΦΕΙ !!!</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ΑΝ  ΑΠΑΝΤΗΣΑΤΕ  ΣΩΣΤΑ  ΟΛΕΣ  ΤΙΣ  ΕΡΩΤΗΣΕΙΣ,  ΣΩΣΑΤΕ ΤΟ ΚΑΜΠΑΝΑΡΙΟ!!!  ΑΝ  ΚΑΝΑΤΕ  ΛΑΘΟΣ,   ΑΛΙΜΟΝΟ!!!  ΤΟ ΚΑΜΠΑΝΑΡΙΟ ΘΑ ΚΑΤΑΡΡΕΥΣΕΙ!!! </vt:lpstr>
      <vt:lpstr>            ΒΙΒΛΙΟΓΡΑΦΙΑ-ΔΙΚΤΥΟΓΡΑΦΙΑ  εφημερίδα Κοζάνη  https://efkozani.gr/o-konstantinos-mamatsios-o-megalos-eyergetis-tis-kozanis   εφημερίδα Χρόνος https://xronos-kozanis.gr/podariko-me-epeteioys-to-2020-o-mamatsios-80-chronon-kai-to-emvlimatiko-kampanario-165-toy-dim-kleidi/   https://basileiosapostolou.blogspot.com/2021/08/blog-post.html  https://e-ptolemeos.gr/stamkos-anastasios-o-ermakiotis-evergetis-tou-mamatsiou-nosokomiou-grafi-o-dimitris-sakellaris  οι εικόνες από:  https://www.govmap.gr/item/kampanario-agioy-nikolaoy-kozanis https://www.skai.gr/news/travel/gnorizontas-tin-kozani Γκολομπίας Γ., Οι καρτ ποστάλ της Κοζάνης 1904-1925, Δήμος Κοζάνης, 1996 πρωτότυπες λήψεις μαθητών                </vt:lpstr>
      <vt:lpstr>«Η ιστορία σου, είναι ιστορία της πόλης σου»  4ο ΓΥΜΝΑΣΙΟ ΚΟΖΑΝΗΣ    -   Μάιος 2026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30</cp:revision>
  <dcterms:created xsi:type="dcterms:W3CDTF">2026-05-15T05:41:07Z</dcterms:created>
  <dcterms:modified xsi:type="dcterms:W3CDTF">2026-05-16T17:30:40Z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C1BE37A9D4384516810E7D18CCB9983C_12</vt:lpwstr>
  </property>
  <property fmtid="{D5CDD505-2E9C-101B-9397-08002B2CF9AE}" pid="3" name="KSOProductBuildVer">
    <vt:lpwstr>1033-12.2.0.23196</vt:lpwstr>
  </property>
</Properties>
</file>