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2"/>
  </p:notesMasterIdLst>
  <p:sldIdLst>
    <p:sldId id="270" r:id="rId5"/>
    <p:sldId id="352" r:id="rId6"/>
    <p:sldId id="380" r:id="rId7"/>
    <p:sldId id="341" r:id="rId8"/>
    <p:sldId id="381" r:id="rId9"/>
    <p:sldId id="379" r:id="rId10"/>
    <p:sldId id="382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E4C8BF-D99F-E549-8B82-92540632E450}">
          <p14:sldIdLst/>
        </p14:section>
        <p14:section name="Intoductory Pages EN" id="{73E41FAD-5A41-6341-BA7F-92A72EA1898E}">
          <p14:sldIdLst>
            <p14:sldId id="270"/>
            <p14:sldId id="352"/>
            <p14:sldId id="380"/>
            <p14:sldId id="341"/>
            <p14:sldId id="381"/>
            <p14:sldId id="379"/>
            <p14:sldId id="382"/>
          </p14:sldIdLst>
        </p14:section>
        <p14:section name="Custom Content Slides" id="{B33AF45A-A0B0-DE49-AFA0-B2F9E651A91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EF9F13-E4D8-9BBC-9F3F-495E86D89B62}" name="Despoina Tsiafaki" initials="DT" userId="S::tsiafaki@athenarc.gr::0e77ada7-b0be-4110-8d40-72b99bb71f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B8E"/>
    <a:srgbClr val="1E2939"/>
    <a:srgbClr val="ED1C24"/>
    <a:srgbClr val="FFFFFF"/>
    <a:srgbClr val="EFF1F0"/>
    <a:srgbClr val="F2F2F2"/>
    <a:srgbClr val="45597C"/>
    <a:srgbClr val="FEE9D2"/>
    <a:srgbClr val="1B244E"/>
    <a:srgbClr val="B6F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C96A8-0A4B-4F7A-ABCE-7FAD6D8EF8D2}" v="13" dt="2023-12-08T12:24:19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0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a Michailidou" userId="81b42fc7-291b-491b-8bde-d974fa52ae72" providerId="ADAL" clId="{D6DC96A8-0A4B-4F7A-ABCE-7FAD6D8EF8D2}"/>
    <pc:docChg chg="custSel addSld modSld">
      <pc:chgData name="Natasa Michailidou" userId="81b42fc7-291b-491b-8bde-d974fa52ae72" providerId="ADAL" clId="{D6DC96A8-0A4B-4F7A-ABCE-7FAD6D8EF8D2}" dt="2023-12-08T12:24:22.206" v="45" actId="478"/>
      <pc:docMkLst>
        <pc:docMk/>
      </pc:docMkLst>
      <pc:sldChg chg="modSp mod">
        <pc:chgData name="Natasa Michailidou" userId="81b42fc7-291b-491b-8bde-d974fa52ae72" providerId="ADAL" clId="{D6DC96A8-0A4B-4F7A-ABCE-7FAD6D8EF8D2}" dt="2023-12-08T12:19:40.602" v="31" actId="113"/>
        <pc:sldMkLst>
          <pc:docMk/>
          <pc:sldMk cId="1801233056" sldId="270"/>
        </pc:sldMkLst>
        <pc:spChg chg="mod">
          <ac:chgData name="Natasa Michailidou" userId="81b42fc7-291b-491b-8bde-d974fa52ae72" providerId="ADAL" clId="{D6DC96A8-0A4B-4F7A-ABCE-7FAD6D8EF8D2}" dt="2023-12-08T12:19:40.602" v="31" actId="113"/>
          <ac:spMkLst>
            <pc:docMk/>
            <pc:sldMk cId="1801233056" sldId="270"/>
            <ac:spMk id="31" creationId="{83224356-06DF-19BE-B536-B5BA84592CA6}"/>
          </ac:spMkLst>
        </pc:spChg>
      </pc:sldChg>
      <pc:sldChg chg="modSp">
        <pc:chgData name="Natasa Michailidou" userId="81b42fc7-291b-491b-8bde-d974fa52ae72" providerId="ADAL" clId="{D6DC96A8-0A4B-4F7A-ABCE-7FAD6D8EF8D2}" dt="2023-12-08T12:24:12.345" v="43" actId="20577"/>
        <pc:sldMkLst>
          <pc:docMk/>
          <pc:sldMk cId="3920768576" sldId="352"/>
        </pc:sldMkLst>
        <pc:spChg chg="mod">
          <ac:chgData name="Natasa Michailidou" userId="81b42fc7-291b-491b-8bde-d974fa52ae72" providerId="ADAL" clId="{D6DC96A8-0A4B-4F7A-ABCE-7FAD6D8EF8D2}" dt="2023-12-08T12:24:12.345" v="43" actId="20577"/>
          <ac:spMkLst>
            <pc:docMk/>
            <pc:sldMk cId="3920768576" sldId="352"/>
            <ac:spMk id="4" creationId="{46D0B4B2-4205-9EB8-B042-2001726DCFF7}"/>
          </ac:spMkLst>
        </pc:spChg>
      </pc:sldChg>
      <pc:sldChg chg="modSp">
        <pc:chgData name="Natasa Michailidou" userId="81b42fc7-291b-491b-8bde-d974fa52ae72" providerId="ADAL" clId="{D6DC96A8-0A4B-4F7A-ABCE-7FAD6D8EF8D2}" dt="2023-12-08T12:23:46.621" v="34" actId="20577"/>
        <pc:sldMkLst>
          <pc:docMk/>
          <pc:sldMk cId="3453645143" sldId="379"/>
        </pc:sldMkLst>
        <pc:spChg chg="mod">
          <ac:chgData name="Natasa Michailidou" userId="81b42fc7-291b-491b-8bde-d974fa52ae72" providerId="ADAL" clId="{D6DC96A8-0A4B-4F7A-ABCE-7FAD6D8EF8D2}" dt="2023-12-08T12:23:44.334" v="33" actId="20577"/>
          <ac:spMkLst>
            <pc:docMk/>
            <pc:sldMk cId="3453645143" sldId="379"/>
            <ac:spMk id="8" creationId="{5D210F29-6A44-0BD1-5600-8A992BDB9212}"/>
          </ac:spMkLst>
        </pc:spChg>
        <pc:spChg chg="mod">
          <ac:chgData name="Natasa Michailidou" userId="81b42fc7-291b-491b-8bde-d974fa52ae72" providerId="ADAL" clId="{D6DC96A8-0A4B-4F7A-ABCE-7FAD6D8EF8D2}" dt="2023-12-08T12:23:46.621" v="34" actId="20577"/>
          <ac:spMkLst>
            <pc:docMk/>
            <pc:sldMk cId="3453645143" sldId="379"/>
            <ac:spMk id="15" creationId="{631D5B1E-DE55-A270-9F6E-164CB72E0135}"/>
          </ac:spMkLst>
        </pc:spChg>
        <pc:spChg chg="mod">
          <ac:chgData name="Natasa Michailidou" userId="81b42fc7-291b-491b-8bde-d974fa52ae72" providerId="ADAL" clId="{D6DC96A8-0A4B-4F7A-ABCE-7FAD6D8EF8D2}" dt="2023-12-08T12:23:39.340" v="32" actId="20577"/>
          <ac:spMkLst>
            <pc:docMk/>
            <pc:sldMk cId="3453645143" sldId="379"/>
            <ac:spMk id="25" creationId="{1BDA184C-AA98-0389-280E-82C9AB670974}"/>
          </ac:spMkLst>
        </pc:spChg>
      </pc:sldChg>
      <pc:sldChg chg="modSp">
        <pc:chgData name="Natasa Michailidou" userId="81b42fc7-291b-491b-8bde-d974fa52ae72" providerId="ADAL" clId="{D6DC96A8-0A4B-4F7A-ABCE-7FAD6D8EF8D2}" dt="2023-12-08T12:23:57.929" v="42" actId="20577"/>
        <pc:sldMkLst>
          <pc:docMk/>
          <pc:sldMk cId="1711986340" sldId="381"/>
        </pc:sldMkLst>
        <pc:spChg chg="mod">
          <ac:chgData name="Natasa Michailidou" userId="81b42fc7-291b-491b-8bde-d974fa52ae72" providerId="ADAL" clId="{D6DC96A8-0A4B-4F7A-ABCE-7FAD6D8EF8D2}" dt="2023-12-08T12:23:57.929" v="42" actId="20577"/>
          <ac:spMkLst>
            <pc:docMk/>
            <pc:sldMk cId="1711986340" sldId="381"/>
            <ac:spMk id="37" creationId="{773B6A31-30BD-1804-E33E-6E8A9EEACF8B}"/>
          </ac:spMkLst>
        </pc:spChg>
      </pc:sldChg>
      <pc:sldChg chg="delSp add mod">
        <pc:chgData name="Natasa Michailidou" userId="81b42fc7-291b-491b-8bde-d974fa52ae72" providerId="ADAL" clId="{D6DC96A8-0A4B-4F7A-ABCE-7FAD6D8EF8D2}" dt="2023-12-08T12:24:22.206" v="45" actId="478"/>
        <pc:sldMkLst>
          <pc:docMk/>
          <pc:sldMk cId="186085553" sldId="382"/>
        </pc:sldMkLst>
        <pc:spChg chg="del">
          <ac:chgData name="Natasa Michailidou" userId="81b42fc7-291b-491b-8bde-d974fa52ae72" providerId="ADAL" clId="{D6DC96A8-0A4B-4F7A-ABCE-7FAD6D8EF8D2}" dt="2023-12-08T12:24:22.206" v="45" actId="478"/>
          <ac:spMkLst>
            <pc:docMk/>
            <pc:sldMk cId="186085553" sldId="382"/>
            <ac:spMk id="31" creationId="{83224356-06DF-19BE-B536-B5BA84592CA6}"/>
          </ac:spMkLst>
        </pc:spChg>
      </pc:sldChg>
    </pc:docChg>
  </pc:docChgLst>
  <pc:docChgLst>
    <pc:chgData name="Ioannis Mourthos" userId="75d1f527-3a3c-4d24-826a-a581f292a991" providerId="ADAL" clId="{F5E413D5-7A5B-46BF-B7AD-81C481573B95}"/>
    <pc:docChg chg="undo redo custSel addSld delSld modSld sldOrd modSection">
      <pc:chgData name="Ioannis Mourthos" userId="75d1f527-3a3c-4d24-826a-a581f292a991" providerId="ADAL" clId="{F5E413D5-7A5B-46BF-B7AD-81C481573B95}" dt="2023-11-09T14:11:08.300" v="4169" actId="1037"/>
      <pc:docMkLst>
        <pc:docMk/>
      </pc:docMkLst>
      <pc:sldChg chg="modSp mod">
        <pc:chgData name="Ioannis Mourthos" userId="75d1f527-3a3c-4d24-826a-a581f292a991" providerId="ADAL" clId="{F5E413D5-7A5B-46BF-B7AD-81C481573B95}" dt="2023-11-09T12:03:31.084" v="1837" actId="14100"/>
        <pc:sldMkLst>
          <pc:docMk/>
          <pc:sldMk cId="1801233056" sldId="270"/>
        </pc:sldMkLst>
        <pc:spChg chg="mod">
          <ac:chgData name="Ioannis Mourthos" userId="75d1f527-3a3c-4d24-826a-a581f292a991" providerId="ADAL" clId="{F5E413D5-7A5B-46BF-B7AD-81C481573B95}" dt="2023-11-09T12:03:31.084" v="1837" actId="14100"/>
          <ac:spMkLst>
            <pc:docMk/>
            <pc:sldMk cId="1801233056" sldId="270"/>
            <ac:spMk id="31" creationId="{83224356-06DF-19BE-B536-B5BA84592CA6}"/>
          </ac:spMkLst>
        </pc:spChg>
      </pc:sldChg>
      <pc:sldChg chg="addSp delSp modSp mod ord modAnim">
        <pc:chgData name="Ioannis Mourthos" userId="75d1f527-3a3c-4d24-826a-a581f292a991" providerId="ADAL" clId="{F5E413D5-7A5B-46BF-B7AD-81C481573B95}" dt="2023-11-09T13:20:02.503" v="3200"/>
        <pc:sldMkLst>
          <pc:docMk/>
          <pc:sldMk cId="2389694996" sldId="341"/>
        </pc:sldMkLst>
        <pc:spChg chg="del">
          <ac:chgData name="Ioannis Mourthos" userId="75d1f527-3a3c-4d24-826a-a581f292a991" providerId="ADAL" clId="{F5E413D5-7A5B-46BF-B7AD-81C481573B95}" dt="2023-11-09T08:58:55.687" v="70" actId="21"/>
          <ac:spMkLst>
            <pc:docMk/>
            <pc:sldMk cId="2389694996" sldId="341"/>
            <ac:spMk id="4" creationId="{D66ADD67-2727-4714-BF84-2DFD8B855B39}"/>
          </ac:spMkLst>
        </pc:spChg>
        <pc:spChg chg="del">
          <ac:chgData name="Ioannis Mourthos" userId="75d1f527-3a3c-4d24-826a-a581f292a991" providerId="ADAL" clId="{F5E413D5-7A5B-46BF-B7AD-81C481573B95}" dt="2023-11-09T12:46:48.584" v="2670" actId="478"/>
          <ac:spMkLst>
            <pc:docMk/>
            <pc:sldMk cId="2389694996" sldId="341"/>
            <ac:spMk id="6" creationId="{00000000-0000-0000-0000-000000000000}"/>
          </ac:spMkLst>
        </pc:spChg>
        <pc:spChg chg="mod">
          <ac:chgData name="Ioannis Mourthos" userId="75d1f527-3a3c-4d24-826a-a581f292a991" providerId="ADAL" clId="{F5E413D5-7A5B-46BF-B7AD-81C481573B95}" dt="2023-11-09T12:58:52.106" v="2963" actId="1076"/>
          <ac:spMkLst>
            <pc:docMk/>
            <pc:sldMk cId="2389694996" sldId="341"/>
            <ac:spMk id="7" creationId="{00000000-0000-0000-0000-000000000000}"/>
          </ac:spMkLst>
        </pc:spChg>
        <pc:spChg chg="add del mod">
          <ac:chgData name="Ioannis Mourthos" userId="75d1f527-3a3c-4d24-826a-a581f292a991" providerId="ADAL" clId="{F5E413D5-7A5B-46BF-B7AD-81C481573B95}" dt="2023-11-09T08:53:46.921" v="22" actId="21"/>
          <ac:spMkLst>
            <pc:docMk/>
            <pc:sldMk cId="2389694996" sldId="341"/>
            <ac:spMk id="9" creationId="{E2D23333-A834-C53E-2F55-6CD4274FECA9}"/>
          </ac:spMkLst>
        </pc:spChg>
        <pc:spChg chg="del">
          <ac:chgData name="Ioannis Mourthos" userId="75d1f527-3a3c-4d24-826a-a581f292a991" providerId="ADAL" clId="{F5E413D5-7A5B-46BF-B7AD-81C481573B95}" dt="2023-11-09T08:53:55.909" v="23" actId="21"/>
          <ac:spMkLst>
            <pc:docMk/>
            <pc:sldMk cId="2389694996" sldId="341"/>
            <ac:spMk id="11" creationId="{D7E46044-6779-41ED-A7C9-789A5B26D0DB}"/>
          </ac:spMkLst>
        </pc:spChg>
        <pc:spChg chg="del">
          <ac:chgData name="Ioannis Mourthos" userId="75d1f527-3a3c-4d24-826a-a581f292a991" providerId="ADAL" clId="{F5E413D5-7A5B-46BF-B7AD-81C481573B95}" dt="2023-11-09T09:02:37.176" v="84" actId="478"/>
          <ac:spMkLst>
            <pc:docMk/>
            <pc:sldMk cId="2389694996" sldId="341"/>
            <ac:spMk id="13" creationId="{05553188-B3EC-7D48-728D-EBD7BE3165E3}"/>
          </ac:spMkLst>
        </pc:spChg>
        <pc:spChg chg="add del mod">
          <ac:chgData name="Ioannis Mourthos" userId="75d1f527-3a3c-4d24-826a-a581f292a991" providerId="ADAL" clId="{F5E413D5-7A5B-46BF-B7AD-81C481573B95}" dt="2023-11-09T08:54:13.458" v="27" actId="478"/>
          <ac:spMkLst>
            <pc:docMk/>
            <pc:sldMk cId="2389694996" sldId="341"/>
            <ac:spMk id="14" creationId="{540927D1-20B6-35D8-EC53-501CC08030BB}"/>
          </ac:spMkLst>
        </pc:spChg>
        <pc:spChg chg="add del mod">
          <ac:chgData name="Ioannis Mourthos" userId="75d1f527-3a3c-4d24-826a-a581f292a991" providerId="ADAL" clId="{F5E413D5-7A5B-46BF-B7AD-81C481573B95}" dt="2023-11-09T12:46:50.314" v="2671" actId="478"/>
          <ac:spMkLst>
            <pc:docMk/>
            <pc:sldMk cId="2389694996" sldId="341"/>
            <ac:spMk id="16" creationId="{3D01FDB0-5A94-3AD5-9C54-111FDDDBAB77}"/>
          </ac:spMkLst>
        </pc:spChg>
        <pc:spChg chg="add mod">
          <ac:chgData name="Ioannis Mourthos" userId="75d1f527-3a3c-4d24-826a-a581f292a991" providerId="ADAL" clId="{F5E413D5-7A5B-46BF-B7AD-81C481573B95}" dt="2023-11-09T12:50:57.522" v="2920" actId="14100"/>
          <ac:spMkLst>
            <pc:docMk/>
            <pc:sldMk cId="2389694996" sldId="341"/>
            <ac:spMk id="17" creationId="{05096F80-BA11-7443-86BA-9433788E5027}"/>
          </ac:spMkLst>
        </pc:spChg>
        <pc:spChg chg="add del mod">
          <ac:chgData name="Ioannis Mourthos" userId="75d1f527-3a3c-4d24-826a-a581f292a991" providerId="ADAL" clId="{F5E413D5-7A5B-46BF-B7AD-81C481573B95}" dt="2023-11-09T12:53:00.579" v="2928" actId="478"/>
          <ac:spMkLst>
            <pc:docMk/>
            <pc:sldMk cId="2389694996" sldId="341"/>
            <ac:spMk id="18" creationId="{1FD10747-9D38-9DF0-4B78-FC43F37E2018}"/>
          </ac:spMkLst>
        </pc:spChg>
        <pc:spChg chg="add mod">
          <ac:chgData name="Ioannis Mourthos" userId="75d1f527-3a3c-4d24-826a-a581f292a991" providerId="ADAL" clId="{F5E413D5-7A5B-46BF-B7AD-81C481573B95}" dt="2023-11-09T13:14:49.385" v="3054" actId="1076"/>
          <ac:spMkLst>
            <pc:docMk/>
            <pc:sldMk cId="2389694996" sldId="341"/>
            <ac:spMk id="22" creationId="{859ADCA9-EAC3-7D56-37F0-2F25715A7C20}"/>
          </ac:spMkLst>
        </pc:spChg>
        <pc:spChg chg="add mod">
          <ac:chgData name="Ioannis Mourthos" userId="75d1f527-3a3c-4d24-826a-a581f292a991" providerId="ADAL" clId="{F5E413D5-7A5B-46BF-B7AD-81C481573B95}" dt="2023-11-09T13:13:08.556" v="3021" actId="208"/>
          <ac:spMkLst>
            <pc:docMk/>
            <pc:sldMk cId="2389694996" sldId="341"/>
            <ac:spMk id="23" creationId="{BC8A1A3D-380C-3BB7-CF74-E43BBB6AB322}"/>
          </ac:spMkLst>
        </pc:spChg>
        <pc:spChg chg="add mod">
          <ac:chgData name="Ioannis Mourthos" userId="75d1f527-3a3c-4d24-826a-a581f292a991" providerId="ADAL" clId="{F5E413D5-7A5B-46BF-B7AD-81C481573B95}" dt="2023-11-09T13:13:38.018" v="3031" actId="207"/>
          <ac:spMkLst>
            <pc:docMk/>
            <pc:sldMk cId="2389694996" sldId="341"/>
            <ac:spMk id="24" creationId="{F3DCF4DE-F8AD-25A5-7BA0-0F48A1270B45}"/>
          </ac:spMkLst>
        </pc:spChg>
        <pc:spChg chg="add mod">
          <ac:chgData name="Ioannis Mourthos" userId="75d1f527-3a3c-4d24-826a-a581f292a991" providerId="ADAL" clId="{F5E413D5-7A5B-46BF-B7AD-81C481573B95}" dt="2023-11-09T13:15:18.984" v="3060" actId="122"/>
          <ac:spMkLst>
            <pc:docMk/>
            <pc:sldMk cId="2389694996" sldId="341"/>
            <ac:spMk id="25" creationId="{FBF94E3F-51ED-4808-A20D-59E75FB3EC5F}"/>
          </ac:spMkLst>
        </pc:spChg>
        <pc:spChg chg="add mod">
          <ac:chgData name="Ioannis Mourthos" userId="75d1f527-3a3c-4d24-826a-a581f292a991" providerId="ADAL" clId="{F5E413D5-7A5B-46BF-B7AD-81C481573B95}" dt="2023-11-09T13:16:40.608" v="3067" actId="962"/>
          <ac:spMkLst>
            <pc:docMk/>
            <pc:sldMk cId="2389694996" sldId="341"/>
            <ac:spMk id="26" creationId="{E36425F3-1BF8-6DF9-6A87-CF0066798037}"/>
          </ac:spMkLst>
        </pc:spChg>
        <pc:spChg chg="add mod">
          <ac:chgData name="Ioannis Mourthos" userId="75d1f527-3a3c-4d24-826a-a581f292a991" providerId="ADAL" clId="{F5E413D5-7A5B-46BF-B7AD-81C481573B95}" dt="2023-11-09T13:18:22.817" v="3188" actId="1076"/>
          <ac:spMkLst>
            <pc:docMk/>
            <pc:sldMk cId="2389694996" sldId="341"/>
            <ac:spMk id="27" creationId="{48D7A05B-D0C3-4FD2-3CAB-0D5B8A740B2F}"/>
          </ac:spMkLst>
        </pc:spChg>
        <pc:spChg chg="add mod">
          <ac:chgData name="Ioannis Mourthos" userId="75d1f527-3a3c-4d24-826a-a581f292a991" providerId="ADAL" clId="{F5E413D5-7A5B-46BF-B7AD-81C481573B95}" dt="2023-11-09T13:19:44.120" v="3195" actId="962"/>
          <ac:spMkLst>
            <pc:docMk/>
            <pc:sldMk cId="2389694996" sldId="341"/>
            <ac:spMk id="28" creationId="{96F89FA5-4A77-4F94-54C6-FB50EBC72D00}"/>
          </ac:spMkLst>
        </pc:spChg>
        <pc:picChg chg="add del">
          <ac:chgData name="Ioannis Mourthos" userId="75d1f527-3a3c-4d24-826a-a581f292a991" providerId="ADAL" clId="{F5E413D5-7A5B-46BF-B7AD-81C481573B95}" dt="2023-11-09T08:54:10.020" v="26" actId="21"/>
          <ac:picMkLst>
            <pc:docMk/>
            <pc:sldMk cId="2389694996" sldId="341"/>
            <ac:picMk id="3" creationId="{169C764F-B728-4507-9ABA-5BC45808A429}"/>
          </ac:picMkLst>
        </pc:picChg>
        <pc:picChg chg="mod">
          <ac:chgData name="Ioannis Mourthos" userId="75d1f527-3a3c-4d24-826a-a581f292a991" providerId="ADAL" clId="{F5E413D5-7A5B-46BF-B7AD-81C481573B95}" dt="2023-11-09T12:53:11.106" v="2929"/>
          <ac:picMkLst>
            <pc:docMk/>
            <pc:sldMk cId="2389694996" sldId="341"/>
            <ac:picMk id="5" creationId="{2D724F3E-68FD-4EBC-AA18-51598EC2A103}"/>
          </ac:picMkLst>
        </pc:picChg>
        <pc:picChg chg="del">
          <ac:chgData name="Ioannis Mourthos" userId="75d1f527-3a3c-4d24-826a-a581f292a991" providerId="ADAL" clId="{F5E413D5-7A5B-46BF-B7AD-81C481573B95}" dt="2023-11-09T09:02:34.401" v="83" actId="478"/>
          <ac:picMkLst>
            <pc:docMk/>
            <pc:sldMk cId="2389694996" sldId="341"/>
            <ac:picMk id="8" creationId="{4BF43E39-7E9F-14AD-EA68-83450CA86ED5}"/>
          </ac:picMkLst>
        </pc:picChg>
        <pc:picChg chg="del">
          <ac:chgData name="Ioannis Mourthos" userId="75d1f527-3a3c-4d24-826a-a581f292a991" providerId="ADAL" clId="{F5E413D5-7A5B-46BF-B7AD-81C481573B95}" dt="2023-11-09T12:46:51.819" v="2672" actId="478"/>
          <ac:picMkLst>
            <pc:docMk/>
            <pc:sldMk cId="2389694996" sldId="341"/>
            <ac:picMk id="10" creationId="{C915E92B-E664-55CF-4AE5-40407236E4DE}"/>
          </ac:picMkLst>
        </pc:picChg>
        <pc:picChg chg="add mod">
          <ac:chgData name="Ioannis Mourthos" userId="75d1f527-3a3c-4d24-826a-a581f292a991" providerId="ADAL" clId="{F5E413D5-7A5B-46BF-B7AD-81C481573B95}" dt="2023-11-09T12:54:06.592" v="2932"/>
          <ac:picMkLst>
            <pc:docMk/>
            <pc:sldMk cId="2389694996" sldId="341"/>
            <ac:picMk id="19" creationId="{B43EF708-9755-F3D2-0CB0-1180547667E0}"/>
          </ac:picMkLst>
        </pc:picChg>
        <pc:picChg chg="add mod">
          <ac:chgData name="Ioannis Mourthos" userId="75d1f527-3a3c-4d24-826a-a581f292a991" providerId="ADAL" clId="{F5E413D5-7A5B-46BF-B7AD-81C481573B95}" dt="2023-11-09T13:08:41.282" v="3014" actId="1035"/>
          <ac:picMkLst>
            <pc:docMk/>
            <pc:sldMk cId="2389694996" sldId="341"/>
            <ac:picMk id="21" creationId="{5F2C30AE-F07A-C9B7-30E5-93EFC29A9F35}"/>
          </ac:picMkLst>
        </pc:picChg>
        <pc:picChg chg="add del mod">
          <ac:chgData name="Ioannis Mourthos" userId="75d1f527-3a3c-4d24-826a-a581f292a991" providerId="ADAL" clId="{F5E413D5-7A5B-46BF-B7AD-81C481573B95}" dt="2023-11-09T12:58:53.989" v="2964"/>
          <ac:picMkLst>
            <pc:docMk/>
            <pc:sldMk cId="2389694996" sldId="341"/>
            <ac:picMk id="1026" creationId="{B6C4F34E-CA47-803A-DA28-F95B1B73E8C2}"/>
          </ac:picMkLst>
        </pc:picChg>
        <pc:picChg chg="add del mod">
          <ac:chgData name="Ioannis Mourthos" userId="75d1f527-3a3c-4d24-826a-a581f292a991" providerId="ADAL" clId="{F5E413D5-7A5B-46BF-B7AD-81C481573B95}" dt="2023-11-09T12:59:37.202" v="2971" actId="478"/>
          <ac:picMkLst>
            <pc:docMk/>
            <pc:sldMk cId="2389694996" sldId="341"/>
            <ac:picMk id="1028" creationId="{3A79482B-CA1D-F88D-65AD-8E61D1165DE5}"/>
          </ac:picMkLst>
        </pc:picChg>
        <pc:picChg chg="add del">
          <ac:chgData name="Ioannis Mourthos" userId="75d1f527-3a3c-4d24-826a-a581f292a991" providerId="ADAL" clId="{F5E413D5-7A5B-46BF-B7AD-81C481573B95}" dt="2023-11-09T12:59:51.170" v="2973" actId="478"/>
          <ac:picMkLst>
            <pc:docMk/>
            <pc:sldMk cId="2389694996" sldId="341"/>
            <ac:picMk id="1030" creationId="{0C09A894-31AC-64ED-797F-F5DA114A2295}"/>
          </ac:picMkLst>
        </pc:picChg>
      </pc:sldChg>
      <pc:sldChg chg="modSp mod">
        <pc:chgData name="Ioannis Mourthos" userId="75d1f527-3a3c-4d24-826a-a581f292a991" providerId="ADAL" clId="{F5E413D5-7A5B-46BF-B7AD-81C481573B95}" dt="2023-11-09T13:20:19.498" v="3201" actId="6549"/>
        <pc:sldMkLst>
          <pc:docMk/>
          <pc:sldMk cId="3920768576" sldId="352"/>
        </pc:sldMkLst>
        <pc:spChg chg="mod">
          <ac:chgData name="Ioannis Mourthos" userId="75d1f527-3a3c-4d24-826a-a581f292a991" providerId="ADAL" clId="{F5E413D5-7A5B-46BF-B7AD-81C481573B95}" dt="2023-11-09T13:20:19.498" v="3201" actId="6549"/>
          <ac:spMkLst>
            <pc:docMk/>
            <pc:sldMk cId="3920768576" sldId="352"/>
            <ac:spMk id="4" creationId="{46D0B4B2-4205-9EB8-B042-2001726DCFF7}"/>
          </ac:spMkLst>
        </pc:spChg>
        <pc:spChg chg="mod">
          <ac:chgData name="Ioannis Mourthos" userId="75d1f527-3a3c-4d24-826a-a581f292a991" providerId="ADAL" clId="{F5E413D5-7A5B-46BF-B7AD-81C481573B95}" dt="2023-11-09T10:08:19.508" v="157" actId="207"/>
          <ac:spMkLst>
            <pc:docMk/>
            <pc:sldMk cId="3920768576" sldId="352"/>
            <ac:spMk id="9" creationId="{41342A04-69CF-744B-0B05-558876668EC6}"/>
          </ac:spMkLst>
        </pc:spChg>
      </pc:sldChg>
      <pc:sldChg chg="del">
        <pc:chgData name="Ioannis Mourthos" userId="75d1f527-3a3c-4d24-826a-a581f292a991" providerId="ADAL" clId="{F5E413D5-7A5B-46BF-B7AD-81C481573B95}" dt="2023-11-09T13:36:19.591" v="3515" actId="47"/>
        <pc:sldMkLst>
          <pc:docMk/>
          <pc:sldMk cId="1266463719" sldId="366"/>
        </pc:sldMkLst>
      </pc:sldChg>
      <pc:sldChg chg="addSp delSp modSp mod modAnim">
        <pc:chgData name="Ioannis Mourthos" userId="75d1f527-3a3c-4d24-826a-a581f292a991" providerId="ADAL" clId="{F5E413D5-7A5B-46BF-B7AD-81C481573B95}" dt="2023-11-09T14:11:08.300" v="4169" actId="1037"/>
        <pc:sldMkLst>
          <pc:docMk/>
          <pc:sldMk cId="3453645143" sldId="379"/>
        </pc:sldMkLst>
        <pc:spChg chg="del">
          <ac:chgData name="Ioannis Mourthos" userId="75d1f527-3a3c-4d24-826a-a581f292a991" providerId="ADAL" clId="{F5E413D5-7A5B-46BF-B7AD-81C481573B95}" dt="2023-11-09T13:20:44.163" v="3202" actId="478"/>
          <ac:spMkLst>
            <pc:docMk/>
            <pc:sldMk cId="3453645143" sldId="379"/>
            <ac:spMk id="3" creationId="{95C2B04B-43BF-8593-1689-2B42AD8C548B}"/>
          </ac:spMkLst>
        </pc:spChg>
        <pc:spChg chg="add del mod">
          <ac:chgData name="Ioannis Mourthos" userId="75d1f527-3a3c-4d24-826a-a581f292a991" providerId="ADAL" clId="{F5E413D5-7A5B-46BF-B7AD-81C481573B95}" dt="2023-11-09T13:20:45.953" v="3203" actId="478"/>
          <ac:spMkLst>
            <pc:docMk/>
            <pc:sldMk cId="3453645143" sldId="379"/>
            <ac:spMk id="4" creationId="{4D6D9DA9-EF1A-4D88-9611-A70A8AC21729}"/>
          </ac:spMkLst>
        </pc:spChg>
        <pc:spChg chg="add del mod ord">
          <ac:chgData name="Ioannis Mourthos" userId="75d1f527-3a3c-4d24-826a-a581f292a991" providerId="ADAL" clId="{F5E413D5-7A5B-46BF-B7AD-81C481573B95}" dt="2023-11-09T13:53:32.786" v="3678"/>
          <ac:spMkLst>
            <pc:docMk/>
            <pc:sldMk cId="3453645143" sldId="379"/>
            <ac:spMk id="6" creationId="{ECE6D83F-CF38-E5DD-215B-4FA635B872CE}"/>
          </ac:spMkLst>
        </pc:spChg>
        <pc:spChg chg="mod ord">
          <ac:chgData name="Ioannis Mourthos" userId="75d1f527-3a3c-4d24-826a-a581f292a991" providerId="ADAL" clId="{F5E413D5-7A5B-46BF-B7AD-81C481573B95}" dt="2023-11-09T14:11:08.300" v="4169" actId="1037"/>
          <ac:spMkLst>
            <pc:docMk/>
            <pc:sldMk cId="3453645143" sldId="379"/>
            <ac:spMk id="8" creationId="{5D210F29-6A44-0BD1-5600-8A992BDB9212}"/>
          </ac:spMkLst>
        </pc:spChg>
        <pc:spChg chg="del mod ord">
          <ac:chgData name="Ioannis Mourthos" userId="75d1f527-3a3c-4d24-826a-a581f292a991" providerId="ADAL" clId="{F5E413D5-7A5B-46BF-B7AD-81C481573B95}" dt="2023-11-09T13:49:34.012" v="3650" actId="478"/>
          <ac:spMkLst>
            <pc:docMk/>
            <pc:sldMk cId="3453645143" sldId="379"/>
            <ac:spMk id="14" creationId="{F808ADE6-5FC1-CE10-9C68-EF097A8B8A47}"/>
          </ac:spMkLst>
        </pc:spChg>
        <pc:spChg chg="mod">
          <ac:chgData name="Ioannis Mourthos" userId="75d1f527-3a3c-4d24-826a-a581f292a991" providerId="ADAL" clId="{F5E413D5-7A5B-46BF-B7AD-81C481573B95}" dt="2023-11-09T13:35:50.504" v="3513" actId="14100"/>
          <ac:spMkLst>
            <pc:docMk/>
            <pc:sldMk cId="3453645143" sldId="379"/>
            <ac:spMk id="15" creationId="{631D5B1E-DE55-A270-9F6E-164CB72E0135}"/>
          </ac:spMkLst>
        </pc:spChg>
        <pc:spChg chg="add mod">
          <ac:chgData name="Ioannis Mourthos" userId="75d1f527-3a3c-4d24-826a-a581f292a991" providerId="ADAL" clId="{F5E413D5-7A5B-46BF-B7AD-81C481573B95}" dt="2023-11-09T14:04:56.742" v="3958" actId="1076"/>
          <ac:spMkLst>
            <pc:docMk/>
            <pc:sldMk cId="3453645143" sldId="379"/>
            <ac:spMk id="19" creationId="{70CA67E7-30DE-6611-A1DB-1B204CC13F16}"/>
          </ac:spMkLst>
        </pc:spChg>
        <pc:spChg chg="add mod">
          <ac:chgData name="Ioannis Mourthos" userId="75d1f527-3a3c-4d24-826a-a581f292a991" providerId="ADAL" clId="{F5E413D5-7A5B-46BF-B7AD-81C481573B95}" dt="2023-11-09T14:02:49.141" v="3934" actId="962"/>
          <ac:spMkLst>
            <pc:docMk/>
            <pc:sldMk cId="3453645143" sldId="379"/>
            <ac:spMk id="20" creationId="{3EAA5400-D96B-A0EE-26CD-A0D1AA847D98}"/>
          </ac:spMkLst>
        </pc:spChg>
        <pc:spChg chg="add mod">
          <ac:chgData name="Ioannis Mourthos" userId="75d1f527-3a3c-4d24-826a-a581f292a991" providerId="ADAL" clId="{F5E413D5-7A5B-46BF-B7AD-81C481573B95}" dt="2023-11-09T14:02:09.415" v="3928" actId="14100"/>
          <ac:spMkLst>
            <pc:docMk/>
            <pc:sldMk cId="3453645143" sldId="379"/>
            <ac:spMk id="21" creationId="{D33634B8-EF7D-1887-68DA-69E7FFB8F562}"/>
          </ac:spMkLst>
        </pc:spChg>
        <pc:spChg chg="add mod">
          <ac:chgData name="Ioannis Mourthos" userId="75d1f527-3a3c-4d24-826a-a581f292a991" providerId="ADAL" clId="{F5E413D5-7A5B-46BF-B7AD-81C481573B95}" dt="2023-11-09T14:07:41.427" v="4014" actId="962"/>
          <ac:spMkLst>
            <pc:docMk/>
            <pc:sldMk cId="3453645143" sldId="379"/>
            <ac:spMk id="22" creationId="{5167D5FA-762D-BC57-6236-57199596DC7D}"/>
          </ac:spMkLst>
        </pc:spChg>
        <pc:spChg chg="add mod">
          <ac:chgData name="Ioannis Mourthos" userId="75d1f527-3a3c-4d24-826a-a581f292a991" providerId="ADAL" clId="{F5E413D5-7A5B-46BF-B7AD-81C481573B95}" dt="2023-11-09T14:06:57.002" v="4008" actId="207"/>
          <ac:spMkLst>
            <pc:docMk/>
            <pc:sldMk cId="3453645143" sldId="379"/>
            <ac:spMk id="23" creationId="{E09D96F0-113C-424A-BB34-149702E286A0}"/>
          </ac:spMkLst>
        </pc:spChg>
        <pc:spChg chg="add mod">
          <ac:chgData name="Ioannis Mourthos" userId="75d1f527-3a3c-4d24-826a-a581f292a991" providerId="ADAL" clId="{F5E413D5-7A5B-46BF-B7AD-81C481573B95}" dt="2023-11-09T14:08:56.814" v="4018" actId="962"/>
          <ac:spMkLst>
            <pc:docMk/>
            <pc:sldMk cId="3453645143" sldId="379"/>
            <ac:spMk id="24" creationId="{9BA72D9F-6889-ABF3-ED5B-4263F7EBDFA3}"/>
          </ac:spMkLst>
        </pc:spChg>
        <pc:spChg chg="add mod">
          <ac:chgData name="Ioannis Mourthos" userId="75d1f527-3a3c-4d24-826a-a581f292a991" providerId="ADAL" clId="{F5E413D5-7A5B-46BF-B7AD-81C481573B95}" dt="2023-11-09T14:10:18.486" v="4114" actId="1076"/>
          <ac:spMkLst>
            <pc:docMk/>
            <pc:sldMk cId="3453645143" sldId="379"/>
            <ac:spMk id="25" creationId="{1BDA184C-AA98-0389-280E-82C9AB670974}"/>
          </ac:spMkLst>
        </pc:spChg>
        <pc:picChg chg="add mod ord">
          <ac:chgData name="Ioannis Mourthos" userId="75d1f527-3a3c-4d24-826a-a581f292a991" providerId="ADAL" clId="{F5E413D5-7A5B-46BF-B7AD-81C481573B95}" dt="2023-11-09T14:05:14.342" v="3960" actId="1076"/>
          <ac:picMkLst>
            <pc:docMk/>
            <pc:sldMk cId="3453645143" sldId="379"/>
            <ac:picMk id="5" creationId="{0C89D464-324E-5E89-B652-30A2E7D6D02C}"/>
          </ac:picMkLst>
        </pc:picChg>
        <pc:picChg chg="del mod modCrop">
          <ac:chgData name="Ioannis Mourthos" userId="75d1f527-3a3c-4d24-826a-a581f292a991" providerId="ADAL" clId="{F5E413D5-7A5B-46BF-B7AD-81C481573B95}" dt="2023-11-09T13:39:35.787" v="3516" actId="478"/>
          <ac:picMkLst>
            <pc:docMk/>
            <pc:sldMk cId="3453645143" sldId="379"/>
            <ac:picMk id="7" creationId="{775626E8-D3A0-6C05-7A92-E92926A90102}"/>
          </ac:picMkLst>
        </pc:picChg>
        <pc:picChg chg="del">
          <ac:chgData name="Ioannis Mourthos" userId="75d1f527-3a3c-4d24-826a-a581f292a991" providerId="ADAL" clId="{F5E413D5-7A5B-46BF-B7AD-81C481573B95}" dt="2023-11-09T13:22:31.185" v="3220" actId="478"/>
          <ac:picMkLst>
            <pc:docMk/>
            <pc:sldMk cId="3453645143" sldId="379"/>
            <ac:picMk id="9" creationId="{80130D22-3138-91F9-204A-D0A716B68913}"/>
          </ac:picMkLst>
        </pc:picChg>
        <pc:picChg chg="add del mod modCrop">
          <ac:chgData name="Ioannis Mourthos" userId="75d1f527-3a3c-4d24-826a-a581f292a991" providerId="ADAL" clId="{F5E413D5-7A5B-46BF-B7AD-81C481573B95}" dt="2023-11-09T13:40:18.299" v="3529" actId="478"/>
          <ac:picMkLst>
            <pc:docMk/>
            <pc:sldMk cId="3453645143" sldId="379"/>
            <ac:picMk id="11" creationId="{5CF52EDE-591D-F76A-C29F-18A98745468E}"/>
          </ac:picMkLst>
        </pc:picChg>
        <pc:picChg chg="del mod ord">
          <ac:chgData name="Ioannis Mourthos" userId="75d1f527-3a3c-4d24-826a-a581f292a991" providerId="ADAL" clId="{F5E413D5-7A5B-46BF-B7AD-81C481573B95}" dt="2023-11-09T13:49:35.754" v="3651" actId="478"/>
          <ac:picMkLst>
            <pc:docMk/>
            <pc:sldMk cId="3453645143" sldId="379"/>
            <ac:picMk id="13" creationId="{595C895F-82D7-448D-8694-CD2BA4B59529}"/>
          </ac:picMkLst>
        </pc:picChg>
        <pc:picChg chg="add mod ord modCrop">
          <ac:chgData name="Ioannis Mourthos" userId="75d1f527-3a3c-4d24-826a-a581f292a991" providerId="ADAL" clId="{F5E413D5-7A5B-46BF-B7AD-81C481573B95}" dt="2023-11-09T14:11:01.758" v="4151" actId="1037"/>
          <ac:picMkLst>
            <pc:docMk/>
            <pc:sldMk cId="3453645143" sldId="379"/>
            <ac:picMk id="16" creationId="{0F21BB3E-924B-ABB0-BAA8-B04480FF8A54}"/>
          </ac:picMkLst>
        </pc:picChg>
        <pc:picChg chg="add mod ord">
          <ac:chgData name="Ioannis Mourthos" userId="75d1f527-3a3c-4d24-826a-a581f292a991" providerId="ADAL" clId="{F5E413D5-7A5B-46BF-B7AD-81C481573B95}" dt="2023-11-09T13:57:33.534" v="3865" actId="962"/>
          <ac:picMkLst>
            <pc:docMk/>
            <pc:sldMk cId="3453645143" sldId="379"/>
            <ac:picMk id="18" creationId="{9C1B6605-203F-8EE6-C5E5-895EBA517B87}"/>
          </ac:picMkLst>
        </pc:picChg>
      </pc:sldChg>
      <pc:sldChg chg="addSp delSp modSp mod delAnim modAnim">
        <pc:chgData name="Ioannis Mourthos" userId="75d1f527-3a3c-4d24-826a-a581f292a991" providerId="ADAL" clId="{F5E413D5-7A5B-46BF-B7AD-81C481573B95}" dt="2023-11-09T12:35:08.821" v="2335" actId="2711"/>
        <pc:sldMkLst>
          <pc:docMk/>
          <pc:sldMk cId="3088792352" sldId="380"/>
        </pc:sldMkLst>
        <pc:spChg chg="del mod">
          <ac:chgData name="Ioannis Mourthos" userId="75d1f527-3a3c-4d24-826a-a581f292a991" providerId="ADAL" clId="{F5E413D5-7A5B-46BF-B7AD-81C481573B95}" dt="2023-11-09T09:04:23.356" v="102" actId="478"/>
          <ac:spMkLst>
            <pc:docMk/>
            <pc:sldMk cId="3088792352" sldId="380"/>
            <ac:spMk id="3" creationId="{95C2B04B-43BF-8593-1689-2B42AD8C548B}"/>
          </ac:spMkLst>
        </pc:spChg>
        <pc:spChg chg="add mod">
          <ac:chgData name="Ioannis Mourthos" userId="75d1f527-3a3c-4d24-826a-a581f292a991" providerId="ADAL" clId="{F5E413D5-7A5B-46BF-B7AD-81C481573B95}" dt="2023-11-09T10:57:19.078" v="1096" actId="207"/>
          <ac:spMkLst>
            <pc:docMk/>
            <pc:sldMk cId="3088792352" sldId="380"/>
            <ac:spMk id="7" creationId="{9EF247B6-DD58-613A-0A4A-00D3340EEE87}"/>
          </ac:spMkLst>
        </pc:spChg>
        <pc:spChg chg="add mod">
          <ac:chgData name="Ioannis Mourthos" userId="75d1f527-3a3c-4d24-826a-a581f292a991" providerId="ADAL" clId="{F5E413D5-7A5B-46BF-B7AD-81C481573B95}" dt="2023-11-09T08:58:41.626" v="69" actId="2085"/>
          <ac:spMkLst>
            <pc:docMk/>
            <pc:sldMk cId="3088792352" sldId="380"/>
            <ac:spMk id="11" creationId="{57C6D03F-699F-0130-1DCB-8494DB3D306A}"/>
          </ac:spMkLst>
        </pc:spChg>
        <pc:spChg chg="del mod">
          <ac:chgData name="Ioannis Mourthos" userId="75d1f527-3a3c-4d24-826a-a581f292a991" providerId="ADAL" clId="{F5E413D5-7A5B-46BF-B7AD-81C481573B95}" dt="2023-11-09T09:49:34.143" v="147" actId="478"/>
          <ac:spMkLst>
            <pc:docMk/>
            <pc:sldMk cId="3088792352" sldId="380"/>
            <ac:spMk id="12" creationId="{9AF636B6-6BBD-26CB-FB53-133AB01B5BFE}"/>
          </ac:spMkLst>
        </pc:spChg>
        <pc:spChg chg="add mod">
          <ac:chgData name="Ioannis Mourthos" userId="75d1f527-3a3c-4d24-826a-a581f292a991" providerId="ADAL" clId="{F5E413D5-7A5B-46BF-B7AD-81C481573B95}" dt="2023-11-09T10:57:25.624" v="1098" actId="207"/>
          <ac:spMkLst>
            <pc:docMk/>
            <pc:sldMk cId="3088792352" sldId="380"/>
            <ac:spMk id="13" creationId="{8EC71CF9-E94C-1F0A-E3A9-785D7D486844}"/>
          </ac:spMkLst>
        </pc:spChg>
        <pc:spChg chg="add mod">
          <ac:chgData name="Ioannis Mourthos" userId="75d1f527-3a3c-4d24-826a-a581f292a991" providerId="ADAL" clId="{F5E413D5-7A5B-46BF-B7AD-81C481573B95}" dt="2023-11-09T09:04:47.885" v="112" actId="1076"/>
          <ac:spMkLst>
            <pc:docMk/>
            <pc:sldMk cId="3088792352" sldId="380"/>
            <ac:spMk id="14" creationId="{0A3C226C-51CA-7EBF-4DF2-B2B30D474A96}"/>
          </ac:spMkLst>
        </pc:spChg>
        <pc:spChg chg="add mod">
          <ac:chgData name="Ioannis Mourthos" userId="75d1f527-3a3c-4d24-826a-a581f292a991" providerId="ADAL" clId="{F5E413D5-7A5B-46BF-B7AD-81C481573B95}" dt="2023-11-09T10:08:30.485" v="158"/>
          <ac:spMkLst>
            <pc:docMk/>
            <pc:sldMk cId="3088792352" sldId="380"/>
            <ac:spMk id="16" creationId="{390F96E7-D09E-DBBF-C9AC-B073AD484A46}"/>
          </ac:spMkLst>
        </pc:spChg>
        <pc:spChg chg="add mod">
          <ac:chgData name="Ioannis Mourthos" userId="75d1f527-3a3c-4d24-826a-a581f292a991" providerId="ADAL" clId="{F5E413D5-7A5B-46BF-B7AD-81C481573B95}" dt="2023-11-09T10:13:49.857" v="339" actId="962"/>
          <ac:spMkLst>
            <pc:docMk/>
            <pc:sldMk cId="3088792352" sldId="380"/>
            <ac:spMk id="18" creationId="{A3C85D0E-0932-87E7-BCE8-FAB0C29C86CB}"/>
          </ac:spMkLst>
        </pc:spChg>
        <pc:spChg chg="del">
          <ac:chgData name="Ioannis Mourthos" userId="75d1f527-3a3c-4d24-826a-a581f292a991" providerId="ADAL" clId="{F5E413D5-7A5B-46BF-B7AD-81C481573B95}" dt="2023-11-09T10:53:28.364" v="999" actId="478"/>
          <ac:spMkLst>
            <pc:docMk/>
            <pc:sldMk cId="3088792352" sldId="380"/>
            <ac:spMk id="19" creationId="{51F2EC85-79CF-1BFF-7FFE-8C56718D6797}"/>
          </ac:spMkLst>
        </pc:spChg>
        <pc:spChg chg="add del mod">
          <ac:chgData name="Ioannis Mourthos" userId="75d1f527-3a3c-4d24-826a-a581f292a991" providerId="ADAL" clId="{F5E413D5-7A5B-46BF-B7AD-81C481573B95}" dt="2023-11-09T10:10:44.395" v="165" actId="478"/>
          <ac:spMkLst>
            <pc:docMk/>
            <pc:sldMk cId="3088792352" sldId="380"/>
            <ac:spMk id="20" creationId="{81F39350-DC95-14C4-51AE-E53B5AB54A16}"/>
          </ac:spMkLst>
        </pc:spChg>
        <pc:spChg chg="add mod">
          <ac:chgData name="Ioannis Mourthos" userId="75d1f527-3a3c-4d24-826a-a581f292a991" providerId="ADAL" clId="{F5E413D5-7A5B-46BF-B7AD-81C481573B95}" dt="2023-11-09T10:57:22.684" v="1097" actId="207"/>
          <ac:spMkLst>
            <pc:docMk/>
            <pc:sldMk cId="3088792352" sldId="380"/>
            <ac:spMk id="21" creationId="{FE532179-AE5D-CDAC-B624-BD77B9FEB6C1}"/>
          </ac:spMkLst>
        </pc:spChg>
        <pc:spChg chg="add del mod">
          <ac:chgData name="Ioannis Mourthos" userId="75d1f527-3a3c-4d24-826a-a581f292a991" providerId="ADAL" clId="{F5E413D5-7A5B-46BF-B7AD-81C481573B95}" dt="2023-11-09T10:21:03.486" v="446" actId="478"/>
          <ac:spMkLst>
            <pc:docMk/>
            <pc:sldMk cId="3088792352" sldId="380"/>
            <ac:spMk id="23" creationId="{EE27881A-43A1-0251-74B5-5F8F7D7A4AF1}"/>
          </ac:spMkLst>
        </pc:spChg>
        <pc:spChg chg="add del mod">
          <ac:chgData name="Ioannis Mourthos" userId="75d1f527-3a3c-4d24-826a-a581f292a991" providerId="ADAL" clId="{F5E413D5-7A5B-46BF-B7AD-81C481573B95}" dt="2023-11-09T10:23:08.053" v="466" actId="478"/>
          <ac:spMkLst>
            <pc:docMk/>
            <pc:sldMk cId="3088792352" sldId="380"/>
            <ac:spMk id="24" creationId="{32CD35FA-3B15-17CA-99A2-7C7BBDBEA898}"/>
          </ac:spMkLst>
        </pc:spChg>
        <pc:spChg chg="add del mod">
          <ac:chgData name="Ioannis Mourthos" userId="75d1f527-3a3c-4d24-826a-a581f292a991" providerId="ADAL" clId="{F5E413D5-7A5B-46BF-B7AD-81C481573B95}" dt="2023-11-09T10:24:13.141" v="472" actId="478"/>
          <ac:spMkLst>
            <pc:docMk/>
            <pc:sldMk cId="3088792352" sldId="380"/>
            <ac:spMk id="25" creationId="{2DA546A5-A503-47F3-3EA4-4F30064E2352}"/>
          </ac:spMkLst>
        </pc:spChg>
        <pc:spChg chg="add mod">
          <ac:chgData name="Ioannis Mourthos" userId="75d1f527-3a3c-4d24-826a-a581f292a991" providerId="ADAL" clId="{F5E413D5-7A5B-46BF-B7AD-81C481573B95}" dt="2023-11-09T12:34:47.174" v="2334" actId="2711"/>
          <ac:spMkLst>
            <pc:docMk/>
            <pc:sldMk cId="3088792352" sldId="380"/>
            <ac:spMk id="26" creationId="{FD2B156C-242B-C44D-79AB-70A40EB7013F}"/>
          </ac:spMkLst>
        </pc:spChg>
        <pc:spChg chg="add mod">
          <ac:chgData name="Ioannis Mourthos" userId="75d1f527-3a3c-4d24-826a-a581f292a991" providerId="ADAL" clId="{F5E413D5-7A5B-46BF-B7AD-81C481573B95}" dt="2023-11-09T10:26:38.601" v="504" actId="1076"/>
          <ac:spMkLst>
            <pc:docMk/>
            <pc:sldMk cId="3088792352" sldId="380"/>
            <ac:spMk id="27" creationId="{A5BBEDB1-8A8B-FEC6-C75F-151310CBD28F}"/>
          </ac:spMkLst>
        </pc:spChg>
        <pc:spChg chg="add mod">
          <ac:chgData name="Ioannis Mourthos" userId="75d1f527-3a3c-4d24-826a-a581f292a991" providerId="ADAL" clId="{F5E413D5-7A5B-46BF-B7AD-81C481573B95}" dt="2023-11-09T12:35:08.821" v="2335" actId="2711"/>
          <ac:spMkLst>
            <pc:docMk/>
            <pc:sldMk cId="3088792352" sldId="380"/>
            <ac:spMk id="28" creationId="{46C00A5D-6EBC-B783-2E5E-FFD260B5C823}"/>
          </ac:spMkLst>
        </pc:spChg>
        <pc:spChg chg="add mod">
          <ac:chgData name="Ioannis Mourthos" userId="75d1f527-3a3c-4d24-826a-a581f292a991" providerId="ADAL" clId="{F5E413D5-7A5B-46BF-B7AD-81C481573B95}" dt="2023-11-09T10:29:27.570" v="699" actId="2711"/>
          <ac:spMkLst>
            <pc:docMk/>
            <pc:sldMk cId="3088792352" sldId="380"/>
            <ac:spMk id="29" creationId="{897253CC-68C2-17EA-E02C-A80C4B61812B}"/>
          </ac:spMkLst>
        </pc:spChg>
        <pc:spChg chg="add mod">
          <ac:chgData name="Ioannis Mourthos" userId="75d1f527-3a3c-4d24-826a-a581f292a991" providerId="ADAL" clId="{F5E413D5-7A5B-46BF-B7AD-81C481573B95}" dt="2023-11-09T12:35:08.821" v="2335" actId="2711"/>
          <ac:spMkLst>
            <pc:docMk/>
            <pc:sldMk cId="3088792352" sldId="380"/>
            <ac:spMk id="30" creationId="{D5843463-9D7B-1C61-6316-927EDCFF90D1}"/>
          </ac:spMkLst>
        </pc:spChg>
        <pc:spChg chg="add mod">
          <ac:chgData name="Ioannis Mourthos" userId="75d1f527-3a3c-4d24-826a-a581f292a991" providerId="ADAL" clId="{F5E413D5-7A5B-46BF-B7AD-81C481573B95}" dt="2023-11-09T10:29:19.769" v="698" actId="2711"/>
          <ac:spMkLst>
            <pc:docMk/>
            <pc:sldMk cId="3088792352" sldId="380"/>
            <ac:spMk id="31" creationId="{514A2C74-9C89-82FD-D00B-277CB197D533}"/>
          </ac:spMkLst>
        </pc:spChg>
        <pc:spChg chg="add mod">
          <ac:chgData name="Ioannis Mourthos" userId="75d1f527-3a3c-4d24-826a-a581f292a991" providerId="ADAL" clId="{F5E413D5-7A5B-46BF-B7AD-81C481573B95}" dt="2023-11-09T12:35:08.821" v="2335" actId="2711"/>
          <ac:spMkLst>
            <pc:docMk/>
            <pc:sldMk cId="3088792352" sldId="380"/>
            <ac:spMk id="32" creationId="{F1AD3D9C-5698-4F8E-872F-9284686B94BE}"/>
          </ac:spMkLst>
        </pc:spChg>
        <pc:spChg chg="add mod">
          <ac:chgData name="Ioannis Mourthos" userId="75d1f527-3a3c-4d24-826a-a581f292a991" providerId="ADAL" clId="{F5E413D5-7A5B-46BF-B7AD-81C481573B95}" dt="2023-11-09T10:29:36.577" v="700" actId="1076"/>
          <ac:spMkLst>
            <pc:docMk/>
            <pc:sldMk cId="3088792352" sldId="380"/>
            <ac:spMk id="33" creationId="{B8C4070F-0CAB-86C5-6187-6B4DC6996D3E}"/>
          </ac:spMkLst>
        </pc:spChg>
        <pc:spChg chg="add mod">
          <ac:chgData name="Ioannis Mourthos" userId="75d1f527-3a3c-4d24-826a-a581f292a991" providerId="ADAL" clId="{F5E413D5-7A5B-46BF-B7AD-81C481573B95}" dt="2023-11-09T12:35:08.821" v="2335" actId="2711"/>
          <ac:spMkLst>
            <pc:docMk/>
            <pc:sldMk cId="3088792352" sldId="380"/>
            <ac:spMk id="34" creationId="{AAE8CF03-32E9-7665-4760-D80877AB8FB1}"/>
          </ac:spMkLst>
        </pc:spChg>
        <pc:spChg chg="add mod">
          <ac:chgData name="Ioannis Mourthos" userId="75d1f527-3a3c-4d24-826a-a581f292a991" providerId="ADAL" clId="{F5E413D5-7A5B-46BF-B7AD-81C481573B95}" dt="2023-11-09T10:30:41.848" v="792" actId="1076"/>
          <ac:spMkLst>
            <pc:docMk/>
            <pc:sldMk cId="3088792352" sldId="380"/>
            <ac:spMk id="35" creationId="{90C4E527-7B3E-F181-1710-8E8826F05170}"/>
          </ac:spMkLst>
        </pc:spChg>
        <pc:spChg chg="add mod">
          <ac:chgData name="Ioannis Mourthos" userId="75d1f527-3a3c-4d24-826a-a581f292a991" providerId="ADAL" clId="{F5E413D5-7A5B-46BF-B7AD-81C481573B95}" dt="2023-11-09T12:35:08.821" v="2335" actId="2711"/>
          <ac:spMkLst>
            <pc:docMk/>
            <pc:sldMk cId="3088792352" sldId="380"/>
            <ac:spMk id="36" creationId="{DE8BF85B-6DDD-B056-9CB4-52481E1F020B}"/>
          </ac:spMkLst>
        </pc:spChg>
        <pc:spChg chg="add mod">
          <ac:chgData name="Ioannis Mourthos" userId="75d1f527-3a3c-4d24-826a-a581f292a991" providerId="ADAL" clId="{F5E413D5-7A5B-46BF-B7AD-81C481573B95}" dt="2023-11-09T10:39:10.425" v="927" actId="14100"/>
          <ac:spMkLst>
            <pc:docMk/>
            <pc:sldMk cId="3088792352" sldId="380"/>
            <ac:spMk id="37" creationId="{66FC3725-EACB-E21B-C34C-4E2C45BE9448}"/>
          </ac:spMkLst>
        </pc:spChg>
        <pc:spChg chg="add mod">
          <ac:chgData name="Ioannis Mourthos" userId="75d1f527-3a3c-4d24-826a-a581f292a991" providerId="ADAL" clId="{F5E413D5-7A5B-46BF-B7AD-81C481573B95}" dt="2023-11-09T12:35:08.821" v="2335" actId="2711"/>
          <ac:spMkLst>
            <pc:docMk/>
            <pc:sldMk cId="3088792352" sldId="380"/>
            <ac:spMk id="38" creationId="{C39219BB-3642-4A8F-9E3A-C170DE70035F}"/>
          </ac:spMkLst>
        </pc:spChg>
        <pc:spChg chg="add mod">
          <ac:chgData name="Ioannis Mourthos" userId="75d1f527-3a3c-4d24-826a-a581f292a991" providerId="ADAL" clId="{F5E413D5-7A5B-46BF-B7AD-81C481573B95}" dt="2023-11-09T10:32:35.913" v="899" actId="1076"/>
          <ac:spMkLst>
            <pc:docMk/>
            <pc:sldMk cId="3088792352" sldId="380"/>
            <ac:spMk id="39" creationId="{27DB402F-9054-0CA7-4740-C1577A449543}"/>
          </ac:spMkLst>
        </pc:spChg>
        <pc:spChg chg="add mod">
          <ac:chgData name="Ioannis Mourthos" userId="75d1f527-3a3c-4d24-826a-a581f292a991" providerId="ADAL" clId="{F5E413D5-7A5B-46BF-B7AD-81C481573B95}" dt="2023-11-09T10:57:39.634" v="1114" actId="1038"/>
          <ac:spMkLst>
            <pc:docMk/>
            <pc:sldMk cId="3088792352" sldId="380"/>
            <ac:spMk id="42" creationId="{88D52F5B-DF5E-B92E-8997-BE30879C580E}"/>
          </ac:spMkLst>
        </pc:spChg>
        <pc:spChg chg="add mod">
          <ac:chgData name="Ioannis Mourthos" userId="75d1f527-3a3c-4d24-826a-a581f292a991" providerId="ADAL" clId="{F5E413D5-7A5B-46BF-B7AD-81C481573B95}" dt="2023-11-09T11:03:53.678" v="1189" actId="962"/>
          <ac:spMkLst>
            <pc:docMk/>
            <pc:sldMk cId="3088792352" sldId="380"/>
            <ac:spMk id="43" creationId="{0DD02F33-5442-3311-3DA8-A7C320338D2F}"/>
          </ac:spMkLst>
        </pc:spChg>
        <pc:spChg chg="add mod">
          <ac:chgData name="Ioannis Mourthos" userId="75d1f527-3a3c-4d24-826a-a581f292a991" providerId="ADAL" clId="{F5E413D5-7A5B-46BF-B7AD-81C481573B95}" dt="2023-11-09T11:03:30.299" v="1188" actId="1076"/>
          <ac:spMkLst>
            <pc:docMk/>
            <pc:sldMk cId="3088792352" sldId="380"/>
            <ac:spMk id="44" creationId="{8EE04840-BD64-B5DE-8D88-2C2F9CFD906B}"/>
          </ac:spMkLst>
        </pc:spChg>
        <pc:picChg chg="add mod ord">
          <ac:chgData name="Ioannis Mourthos" userId="75d1f527-3a3c-4d24-826a-a581f292a991" providerId="ADAL" clId="{F5E413D5-7A5B-46BF-B7AD-81C481573B95}" dt="2023-11-09T11:04:55.984" v="1208" actId="1038"/>
          <ac:picMkLst>
            <pc:docMk/>
            <pc:sldMk cId="3088792352" sldId="380"/>
            <ac:picMk id="2" creationId="{E41B8C42-DD52-431F-85F8-E88634B6C4EA}"/>
          </ac:picMkLst>
        </pc:picChg>
        <pc:picChg chg="mod ord modCrop">
          <ac:chgData name="Ioannis Mourthos" userId="75d1f527-3a3c-4d24-826a-a581f292a991" providerId="ADAL" clId="{F5E413D5-7A5B-46BF-B7AD-81C481573B95}" dt="2023-11-09T10:44:07.184" v="988" actId="962"/>
          <ac:picMkLst>
            <pc:docMk/>
            <pc:sldMk cId="3088792352" sldId="380"/>
            <ac:picMk id="4" creationId="{8AE24417-078A-AEC7-3BC3-A9078D2D5F1F}"/>
          </ac:picMkLst>
        </pc:picChg>
        <pc:picChg chg="add del mod modCrop">
          <ac:chgData name="Ioannis Mourthos" userId="75d1f527-3a3c-4d24-826a-a581f292a991" providerId="ADAL" clId="{F5E413D5-7A5B-46BF-B7AD-81C481573B95}" dt="2023-11-09T09:02:39.449" v="85" actId="478"/>
          <ac:picMkLst>
            <pc:docMk/>
            <pc:sldMk cId="3088792352" sldId="380"/>
            <ac:picMk id="5" creationId="{4A94180A-9144-4616-D373-E39B4D57BC4E}"/>
          </ac:picMkLst>
        </pc:picChg>
        <pc:picChg chg="add del mod">
          <ac:chgData name="Ioannis Mourthos" userId="75d1f527-3a3c-4d24-826a-a581f292a991" providerId="ADAL" clId="{F5E413D5-7A5B-46BF-B7AD-81C481573B95}" dt="2023-11-09T08:53:44.903" v="21"/>
          <ac:picMkLst>
            <pc:docMk/>
            <pc:sldMk cId="3088792352" sldId="380"/>
            <ac:picMk id="6" creationId="{97ACC821-80C5-909F-69DB-150662F9C7CF}"/>
          </ac:picMkLst>
        </pc:picChg>
        <pc:picChg chg="add del mod">
          <ac:chgData name="Ioannis Mourthos" userId="75d1f527-3a3c-4d24-826a-a581f292a991" providerId="ADAL" clId="{F5E413D5-7A5B-46BF-B7AD-81C481573B95}" dt="2023-11-09T08:55:24.848" v="40" actId="478"/>
          <ac:picMkLst>
            <pc:docMk/>
            <pc:sldMk cId="3088792352" sldId="380"/>
            <ac:picMk id="8" creationId="{C5D0E920-BCBB-C321-E02B-56EA97DB99B3}"/>
          </ac:picMkLst>
        </pc:picChg>
        <pc:picChg chg="add mod">
          <ac:chgData name="Ioannis Mourthos" userId="75d1f527-3a3c-4d24-826a-a581f292a991" providerId="ADAL" clId="{F5E413D5-7A5B-46BF-B7AD-81C481573B95}" dt="2023-11-09T09:47:04.202" v="124" actId="962"/>
          <ac:picMkLst>
            <pc:docMk/>
            <pc:sldMk cId="3088792352" sldId="380"/>
            <ac:picMk id="10" creationId="{47BDF236-54C3-3FD1-C5CF-729B2BCB10BF}"/>
          </ac:picMkLst>
        </pc:picChg>
        <pc:picChg chg="add mod">
          <ac:chgData name="Ioannis Mourthos" userId="75d1f527-3a3c-4d24-826a-a581f292a991" providerId="ADAL" clId="{F5E413D5-7A5B-46BF-B7AD-81C481573B95}" dt="2023-11-09T09:06:06.165" v="115"/>
          <ac:picMkLst>
            <pc:docMk/>
            <pc:sldMk cId="3088792352" sldId="380"/>
            <ac:picMk id="15" creationId="{9858ABAF-8CF2-0277-B749-2E3EB68193D5}"/>
          </ac:picMkLst>
        </pc:picChg>
        <pc:picChg chg="add del">
          <ac:chgData name="Ioannis Mourthos" userId="75d1f527-3a3c-4d24-826a-a581f292a991" providerId="ADAL" clId="{F5E413D5-7A5B-46BF-B7AD-81C481573B95}" dt="2023-11-09T08:49:30.111" v="6" actId="478"/>
          <ac:picMkLst>
            <pc:docMk/>
            <pc:sldMk cId="3088792352" sldId="380"/>
            <ac:picMk id="17" creationId="{76A0C060-55FA-9467-43A5-BAA3D3BC688C}"/>
          </ac:picMkLst>
        </pc:picChg>
        <pc:picChg chg="add del">
          <ac:chgData name="Ioannis Mourthos" userId="75d1f527-3a3c-4d24-826a-a581f292a991" providerId="ADAL" clId="{F5E413D5-7A5B-46BF-B7AD-81C481573B95}" dt="2023-11-09T08:49:29.934" v="5" actId="478"/>
          <ac:picMkLst>
            <pc:docMk/>
            <pc:sldMk cId="3088792352" sldId="380"/>
            <ac:picMk id="22" creationId="{555F87B6-F94A-40DC-693A-305C8996BDFD}"/>
          </ac:picMkLst>
        </pc:picChg>
        <pc:picChg chg="add mod">
          <ac:chgData name="Ioannis Mourthos" userId="75d1f527-3a3c-4d24-826a-a581f292a991" providerId="ADAL" clId="{F5E413D5-7A5B-46BF-B7AD-81C481573B95}" dt="2023-11-09T10:53:56.881" v="1006" actId="1076"/>
          <ac:picMkLst>
            <pc:docMk/>
            <pc:sldMk cId="3088792352" sldId="380"/>
            <ac:picMk id="41" creationId="{3B300A54-14C9-DB90-39EF-14203B79AC12}"/>
          </ac:picMkLst>
        </pc:picChg>
      </pc:sldChg>
      <pc:sldChg chg="addSp delSp modSp add mod ord modAnim">
        <pc:chgData name="Ioannis Mourthos" userId="75d1f527-3a3c-4d24-826a-a581f292a991" providerId="ADAL" clId="{F5E413D5-7A5B-46BF-B7AD-81C481573B95}" dt="2023-11-09T12:46:25.675" v="2669" actId="14100"/>
        <pc:sldMkLst>
          <pc:docMk/>
          <pc:sldMk cId="1711986340" sldId="381"/>
        </pc:sldMkLst>
        <pc:spChg chg="add del mod">
          <ac:chgData name="Ioannis Mourthos" userId="75d1f527-3a3c-4d24-826a-a581f292a991" providerId="ADAL" clId="{F5E413D5-7A5B-46BF-B7AD-81C481573B95}" dt="2023-11-09T11:37:53.735" v="1213" actId="478"/>
          <ac:spMkLst>
            <pc:docMk/>
            <pc:sldMk cId="1711986340" sldId="381"/>
            <ac:spMk id="3" creationId="{F7547483-E789-7C4E-5448-28F67D877995}"/>
          </ac:spMkLst>
        </pc:spChg>
        <pc:spChg chg="del">
          <ac:chgData name="Ioannis Mourthos" userId="75d1f527-3a3c-4d24-826a-a581f292a991" providerId="ADAL" clId="{F5E413D5-7A5B-46BF-B7AD-81C481573B95}" dt="2023-11-09T11:37:51.496" v="1212" actId="478"/>
          <ac:spMkLst>
            <pc:docMk/>
            <pc:sldMk cId="1711986340" sldId="381"/>
            <ac:spMk id="6" creationId="{00000000-0000-0000-0000-000000000000}"/>
          </ac:spMkLst>
        </pc:spChg>
        <pc:spChg chg="mod">
          <ac:chgData name="Ioannis Mourthos" userId="75d1f527-3a3c-4d24-826a-a581f292a991" providerId="ADAL" clId="{F5E413D5-7A5B-46BF-B7AD-81C481573B95}" dt="2023-11-09T11:47:42.165" v="1720" actId="27636"/>
          <ac:spMkLst>
            <pc:docMk/>
            <pc:sldMk cId="1711986340" sldId="381"/>
            <ac:spMk id="7" creationId="{00000000-0000-0000-0000-000000000000}"/>
          </ac:spMkLst>
        </pc:spChg>
        <pc:spChg chg="add mod">
          <ac:chgData name="Ioannis Mourthos" userId="75d1f527-3a3c-4d24-826a-a581f292a991" providerId="ADAL" clId="{F5E413D5-7A5B-46BF-B7AD-81C481573B95}" dt="2023-11-09T11:54:08.186" v="1753"/>
          <ac:spMkLst>
            <pc:docMk/>
            <pc:sldMk cId="1711986340" sldId="381"/>
            <ac:spMk id="14" creationId="{C20A7163-CBB4-6CEE-25B6-561BAFA449B6}"/>
          </ac:spMkLst>
        </pc:spChg>
        <pc:spChg chg="add mod">
          <ac:chgData name="Ioannis Mourthos" userId="75d1f527-3a3c-4d24-826a-a581f292a991" providerId="ADAL" clId="{F5E413D5-7A5B-46BF-B7AD-81C481573B95}" dt="2023-11-09T12:34:33.371" v="2333" actId="2711"/>
          <ac:spMkLst>
            <pc:docMk/>
            <pc:sldMk cId="1711986340" sldId="381"/>
            <ac:spMk id="16" creationId="{F26B2AAF-BEA8-B9CE-E4BA-A2EFF9F2399B}"/>
          </ac:spMkLst>
        </pc:spChg>
        <pc:spChg chg="add mod">
          <ac:chgData name="Ioannis Mourthos" userId="75d1f527-3a3c-4d24-826a-a581f292a991" providerId="ADAL" clId="{F5E413D5-7A5B-46BF-B7AD-81C481573B95}" dt="2023-11-09T12:01:44.390" v="1819" actId="14100"/>
          <ac:spMkLst>
            <pc:docMk/>
            <pc:sldMk cId="1711986340" sldId="381"/>
            <ac:spMk id="17" creationId="{A3C9A1E0-597F-7AF1-E3E5-A69CF33CF69F}"/>
          </ac:spMkLst>
        </pc:spChg>
        <pc:spChg chg="add mod">
          <ac:chgData name="Ioannis Mourthos" userId="75d1f527-3a3c-4d24-826a-a581f292a991" providerId="ADAL" clId="{F5E413D5-7A5B-46BF-B7AD-81C481573B95}" dt="2023-11-09T12:13:37.226" v="1970" actId="208"/>
          <ac:spMkLst>
            <pc:docMk/>
            <pc:sldMk cId="1711986340" sldId="381"/>
            <ac:spMk id="18" creationId="{434DE673-356D-3A2C-1B4D-D88985CB90C3}"/>
          </ac:spMkLst>
        </pc:spChg>
        <pc:spChg chg="add mod">
          <ac:chgData name="Ioannis Mourthos" userId="75d1f527-3a3c-4d24-826a-a581f292a991" providerId="ADAL" clId="{F5E413D5-7A5B-46BF-B7AD-81C481573B95}" dt="2023-11-09T12:15:02.458" v="1980" actId="208"/>
          <ac:spMkLst>
            <pc:docMk/>
            <pc:sldMk cId="1711986340" sldId="381"/>
            <ac:spMk id="19" creationId="{7128213F-10ED-308E-1466-453F4830FDC1}"/>
          </ac:spMkLst>
        </pc:spChg>
        <pc:spChg chg="add mod">
          <ac:chgData name="Ioannis Mourthos" userId="75d1f527-3a3c-4d24-826a-a581f292a991" providerId="ADAL" clId="{F5E413D5-7A5B-46BF-B7AD-81C481573B95}" dt="2023-11-09T12:14:53.636" v="1979" actId="208"/>
          <ac:spMkLst>
            <pc:docMk/>
            <pc:sldMk cId="1711986340" sldId="381"/>
            <ac:spMk id="20" creationId="{859E8D2E-DEEA-2F87-E8FD-4B50C2BF351A}"/>
          </ac:spMkLst>
        </pc:spChg>
        <pc:spChg chg="add mod">
          <ac:chgData name="Ioannis Mourthos" userId="75d1f527-3a3c-4d24-826a-a581f292a991" providerId="ADAL" clId="{F5E413D5-7A5B-46BF-B7AD-81C481573B95}" dt="2023-11-09T12:14:37.746" v="1977" actId="208"/>
          <ac:spMkLst>
            <pc:docMk/>
            <pc:sldMk cId="1711986340" sldId="381"/>
            <ac:spMk id="21" creationId="{372ABE5D-5E23-BB48-C4B9-D962170EE0D1}"/>
          </ac:spMkLst>
        </pc:spChg>
        <pc:spChg chg="add mod">
          <ac:chgData name="Ioannis Mourthos" userId="75d1f527-3a3c-4d24-826a-a581f292a991" providerId="ADAL" clId="{F5E413D5-7A5B-46BF-B7AD-81C481573B95}" dt="2023-11-09T12:14:45.587" v="1978" actId="208"/>
          <ac:spMkLst>
            <pc:docMk/>
            <pc:sldMk cId="1711986340" sldId="381"/>
            <ac:spMk id="22" creationId="{CE1D095F-FEAD-732C-1B22-7AFD52ADB4A4}"/>
          </ac:spMkLst>
        </pc:spChg>
        <pc:spChg chg="add mod">
          <ac:chgData name="Ioannis Mourthos" userId="75d1f527-3a3c-4d24-826a-a581f292a991" providerId="ADAL" clId="{F5E413D5-7A5B-46BF-B7AD-81C481573B95}" dt="2023-11-09T12:14:29.358" v="1976" actId="208"/>
          <ac:spMkLst>
            <pc:docMk/>
            <pc:sldMk cId="1711986340" sldId="381"/>
            <ac:spMk id="23" creationId="{5855B31B-9A8F-497F-41E2-DAB86DFFCAC2}"/>
          </ac:spMkLst>
        </pc:spChg>
        <pc:spChg chg="add mod">
          <ac:chgData name="Ioannis Mourthos" userId="75d1f527-3a3c-4d24-826a-a581f292a991" providerId="ADAL" clId="{F5E413D5-7A5B-46BF-B7AD-81C481573B95}" dt="2023-11-09T12:14:21.948" v="1975" actId="208"/>
          <ac:spMkLst>
            <pc:docMk/>
            <pc:sldMk cId="1711986340" sldId="381"/>
            <ac:spMk id="24" creationId="{39926760-CEAC-4877-B2F8-084F178F6C38}"/>
          </ac:spMkLst>
        </pc:spChg>
        <pc:spChg chg="add mod">
          <ac:chgData name="Ioannis Mourthos" userId="75d1f527-3a3c-4d24-826a-a581f292a991" providerId="ADAL" clId="{F5E413D5-7A5B-46BF-B7AD-81C481573B95}" dt="2023-11-09T12:14:14.359" v="1974" actId="208"/>
          <ac:spMkLst>
            <pc:docMk/>
            <pc:sldMk cId="1711986340" sldId="381"/>
            <ac:spMk id="25" creationId="{2DAF3BDC-E7C7-EDEE-A1BC-8EF2DC554C65}"/>
          </ac:spMkLst>
        </pc:spChg>
        <pc:spChg chg="add mod">
          <ac:chgData name="Ioannis Mourthos" userId="75d1f527-3a3c-4d24-826a-a581f292a991" providerId="ADAL" clId="{F5E413D5-7A5B-46BF-B7AD-81C481573B95}" dt="2023-11-09T12:13:49.499" v="1971" actId="208"/>
          <ac:spMkLst>
            <pc:docMk/>
            <pc:sldMk cId="1711986340" sldId="381"/>
            <ac:spMk id="26" creationId="{C48BAF97-0A82-1365-635B-CABBD57AF033}"/>
          </ac:spMkLst>
        </pc:spChg>
        <pc:spChg chg="add mod">
          <ac:chgData name="Ioannis Mourthos" userId="75d1f527-3a3c-4d24-826a-a581f292a991" providerId="ADAL" clId="{F5E413D5-7A5B-46BF-B7AD-81C481573B95}" dt="2023-11-09T12:13:57.724" v="1972" actId="208"/>
          <ac:spMkLst>
            <pc:docMk/>
            <pc:sldMk cId="1711986340" sldId="381"/>
            <ac:spMk id="27" creationId="{1D2A18F3-A1BE-206A-84C5-2C2CA605B8E8}"/>
          </ac:spMkLst>
        </pc:spChg>
        <pc:spChg chg="add mod">
          <ac:chgData name="Ioannis Mourthos" userId="75d1f527-3a3c-4d24-826a-a581f292a991" providerId="ADAL" clId="{F5E413D5-7A5B-46BF-B7AD-81C481573B95}" dt="2023-11-09T12:14:06.844" v="1973" actId="208"/>
          <ac:spMkLst>
            <pc:docMk/>
            <pc:sldMk cId="1711986340" sldId="381"/>
            <ac:spMk id="28" creationId="{27DA1692-A8FF-BE0E-1BF1-F6FD680B4F7E}"/>
          </ac:spMkLst>
        </pc:spChg>
        <pc:spChg chg="add mod">
          <ac:chgData name="Ioannis Mourthos" userId="75d1f527-3a3c-4d24-826a-a581f292a991" providerId="ADAL" clId="{F5E413D5-7A5B-46BF-B7AD-81C481573B95}" dt="2023-11-09T12:19:20.733" v="2032" actId="207"/>
          <ac:spMkLst>
            <pc:docMk/>
            <pc:sldMk cId="1711986340" sldId="381"/>
            <ac:spMk id="29" creationId="{3356926A-AC77-C520-39A0-A29739DCDB19}"/>
          </ac:spMkLst>
        </pc:spChg>
        <pc:spChg chg="add mod">
          <ac:chgData name="Ioannis Mourthos" userId="75d1f527-3a3c-4d24-826a-a581f292a991" providerId="ADAL" clId="{F5E413D5-7A5B-46BF-B7AD-81C481573B95}" dt="2023-11-09T12:22:50.420" v="2112" actId="14100"/>
          <ac:spMkLst>
            <pc:docMk/>
            <pc:sldMk cId="1711986340" sldId="381"/>
            <ac:spMk id="30" creationId="{A4C43E1A-D918-7E6A-7BDA-FF8C93259AFC}"/>
          </ac:spMkLst>
        </pc:spChg>
        <pc:spChg chg="add mod">
          <ac:chgData name="Ioannis Mourthos" userId="75d1f527-3a3c-4d24-826a-a581f292a991" providerId="ADAL" clId="{F5E413D5-7A5B-46BF-B7AD-81C481573B95}" dt="2023-11-09T12:21:57.092" v="2102" actId="1076"/>
          <ac:spMkLst>
            <pc:docMk/>
            <pc:sldMk cId="1711986340" sldId="381"/>
            <ac:spMk id="31" creationId="{9C2909DC-0D51-AEDC-FB19-B76584AE2D98}"/>
          </ac:spMkLst>
        </pc:spChg>
        <pc:spChg chg="add mod">
          <ac:chgData name="Ioannis Mourthos" userId="75d1f527-3a3c-4d24-826a-a581f292a991" providerId="ADAL" clId="{F5E413D5-7A5B-46BF-B7AD-81C481573B95}" dt="2023-11-09T12:24:14.531" v="2138" actId="207"/>
          <ac:spMkLst>
            <pc:docMk/>
            <pc:sldMk cId="1711986340" sldId="381"/>
            <ac:spMk id="32" creationId="{CFFBCD9F-16EF-D7E7-8A0D-19CB408E13F8}"/>
          </ac:spMkLst>
        </pc:spChg>
        <pc:spChg chg="add mod">
          <ac:chgData name="Ioannis Mourthos" userId="75d1f527-3a3c-4d24-826a-a581f292a991" providerId="ADAL" clId="{F5E413D5-7A5B-46BF-B7AD-81C481573B95}" dt="2023-11-09T12:25:59.341" v="2167" actId="207"/>
          <ac:spMkLst>
            <pc:docMk/>
            <pc:sldMk cId="1711986340" sldId="381"/>
            <ac:spMk id="33" creationId="{BEC0BE15-8721-80A8-7E53-338AA87672F7}"/>
          </ac:spMkLst>
        </pc:spChg>
        <pc:spChg chg="add mod">
          <ac:chgData name="Ioannis Mourthos" userId="75d1f527-3a3c-4d24-826a-a581f292a991" providerId="ADAL" clId="{F5E413D5-7A5B-46BF-B7AD-81C481573B95}" dt="2023-11-09T12:26:52.508" v="2188" actId="2711"/>
          <ac:spMkLst>
            <pc:docMk/>
            <pc:sldMk cId="1711986340" sldId="381"/>
            <ac:spMk id="34" creationId="{2EBD3ACF-1D42-C6CF-87F7-131107679D05}"/>
          </ac:spMkLst>
        </pc:spChg>
        <pc:spChg chg="add mod">
          <ac:chgData name="Ioannis Mourthos" userId="75d1f527-3a3c-4d24-826a-a581f292a991" providerId="ADAL" clId="{F5E413D5-7A5B-46BF-B7AD-81C481573B95}" dt="2023-11-09T12:28:09.597" v="2215" actId="207"/>
          <ac:spMkLst>
            <pc:docMk/>
            <pc:sldMk cId="1711986340" sldId="381"/>
            <ac:spMk id="35" creationId="{A913EB71-E54E-C087-DC33-2424CAC281EB}"/>
          </ac:spMkLst>
        </pc:spChg>
        <pc:spChg chg="add mod">
          <ac:chgData name="Ioannis Mourthos" userId="75d1f527-3a3c-4d24-826a-a581f292a991" providerId="ADAL" clId="{F5E413D5-7A5B-46BF-B7AD-81C481573B95}" dt="2023-11-09T12:30:18.751" v="2267" actId="207"/>
          <ac:spMkLst>
            <pc:docMk/>
            <pc:sldMk cId="1711986340" sldId="381"/>
            <ac:spMk id="36" creationId="{BC36465B-FFCB-563D-C310-BA80159DD6FF}"/>
          </ac:spMkLst>
        </pc:spChg>
        <pc:spChg chg="add mod">
          <ac:chgData name="Ioannis Mourthos" userId="75d1f527-3a3c-4d24-826a-a581f292a991" providerId="ADAL" clId="{F5E413D5-7A5B-46BF-B7AD-81C481573B95}" dt="2023-11-09T12:46:25.675" v="2669" actId="14100"/>
          <ac:spMkLst>
            <pc:docMk/>
            <pc:sldMk cId="1711986340" sldId="381"/>
            <ac:spMk id="37" creationId="{773B6A31-30BD-1804-E33E-6E8A9EEACF8B}"/>
          </ac:spMkLst>
        </pc:spChg>
        <pc:spChg chg="add mod">
          <ac:chgData name="Ioannis Mourthos" userId="75d1f527-3a3c-4d24-826a-a581f292a991" providerId="ADAL" clId="{F5E413D5-7A5B-46BF-B7AD-81C481573B95}" dt="2023-11-09T12:37:01.496" v="2413" actId="207"/>
          <ac:spMkLst>
            <pc:docMk/>
            <pc:sldMk cId="1711986340" sldId="381"/>
            <ac:spMk id="38" creationId="{2BD49926-F025-2723-567A-7BB87BB461FB}"/>
          </ac:spMkLst>
        </pc:spChg>
        <pc:spChg chg="add mod">
          <ac:chgData name="Ioannis Mourthos" userId="75d1f527-3a3c-4d24-826a-a581f292a991" providerId="ADAL" clId="{F5E413D5-7A5B-46BF-B7AD-81C481573B95}" dt="2023-11-09T12:39:13.274" v="2483" actId="1035"/>
          <ac:spMkLst>
            <pc:docMk/>
            <pc:sldMk cId="1711986340" sldId="381"/>
            <ac:spMk id="39" creationId="{77BBE49F-110E-DF80-AF5D-E3EF5B86AA4E}"/>
          </ac:spMkLst>
        </pc:spChg>
        <pc:spChg chg="add mod">
          <ac:chgData name="Ioannis Mourthos" userId="75d1f527-3a3c-4d24-826a-a581f292a991" providerId="ADAL" clId="{F5E413D5-7A5B-46BF-B7AD-81C481573B95}" dt="2023-11-09T12:42:05.123" v="2587" actId="207"/>
          <ac:spMkLst>
            <pc:docMk/>
            <pc:sldMk cId="1711986340" sldId="381"/>
            <ac:spMk id="40" creationId="{09778CD8-AAF6-A1AE-E9F8-2B20C078FAB4}"/>
          </ac:spMkLst>
        </pc:spChg>
        <pc:spChg chg="add mod">
          <ac:chgData name="Ioannis Mourthos" userId="75d1f527-3a3c-4d24-826a-a581f292a991" providerId="ADAL" clId="{F5E413D5-7A5B-46BF-B7AD-81C481573B95}" dt="2023-11-09T12:43:36.329" v="2623" actId="122"/>
          <ac:spMkLst>
            <pc:docMk/>
            <pc:sldMk cId="1711986340" sldId="381"/>
            <ac:spMk id="41" creationId="{7E11E666-7145-ABE6-5349-7BA4E45FEF2B}"/>
          </ac:spMkLst>
        </pc:spChg>
        <pc:picChg chg="add del mod">
          <ac:chgData name="Ioannis Mourthos" userId="75d1f527-3a3c-4d24-826a-a581f292a991" providerId="ADAL" clId="{F5E413D5-7A5B-46BF-B7AD-81C481573B95}" dt="2023-11-09T11:48:22.312" v="1725" actId="478"/>
          <ac:picMkLst>
            <pc:docMk/>
            <pc:sldMk cId="1711986340" sldId="381"/>
            <ac:picMk id="8" creationId="{02816933-BB37-EA4A-4C99-9EFBCBB2373B}"/>
          </ac:picMkLst>
        </pc:picChg>
        <pc:picChg chg="del">
          <ac:chgData name="Ioannis Mourthos" userId="75d1f527-3a3c-4d24-826a-a581f292a991" providerId="ADAL" clId="{F5E413D5-7A5B-46BF-B7AD-81C481573B95}" dt="2023-11-09T11:47:15.590" v="1710" actId="478"/>
          <ac:picMkLst>
            <pc:docMk/>
            <pc:sldMk cId="1711986340" sldId="381"/>
            <ac:picMk id="10" creationId="{C915E92B-E664-55CF-4AE5-40407236E4DE}"/>
          </ac:picMkLst>
        </pc:picChg>
        <pc:picChg chg="add mod ord">
          <ac:chgData name="Ioannis Mourthos" userId="75d1f527-3a3c-4d24-826a-a581f292a991" providerId="ADAL" clId="{F5E413D5-7A5B-46BF-B7AD-81C481573B95}" dt="2023-11-09T12:02:02.719" v="1820" actId="166"/>
          <ac:picMkLst>
            <pc:docMk/>
            <pc:sldMk cId="1711986340" sldId="381"/>
            <ac:picMk id="11" creationId="{FD9FB394-FE10-FF2C-7661-CD242466F2D3}"/>
          </ac:picMkLst>
        </pc:picChg>
        <pc:picChg chg="add mod">
          <ac:chgData name="Ioannis Mourthos" userId="75d1f527-3a3c-4d24-826a-a581f292a991" providerId="ADAL" clId="{F5E413D5-7A5B-46BF-B7AD-81C481573B95}" dt="2023-11-09T11:59:20.270" v="1781" actId="962"/>
          <ac:picMkLst>
            <pc:docMk/>
            <pc:sldMk cId="1711986340" sldId="381"/>
            <ac:picMk id="13" creationId="{434DDE0F-BDD4-1B06-9449-81BCF0E0AB26}"/>
          </ac:picMkLst>
        </pc:picChg>
        <pc:picChg chg="add mod">
          <ac:chgData name="Ioannis Mourthos" userId="75d1f527-3a3c-4d24-826a-a581f292a991" providerId="ADAL" clId="{F5E413D5-7A5B-46BF-B7AD-81C481573B95}" dt="2023-11-09T11:55:27.898" v="1756"/>
          <ac:picMkLst>
            <pc:docMk/>
            <pc:sldMk cId="1711986340" sldId="381"/>
            <ac:picMk id="15" creationId="{AE5D4804-C356-2D47-A7A4-E85DC406A3D8}"/>
          </ac:picMkLst>
        </pc:picChg>
      </pc:sldChg>
    </pc:docChg>
  </pc:docChgLst>
  <pc:docChgLst>
    <pc:chgData name="Ioannis Mourthos" userId="75d1f527-3a3c-4d24-826a-a581f292a991" providerId="ADAL" clId="{E4B0C1E3-6F7E-4999-8E60-C104A70D2D03}"/>
    <pc:docChg chg="modSld sldOrd">
      <pc:chgData name="Ioannis Mourthos" userId="75d1f527-3a3c-4d24-826a-a581f292a991" providerId="ADAL" clId="{E4B0C1E3-6F7E-4999-8E60-C104A70D2D03}" dt="2023-08-28T07:57:56.344" v="1"/>
      <pc:docMkLst>
        <pc:docMk/>
      </pc:docMkLst>
      <pc:sldChg chg="ord">
        <pc:chgData name="Ioannis Mourthos" userId="75d1f527-3a3c-4d24-826a-a581f292a991" providerId="ADAL" clId="{E4B0C1E3-6F7E-4999-8E60-C104A70D2D03}" dt="2023-08-28T07:57:56.344" v="1"/>
        <pc:sldMkLst>
          <pc:docMk/>
          <pc:sldMk cId="2156875665" sldId="3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C1A75-B31C-FA43-917E-2A6BB3EDE3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B71E1-FE06-FE4D-ACD5-B3D5ACD4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B71E1-FE06-FE4D-ACD5-B3D5ACD4F3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6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B71E1-FE06-FE4D-ACD5-B3D5ACD4F3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3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emf"/><Relationship Id="rId4" Type="http://schemas.openxmlformats.org/officeDocument/2006/relationships/image" Target="../media/image1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emf"/><Relationship Id="rId4" Type="http://schemas.openxmlformats.org/officeDocument/2006/relationships/image" Target="../media/image14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emf"/><Relationship Id="rId4" Type="http://schemas.openxmlformats.org/officeDocument/2006/relationships/image" Target="../media/image1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emf"/><Relationship Id="rId4" Type="http://schemas.openxmlformats.org/officeDocument/2006/relationships/image" Target="../media/image1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5505" y="756275"/>
            <a:ext cx="3892990" cy="3083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17322" y="4340426"/>
            <a:ext cx="5509356" cy="533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31309" y="1414004"/>
            <a:ext cx="2281383" cy="19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90107" y="1760754"/>
            <a:ext cx="2266724" cy="1997790"/>
          </a:xfrm>
          <a:prstGeom prst="rect">
            <a:avLst/>
          </a:prstGeom>
        </p:spPr>
      </p:pic>
      <p:sp>
        <p:nvSpPr>
          <p:cNvPr id="24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70352" y="419101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3281024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2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05448" y="396183"/>
            <a:ext cx="3281308" cy="21690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572393" y="1752225"/>
            <a:ext cx="4396754" cy="2215991"/>
          </a:xfrm>
          <a:prstGeom prst="rect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27589" y="1981870"/>
            <a:ext cx="3970748" cy="17267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30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69146" y="837073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1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20672" y="396183"/>
            <a:ext cx="3281308" cy="21690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4263618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2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6011501" y="0"/>
            <a:ext cx="3132499" cy="3996845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4"/>
            <a:ext cx="9144000" cy="3576116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6264" y="2334632"/>
            <a:ext cx="5435237" cy="1650667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1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Quote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00" y="4465694"/>
            <a:ext cx="514350" cy="447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59049"/>
            <a:ext cx="2153920" cy="934720"/>
          </a:xfrm>
          <a:prstGeom prst="rect">
            <a:avLst/>
          </a:prstGeom>
        </p:spPr>
      </p:pic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Quote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00" y="4464000"/>
            <a:ext cx="514350" cy="447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59049"/>
            <a:ext cx="2153920" cy="934720"/>
          </a:xfrm>
          <a:prstGeom prst="rect">
            <a:avLst/>
          </a:prstGeom>
        </p:spPr>
      </p:pic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Quote + Ic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00" y="4464000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Quote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59049"/>
            <a:ext cx="2153920" cy="934720"/>
          </a:xfrm>
          <a:prstGeom prst="rect">
            <a:avLst/>
          </a:prstGeom>
        </p:spPr>
      </p:pic>
      <p:sp>
        <p:nvSpPr>
          <p:cNvPr id="1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00" y="4464000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746297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2399" y="1910748"/>
            <a:ext cx="7492108" cy="401061"/>
          </a:xfrm>
          <a:solidFill>
            <a:schemeClr val="tx2"/>
          </a:solidFill>
        </p:spPr>
        <p:txBody>
          <a:bodyPr lIns="180000" tIns="144000" rIns="180000" bIns="144000">
            <a:noAutofit/>
          </a:bodyPr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89038" y="825281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70" y="2311809"/>
            <a:ext cx="7488237" cy="258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038" y="141195"/>
            <a:ext cx="1076960" cy="53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4474036" y="2216309"/>
            <a:ext cx="3590471" cy="2721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71" y="2216309"/>
            <a:ext cx="3590471" cy="2721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52000" y="609898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72392" y="709944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53247"/>
            <a:ext cx="1076960" cy="538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2392" y="1807830"/>
            <a:ext cx="7492108" cy="385751"/>
          </a:xfrm>
          <a:solidFill>
            <a:schemeClr val="tx2"/>
          </a:solidFill>
        </p:spPr>
        <p:txBody>
          <a:bodyPr lIns="180000" tIns="144000" rIns="180000" bIns="144000">
            <a:noAutofit/>
          </a:bodyPr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270748"/>
            <a:ext cx="7475462" cy="111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89039" y="1388816"/>
            <a:ext cx="7475462" cy="696699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2085515"/>
            <a:ext cx="4318000" cy="17373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2692" y="1999014"/>
            <a:ext cx="3281308" cy="2169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52000" y="746556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4109" y="1893105"/>
            <a:ext cx="5123455" cy="418963"/>
          </a:xfrm>
          <a:solidFill>
            <a:schemeClr val="tx2"/>
          </a:solidFill>
        </p:spPr>
        <p:txBody>
          <a:bodyPr lIns="180000" tIns="144000" rIns="180000" bIns="144000">
            <a:noAutofit/>
          </a:bodyPr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72392" y="814054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70" y="2340270"/>
            <a:ext cx="5119135" cy="2629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179874"/>
            <a:ext cx="1076960" cy="538480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116694" y="1675968"/>
            <a:ext cx="3027305" cy="2269015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52000" y="820637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2392" y="2057655"/>
            <a:ext cx="4887659" cy="604800"/>
          </a:xfrm>
          <a:solidFill>
            <a:schemeClr val="tx2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5498253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70" y="2721832"/>
            <a:ext cx="4892713" cy="2247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141195"/>
            <a:ext cx="1076960" cy="53848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5712050" y="978603"/>
            <a:ext cx="3431949" cy="4164898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52000" y="820637"/>
            <a:ext cx="8640000" cy="1408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70" y="2387361"/>
            <a:ext cx="7488237" cy="2582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4474036" y="1905424"/>
            <a:ext cx="3844774" cy="30641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52000" y="662670"/>
            <a:ext cx="8640000" cy="1242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6270" y="826376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69" y="1905427"/>
            <a:ext cx="3742969" cy="30641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270" y="124190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3156769" y="2026171"/>
            <a:ext cx="2340000" cy="2941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63" y="2026171"/>
            <a:ext cx="2340000" cy="2941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5737275" y="2026171"/>
            <a:ext cx="2340000" cy="2941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02660" y="729719"/>
            <a:ext cx="8640000" cy="12508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76263" y="815627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263" y="145653"/>
            <a:ext cx="1076960" cy="5384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2692" y="1999014"/>
            <a:ext cx="3281308" cy="2169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52000" y="820637"/>
            <a:ext cx="8640000" cy="1408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69" y="2387361"/>
            <a:ext cx="5152191" cy="2582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116694" y="1675968"/>
            <a:ext cx="3027305" cy="2269015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52000" y="820637"/>
            <a:ext cx="8640000" cy="1408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9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69" y="2387361"/>
            <a:ext cx="5152191" cy="2582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5498253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5712050" y="978603"/>
            <a:ext cx="3431949" cy="4164898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6534014" y="1867208"/>
            <a:ext cx="1440000" cy="1440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3843414" y="1867208"/>
            <a:ext cx="1440000" cy="1440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1185162" y="1867208"/>
            <a:ext cx="1440000" cy="1440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8193" y="3677329"/>
            <a:ext cx="2376000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8193" y="3963634"/>
            <a:ext cx="2376000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906423" y="3677329"/>
            <a:ext cx="2376000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5906423" y="3963634"/>
            <a:ext cx="2376000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3236445" y="3677329"/>
            <a:ext cx="2376000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3236445" y="3963634"/>
            <a:ext cx="2376000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52000" y="820637"/>
            <a:ext cx="8640000" cy="153067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89038" y="978604"/>
            <a:ext cx="8093407" cy="673772"/>
          </a:xfrm>
        </p:spPr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58516" y="1867208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86742" y="1867208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722629" y="1867208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8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/>
          <p:cNvSpPr>
            <a:spLocks/>
          </p:cNvSpPr>
          <p:nvPr userDrawn="1"/>
        </p:nvSpPr>
        <p:spPr>
          <a:xfrm>
            <a:off x="715684" y="1600681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9038" y="1600681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2066330" y="17450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2066330" y="2031306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6" name="Oval 25"/>
          <p:cNvSpPr>
            <a:spLocks/>
          </p:cNvSpPr>
          <p:nvPr userDrawn="1"/>
        </p:nvSpPr>
        <p:spPr>
          <a:xfrm>
            <a:off x="4886052" y="1600681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59406" y="1600681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6236698" y="17450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6236698" y="2031306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30" name="Oval 29"/>
          <p:cNvSpPr>
            <a:spLocks/>
          </p:cNvSpPr>
          <p:nvPr userDrawn="1"/>
        </p:nvSpPr>
        <p:spPr>
          <a:xfrm>
            <a:off x="715684" y="2588180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89038" y="2588180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2066330" y="27325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2066330" y="3018805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34" name="Oval 33"/>
          <p:cNvSpPr>
            <a:spLocks/>
          </p:cNvSpPr>
          <p:nvPr userDrawn="1"/>
        </p:nvSpPr>
        <p:spPr>
          <a:xfrm>
            <a:off x="4886052" y="2588180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759406" y="2588180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6236698" y="27325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6236698" y="3018805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38" name="Oval 37"/>
          <p:cNvSpPr>
            <a:spLocks/>
          </p:cNvSpPr>
          <p:nvPr userDrawn="1"/>
        </p:nvSpPr>
        <p:spPr>
          <a:xfrm>
            <a:off x="715684" y="3579728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89038" y="3579728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2066330" y="3724047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2066330" y="4010353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42" name="Oval 41"/>
          <p:cNvSpPr>
            <a:spLocks/>
          </p:cNvSpPr>
          <p:nvPr userDrawn="1"/>
        </p:nvSpPr>
        <p:spPr>
          <a:xfrm>
            <a:off x="4886052" y="3579728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4759406" y="3579728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6236698" y="3724047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6236698" y="4010353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48" name="Title 1"/>
          <p:cNvSpPr>
            <a:spLocks noGrp="1"/>
          </p:cNvSpPr>
          <p:nvPr>
            <p:ph type="title" hasCustomPrompt="1"/>
          </p:nvPr>
        </p:nvSpPr>
        <p:spPr>
          <a:xfrm>
            <a:off x="589038" y="978604"/>
            <a:ext cx="8093407" cy="578224"/>
          </a:xfrm>
        </p:spPr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/>
          <p:cNvSpPr>
            <a:spLocks/>
          </p:cNvSpPr>
          <p:nvPr userDrawn="1"/>
        </p:nvSpPr>
        <p:spPr>
          <a:xfrm>
            <a:off x="715684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9038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58"/>
          <p:cNvSpPr>
            <a:spLocks/>
          </p:cNvSpPr>
          <p:nvPr userDrawn="1"/>
        </p:nvSpPr>
        <p:spPr>
          <a:xfrm>
            <a:off x="1857520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30874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60"/>
          <p:cNvSpPr>
            <a:spLocks/>
          </p:cNvSpPr>
          <p:nvPr userDrawn="1"/>
        </p:nvSpPr>
        <p:spPr>
          <a:xfrm>
            <a:off x="2999356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872710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3" name="Oval 62"/>
          <p:cNvSpPr>
            <a:spLocks/>
          </p:cNvSpPr>
          <p:nvPr userDrawn="1"/>
        </p:nvSpPr>
        <p:spPr>
          <a:xfrm>
            <a:off x="4141192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14546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5" name="Oval 64"/>
          <p:cNvSpPr>
            <a:spLocks/>
          </p:cNvSpPr>
          <p:nvPr userDrawn="1"/>
        </p:nvSpPr>
        <p:spPr>
          <a:xfrm>
            <a:off x="5283028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156382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7" name="Oval 66"/>
          <p:cNvSpPr>
            <a:spLocks/>
          </p:cNvSpPr>
          <p:nvPr userDrawn="1"/>
        </p:nvSpPr>
        <p:spPr>
          <a:xfrm>
            <a:off x="6424864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298218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3" name="Oval 92"/>
          <p:cNvSpPr>
            <a:spLocks/>
          </p:cNvSpPr>
          <p:nvPr userDrawn="1"/>
        </p:nvSpPr>
        <p:spPr>
          <a:xfrm>
            <a:off x="7566698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9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7440052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7" name="Oval 96"/>
          <p:cNvSpPr>
            <a:spLocks/>
          </p:cNvSpPr>
          <p:nvPr userDrawn="1"/>
        </p:nvSpPr>
        <p:spPr>
          <a:xfrm>
            <a:off x="715684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9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589038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9" name="Oval 98"/>
          <p:cNvSpPr>
            <a:spLocks/>
          </p:cNvSpPr>
          <p:nvPr userDrawn="1"/>
        </p:nvSpPr>
        <p:spPr>
          <a:xfrm>
            <a:off x="1857520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0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1730874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1" name="Oval 100"/>
          <p:cNvSpPr>
            <a:spLocks/>
          </p:cNvSpPr>
          <p:nvPr userDrawn="1"/>
        </p:nvSpPr>
        <p:spPr>
          <a:xfrm>
            <a:off x="2999356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2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2872710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3" name="Oval 102"/>
          <p:cNvSpPr>
            <a:spLocks/>
          </p:cNvSpPr>
          <p:nvPr userDrawn="1"/>
        </p:nvSpPr>
        <p:spPr>
          <a:xfrm>
            <a:off x="4141192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4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4014546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" name="Oval 104"/>
          <p:cNvSpPr>
            <a:spLocks/>
          </p:cNvSpPr>
          <p:nvPr userDrawn="1"/>
        </p:nvSpPr>
        <p:spPr>
          <a:xfrm>
            <a:off x="5283028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6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5156382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7" name="Oval 106"/>
          <p:cNvSpPr>
            <a:spLocks/>
          </p:cNvSpPr>
          <p:nvPr userDrawn="1"/>
        </p:nvSpPr>
        <p:spPr>
          <a:xfrm>
            <a:off x="6424864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8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6298218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9" name="Oval 108"/>
          <p:cNvSpPr>
            <a:spLocks/>
          </p:cNvSpPr>
          <p:nvPr userDrawn="1"/>
        </p:nvSpPr>
        <p:spPr>
          <a:xfrm>
            <a:off x="7566698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0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7440052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1" name="Oval 110"/>
          <p:cNvSpPr>
            <a:spLocks/>
          </p:cNvSpPr>
          <p:nvPr userDrawn="1"/>
        </p:nvSpPr>
        <p:spPr>
          <a:xfrm>
            <a:off x="715684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2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589038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3" name="Oval 112"/>
          <p:cNvSpPr>
            <a:spLocks/>
          </p:cNvSpPr>
          <p:nvPr userDrawn="1"/>
        </p:nvSpPr>
        <p:spPr>
          <a:xfrm>
            <a:off x="1857520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4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1730874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5" name="Oval 114"/>
          <p:cNvSpPr>
            <a:spLocks/>
          </p:cNvSpPr>
          <p:nvPr userDrawn="1"/>
        </p:nvSpPr>
        <p:spPr>
          <a:xfrm>
            <a:off x="2999356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6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2872710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Oval 116"/>
          <p:cNvSpPr>
            <a:spLocks/>
          </p:cNvSpPr>
          <p:nvPr userDrawn="1"/>
        </p:nvSpPr>
        <p:spPr>
          <a:xfrm>
            <a:off x="4141192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8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4014546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9" name="Oval 118"/>
          <p:cNvSpPr>
            <a:spLocks/>
          </p:cNvSpPr>
          <p:nvPr userDrawn="1"/>
        </p:nvSpPr>
        <p:spPr>
          <a:xfrm>
            <a:off x="5283028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20" name="Picture Placeholder 2"/>
          <p:cNvSpPr>
            <a:spLocks noGrp="1"/>
          </p:cNvSpPr>
          <p:nvPr>
            <p:ph type="pic" sz="quarter" idx="44"/>
          </p:nvPr>
        </p:nvSpPr>
        <p:spPr>
          <a:xfrm>
            <a:off x="5156382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1" name="Oval 120"/>
          <p:cNvSpPr>
            <a:spLocks/>
          </p:cNvSpPr>
          <p:nvPr userDrawn="1"/>
        </p:nvSpPr>
        <p:spPr>
          <a:xfrm>
            <a:off x="6424864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22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6298218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8" name="Title 1"/>
          <p:cNvSpPr>
            <a:spLocks noGrp="1"/>
          </p:cNvSpPr>
          <p:nvPr>
            <p:ph type="title" hasCustomPrompt="1"/>
          </p:nvPr>
        </p:nvSpPr>
        <p:spPr>
          <a:xfrm>
            <a:off x="589038" y="978604"/>
            <a:ext cx="8093407" cy="527399"/>
          </a:xfrm>
        </p:spPr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0352" y="1916182"/>
            <a:ext cx="2266724" cy="199779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270746"/>
            <a:ext cx="7475462" cy="1114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2347275"/>
            <a:ext cx="1076960" cy="538480"/>
          </a:xfrm>
          <a:prstGeom prst="rect">
            <a:avLst/>
          </a:prstGeom>
        </p:spPr>
      </p:pic>
      <p:sp>
        <p:nvSpPr>
          <p:cNvPr id="23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2998513" y="1406008"/>
            <a:ext cx="3183190" cy="2387394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114425" y="1639960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2" y="1639468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582845" y="1639468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1114425" y="2030485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572392" y="2029993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3582845" y="2029993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1114425" y="2421010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572392" y="2420518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4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3582845" y="2420518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114425" y="2811535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572392" y="2811043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3582845" y="2811041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1114425" y="3202060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60" name="Text Placeholder 26"/>
          <p:cNvSpPr>
            <a:spLocks noGrp="1"/>
          </p:cNvSpPr>
          <p:nvPr>
            <p:ph type="body" sz="quarter" idx="29" hasCustomPrompt="1"/>
          </p:nvPr>
        </p:nvSpPr>
        <p:spPr>
          <a:xfrm>
            <a:off x="572392" y="3201568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1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3582845" y="3201568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62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114425" y="3592585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63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572392" y="3592093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64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3582845" y="3592093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50621" y="1681864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850621" y="21507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36854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53554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070254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786953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4250196" y="1681864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4250196" y="21507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2569331" y="3388722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2562786" y="3886295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6002759" y="3375643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6002759" y="3873216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5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69188" y="17950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869188" y="21424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49380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936905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511955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799479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3429888" y="17950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3429887" y="21424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2149538" y="3355312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2149538" y="37026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4710238" y="3355312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4710238" y="37026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224430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5990587" y="17950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5990587" y="21424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6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390413" y="1704364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1384272" y="2047327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3685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6687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69689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786953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2691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575693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436928" y="1704364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3430787" y="2047327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5507423" y="1704364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5501282" y="2047327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2408291" y="3356966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2402151" y="3699929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4" name="Text Placeholder 26"/>
          <p:cNvSpPr>
            <a:spLocks noGrp="1"/>
          </p:cNvSpPr>
          <p:nvPr>
            <p:ph type="body" sz="quarter" idx="37" hasCustomPrompt="1"/>
          </p:nvPr>
        </p:nvSpPr>
        <p:spPr>
          <a:xfrm>
            <a:off x="4487465" y="3356966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4481324" y="3699929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6523094" y="3356966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6516953" y="3699929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rrow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407831" y="174790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1401690" y="209087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401723" y="2767895"/>
            <a:ext cx="1100000" cy="396000"/>
          </a:xfrm>
          <a:prstGeom prst="chevron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2431743" y="2767895"/>
            <a:ext cx="1100000" cy="396000"/>
          </a:xfrm>
          <a:prstGeom prst="chevron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3461763" y="2767973"/>
            <a:ext cx="1100000" cy="396000"/>
          </a:xfrm>
          <a:prstGeom prst="chevron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551822" y="2767895"/>
            <a:ext cx="1100000" cy="396000"/>
          </a:xfrm>
          <a:prstGeom prst="chevron">
            <a:avLst/>
          </a:prstGeom>
          <a:solidFill>
            <a:schemeClr val="accent6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491783" y="2767895"/>
            <a:ext cx="1100000" cy="396000"/>
          </a:xfrm>
          <a:prstGeom prst="chevron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521803" y="2767895"/>
            <a:ext cx="1100000" cy="396000"/>
          </a:xfrm>
          <a:prstGeom prst="chevron">
            <a:avLst/>
          </a:prstGeom>
          <a:solidFill>
            <a:schemeClr val="accent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454346" y="174790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3448205" y="209087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5524841" y="174790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5518700" y="209087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2443125" y="329599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2436985" y="363896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4" name="Text Placeholder 26"/>
          <p:cNvSpPr>
            <a:spLocks noGrp="1"/>
          </p:cNvSpPr>
          <p:nvPr>
            <p:ph type="body" sz="quarter" idx="37" hasCustomPrompt="1"/>
          </p:nvPr>
        </p:nvSpPr>
        <p:spPr>
          <a:xfrm>
            <a:off x="4522299" y="329599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4516158" y="363896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6557928" y="329599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6551787" y="363896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Oval 2"/>
          <p:cNvSpPr/>
          <p:nvPr userDrawn="1"/>
        </p:nvSpPr>
        <p:spPr>
          <a:xfrm>
            <a:off x="3720617" y="2059331"/>
            <a:ext cx="1702768" cy="1702770"/>
          </a:xfrm>
          <a:prstGeom prst="ellipse">
            <a:avLst/>
          </a:prstGeom>
          <a:noFill/>
          <a:ln w="190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226478" y="1919251"/>
            <a:ext cx="1213463" cy="338661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220338" y="2322990"/>
            <a:ext cx="1715182" cy="501528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84000" y="1848053"/>
            <a:ext cx="576000" cy="576000"/>
          </a:xfrm>
          <a:prstGeom prst="ellipse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108420" y="2597200"/>
            <a:ext cx="576000" cy="576000"/>
          </a:xfrm>
          <a:prstGeom prst="ellipse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84000" y="3421847"/>
            <a:ext cx="576000" cy="576000"/>
          </a:xfrm>
          <a:prstGeom prst="ellipse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459582" y="2591821"/>
            <a:ext cx="576000" cy="576000"/>
          </a:xfrm>
          <a:prstGeom prst="ellipse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Text Placeholder 26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6226478" y="3016770"/>
            <a:ext cx="1213463" cy="338661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4" name="Text Placeholder 26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6220338" y="3420951"/>
            <a:ext cx="1715182" cy="501528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3" name="Text Placeholder 26"/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1700234" y="1919251"/>
            <a:ext cx="1213463" cy="338661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4" name="Text Placeholder 26"/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1204128" y="2322990"/>
            <a:ext cx="1715182" cy="501528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50" name="Text Placeholder 26"/>
          <p:cNvSpPr>
            <a:spLocks noGrp="1" noChangeAspect="1"/>
          </p:cNvSpPr>
          <p:nvPr>
            <p:ph type="body" sz="quarter" idx="37" hasCustomPrompt="1"/>
          </p:nvPr>
        </p:nvSpPr>
        <p:spPr>
          <a:xfrm>
            <a:off x="1700234" y="3016770"/>
            <a:ext cx="1213463" cy="338661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51" name="Text Placeholder 26"/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204128" y="3420951"/>
            <a:ext cx="1715182" cy="501528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Cycle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Cycle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" name="Oval 2"/>
          <p:cNvSpPr/>
          <p:nvPr userDrawn="1"/>
        </p:nvSpPr>
        <p:spPr>
          <a:xfrm>
            <a:off x="3672000" y="1995496"/>
            <a:ext cx="1800000" cy="1800000"/>
          </a:xfrm>
          <a:prstGeom prst="ellipse">
            <a:avLst/>
          </a:prstGeom>
          <a:noFill/>
          <a:ln w="190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383231" y="1628863"/>
            <a:ext cx="1331538" cy="362684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6377091" y="1971827"/>
            <a:ext cx="1882080" cy="537113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84000" y="1848053"/>
            <a:ext cx="576000" cy="576000"/>
          </a:xfrm>
          <a:prstGeom prst="ellipse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111706" y="2202843"/>
            <a:ext cx="576000" cy="576000"/>
          </a:xfrm>
          <a:prstGeom prst="ellipse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111706" y="2997827"/>
            <a:ext cx="576000" cy="576000"/>
          </a:xfrm>
          <a:prstGeom prst="ellipse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3456294" y="2223016"/>
            <a:ext cx="576000" cy="576000"/>
          </a:xfrm>
          <a:prstGeom prst="ellipse">
            <a:avLst/>
          </a:prstGeom>
          <a:solidFill>
            <a:schemeClr val="accent6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284000" y="3440079"/>
            <a:ext cx="576000" cy="576000"/>
          </a:xfrm>
          <a:prstGeom prst="ellipse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3456294" y="2997827"/>
            <a:ext cx="576000" cy="576000"/>
          </a:xfrm>
          <a:prstGeom prst="ellipse">
            <a:avLst/>
          </a:prstGeom>
          <a:solidFill>
            <a:schemeClr val="accent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6383231" y="2561636"/>
            <a:ext cx="1331538" cy="362684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6377091" y="2904598"/>
            <a:ext cx="1882080" cy="537113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6383231" y="3480909"/>
            <a:ext cx="1331538" cy="362684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6377091" y="3823874"/>
            <a:ext cx="1882080" cy="537113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439350" y="1628863"/>
            <a:ext cx="1331538" cy="362684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888808" y="1971827"/>
            <a:ext cx="1882080" cy="537113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37" hasCustomPrompt="1"/>
          </p:nvPr>
        </p:nvSpPr>
        <p:spPr>
          <a:xfrm>
            <a:off x="1439350" y="2561636"/>
            <a:ext cx="1331538" cy="362684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888808" y="2904598"/>
            <a:ext cx="1882080" cy="537113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58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439350" y="3480909"/>
            <a:ext cx="1331538" cy="362684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888808" y="3823874"/>
            <a:ext cx="1882080" cy="537113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Cycle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" name="Oval 2"/>
          <p:cNvSpPr>
            <a:spLocks/>
          </p:cNvSpPr>
          <p:nvPr userDrawn="1"/>
        </p:nvSpPr>
        <p:spPr>
          <a:xfrm>
            <a:off x="3492000" y="1920784"/>
            <a:ext cx="2160000" cy="2160000"/>
          </a:xfrm>
          <a:prstGeom prst="ellipse">
            <a:avLst/>
          </a:prstGeom>
          <a:noFill/>
          <a:ln w="190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383235" y="1859102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84000" y="1728295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983794" y="1878805"/>
            <a:ext cx="540000" cy="540000"/>
          </a:xfrm>
          <a:prstGeom prst="ellipse">
            <a:avLst/>
          </a:prstGeom>
          <a:solidFill>
            <a:srgbClr val="45597C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401346" y="2380757"/>
            <a:ext cx="540000" cy="540000"/>
          </a:xfrm>
          <a:prstGeom prst="ellipse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302556" y="3755449"/>
            <a:ext cx="540000" cy="540000"/>
          </a:xfrm>
          <a:prstGeom prst="ellipse">
            <a:avLst/>
          </a:prstGeom>
          <a:solidFill>
            <a:srgbClr val="080469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5401346" y="3012509"/>
            <a:ext cx="540000" cy="540000"/>
          </a:xfrm>
          <a:prstGeom prst="ellipse">
            <a:avLst/>
          </a:prstGeom>
          <a:solidFill>
            <a:srgbClr val="1B244E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4983794" y="3537353"/>
            <a:ext cx="540000" cy="540000"/>
          </a:xfrm>
          <a:prstGeom prst="ellipse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6383235" y="2233660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6383235" y="2615838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3203764" y="3022595"/>
            <a:ext cx="540000" cy="540000"/>
          </a:xfrm>
          <a:prstGeom prst="ellipse">
            <a:avLst/>
          </a:prstGeom>
          <a:solidFill>
            <a:srgbClr val="640C54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203764" y="2390846"/>
            <a:ext cx="540000" cy="540000"/>
          </a:xfrm>
          <a:prstGeom prst="ellipse">
            <a:avLst/>
          </a:prstGeom>
          <a:solidFill>
            <a:srgbClr val="B81208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600052" y="3557526"/>
            <a:ext cx="540000" cy="540000"/>
          </a:xfrm>
          <a:prstGeom prst="ellipse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3600052" y="1898977"/>
            <a:ext cx="540000" cy="540000"/>
          </a:xfrm>
          <a:prstGeom prst="ellipse">
            <a:avLst/>
          </a:prstGeom>
          <a:solidFill>
            <a:srgbClr val="ED1C24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45" hasCustomPrompt="1"/>
          </p:nvPr>
        </p:nvSpPr>
        <p:spPr>
          <a:xfrm>
            <a:off x="6383235" y="2999919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46" hasCustomPrompt="1"/>
          </p:nvPr>
        </p:nvSpPr>
        <p:spPr>
          <a:xfrm>
            <a:off x="6383235" y="3382097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47" hasCustomPrompt="1"/>
          </p:nvPr>
        </p:nvSpPr>
        <p:spPr>
          <a:xfrm>
            <a:off x="1313205" y="1859102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10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1313205" y="2233660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9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1313205" y="2615838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8</a:t>
            </a:r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1313205" y="2999919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7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1313205" y="3382097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nel 4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Funnel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6696" y="1681707"/>
            <a:ext cx="2930607" cy="2812597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549608" y="1753483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105608" y="218168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2191779" y="3060941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747779" y="348914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300939" y="2396594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300939" y="2824796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5382228" y="3634312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5382228" y="4062513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356000" y="2008192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4356000" y="2610593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356000" y="3263616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356000" y="3916639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nel 5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Funnel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21007" y="1583346"/>
            <a:ext cx="2901986" cy="310639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650345" y="16053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206345" y="196430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2044599" y="2652756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600599" y="3011743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238947" y="2111919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238947" y="2470903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5713119" y="3305074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5713118" y="3664059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346481" y="1846192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4346481" y="242859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346481" y="301174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346481" y="357516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3" name="Text Placeholder 3"/>
          <p:cNvSpPr>
            <a:spLocks noGrp="1" noChangeAspect="1"/>
          </p:cNvSpPr>
          <p:nvPr>
            <p:ph type="body" sz="quarter" idx="52" hasCustomPrompt="1"/>
          </p:nvPr>
        </p:nvSpPr>
        <p:spPr>
          <a:xfrm>
            <a:off x="4346481" y="416062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53" hasCustomPrompt="1"/>
          </p:nvPr>
        </p:nvSpPr>
        <p:spPr>
          <a:xfrm>
            <a:off x="2573460" y="365382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5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54" hasCustomPrompt="1"/>
          </p:nvPr>
        </p:nvSpPr>
        <p:spPr>
          <a:xfrm>
            <a:off x="2129460" y="4012813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3281024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0107" y="1760754"/>
            <a:ext cx="2266724" cy="1997790"/>
          </a:xfrm>
          <a:prstGeom prst="rect">
            <a:avLst/>
          </a:prstGeom>
        </p:spPr>
      </p:pic>
      <p:sp>
        <p:nvSpPr>
          <p:cNvPr id="24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70352" y="419101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Monochrome 4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4 segments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5272" y="1657786"/>
            <a:ext cx="3213456" cy="321345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654489" y="1753483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210489" y="21661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654489" y="3255470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5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210489" y="366817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372482" y="1717161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372482" y="212986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372482" y="2732427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372482" y="3145130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9996" y="225291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411376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354880" y="3814814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44965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3320657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53" hasCustomPrompt="1"/>
          </p:nvPr>
        </p:nvSpPr>
        <p:spPr>
          <a:xfrm>
            <a:off x="6372482" y="3753708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54" hasCustomPrompt="1"/>
          </p:nvPr>
        </p:nvSpPr>
        <p:spPr>
          <a:xfrm>
            <a:off x="6372482" y="4166411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Monochrome 3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3 segments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75493" y="1626802"/>
            <a:ext cx="3184490" cy="318449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488310" y="177970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044310" y="2122667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795576" y="3397132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351576" y="374009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442224" y="179674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442224" y="2139705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036376" y="3414170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036376" y="3757132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3377" y="202054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387760" y="285458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577340" y="3414170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38346" y="283998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Monochrome 2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2 segments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45031" y="1831305"/>
            <a:ext cx="4253938" cy="282432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254585" y="1820826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810585" y="2163788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790631" y="183786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790631" y="2180826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790631" y="3354632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790631" y="369759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093451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361582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698455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Color 4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250880" y="846538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6400" y="1656000"/>
            <a:ext cx="3214800" cy="32148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4 segments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6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654489" y="1753483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210489" y="21661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654489" y="3255470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5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210489" y="366817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372482" y="1717161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372482" y="212986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372482" y="2732427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372482" y="3145130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9996" y="225291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411376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354880" y="3814814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44965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3320657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53" hasCustomPrompt="1"/>
          </p:nvPr>
        </p:nvSpPr>
        <p:spPr>
          <a:xfrm>
            <a:off x="6372482" y="3753708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60" name="Text Placeholder 26"/>
          <p:cNvSpPr>
            <a:spLocks noGrp="1"/>
          </p:cNvSpPr>
          <p:nvPr>
            <p:ph type="body" sz="quarter" idx="54" hasCustomPrompt="1"/>
          </p:nvPr>
        </p:nvSpPr>
        <p:spPr>
          <a:xfrm>
            <a:off x="6372482" y="4166411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Color 3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7200" y="1627200"/>
            <a:ext cx="3186000" cy="3186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3 segments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8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488310" y="177970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044310" y="2122667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795576" y="3397132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351576" y="374009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442224" y="179674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442224" y="2139705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036376" y="3414170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036376" y="3757132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3377" y="202054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387760" y="285458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577340" y="3414170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38346" y="283998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Color 2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4400" y="1832400"/>
            <a:ext cx="4255200" cy="2826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2 segments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5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254585" y="1820826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810585" y="2163788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790631" y="183786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790631" y="2180826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790631" y="3354632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790631" y="369759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093451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361582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698455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7"/>
            <a:ext cx="7475462" cy="579600"/>
          </a:xfrm>
        </p:spPr>
        <p:txBody>
          <a:bodyPr/>
          <a:lstStyle/>
          <a:p>
            <a:r>
              <a:rPr lang="en-US"/>
              <a:t>Chart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7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3692675" y="1839233"/>
            <a:ext cx="2956231" cy="3996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576263" y="1849135"/>
            <a:ext cx="2945603" cy="294560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3692674" y="2326499"/>
            <a:ext cx="2956231" cy="246824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89039" y="3657990"/>
            <a:ext cx="7475462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1696244" y="1707667"/>
            <a:ext cx="1800000" cy="1800000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89044" y="4119181"/>
            <a:ext cx="7475463" cy="742565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12" name="Chart Placeholder 5"/>
          <p:cNvSpPr>
            <a:spLocks noGrp="1" noChangeAspect="1"/>
          </p:cNvSpPr>
          <p:nvPr>
            <p:ph type="chart" sz="quarter" idx="19"/>
          </p:nvPr>
        </p:nvSpPr>
        <p:spPr>
          <a:xfrm>
            <a:off x="3672000" y="1707666"/>
            <a:ext cx="1800000" cy="1800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hart Placeholder 5"/>
          <p:cNvSpPr>
            <a:spLocks noGrp="1" noChangeAspect="1"/>
          </p:cNvSpPr>
          <p:nvPr>
            <p:ph type="chart" sz="quarter" idx="20"/>
          </p:nvPr>
        </p:nvSpPr>
        <p:spPr>
          <a:xfrm>
            <a:off x="5662087" y="1707666"/>
            <a:ext cx="1800000" cy="18000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7"/>
            <a:ext cx="7475462" cy="579600"/>
          </a:xfrm>
        </p:spPr>
        <p:txBody>
          <a:bodyPr/>
          <a:lstStyle/>
          <a:p>
            <a:r>
              <a:rPr lang="en-US"/>
              <a:t>Chart 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Display 01">
    <p:bg>
      <p:bgPr>
        <a:solidFill>
          <a:schemeClr val="bg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Data Title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589047" y="1830501"/>
            <a:ext cx="4182158" cy="29415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ource Code Pro Semibold" charset="0"/>
                <a:ea typeface="Source Code Pro Semibold" charset="0"/>
                <a:cs typeface="Source Code Pro Semibold" charset="0"/>
              </a:defRPr>
            </a:lvl1pPr>
          </a:lstStyle>
          <a:p>
            <a:r>
              <a:rPr lang="en-US" sz="20000" b="1" i="0">
                <a:latin typeface="Source Sans Pro Black" charset="0"/>
                <a:ea typeface="Source Sans Pro Black" charset="0"/>
                <a:cs typeface="Source Sans Pro Black" charset="0"/>
              </a:rPr>
              <a:t>10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sp>
        <p:nvSpPr>
          <p:cNvPr id="24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4478121" y="1839233"/>
            <a:ext cx="3922033" cy="3996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4478120" y="2326499"/>
            <a:ext cx="3922034" cy="1858639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Display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Data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4771204" y="1998880"/>
            <a:ext cx="3293303" cy="2177232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589040" y="1830497"/>
            <a:ext cx="1644496" cy="111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ource Code Pro Semibold" charset="0"/>
                <a:ea typeface="Source Code Pro Semibold" charset="0"/>
                <a:cs typeface="Source Code Pro Semibold" charset="0"/>
              </a:defRPr>
            </a:lvl1pPr>
          </a:lstStyle>
          <a:p>
            <a:r>
              <a:rPr lang="en-US" sz="8400" b="1" i="0">
                <a:latin typeface="Source Sans Pro Black" charset="0"/>
                <a:ea typeface="Source Sans Pro Black" charset="0"/>
                <a:cs typeface="Source Sans Pro Black" charset="0"/>
              </a:rPr>
              <a:t>10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2140425" y="1998880"/>
            <a:ext cx="2476546" cy="1008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89040" y="2999730"/>
            <a:ext cx="1644496" cy="111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ource Code Pro Semibold" charset="0"/>
                <a:ea typeface="Source Code Pro Semibold" charset="0"/>
                <a:cs typeface="Source Code Pro Semibold" charset="0"/>
              </a:defRPr>
            </a:lvl1pPr>
          </a:lstStyle>
          <a:p>
            <a:r>
              <a:rPr lang="en-US" sz="8400" b="1" i="0">
                <a:latin typeface="Source Sans Pro Black" charset="0"/>
                <a:ea typeface="Source Sans Pro Black" charset="0"/>
                <a:cs typeface="Source Sans Pro Black" charset="0"/>
              </a:rPr>
              <a:t>10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2140425" y="3168112"/>
            <a:ext cx="2476546" cy="1008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448" y="396183"/>
            <a:ext cx="3281308" cy="2169000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72393" y="1752225"/>
            <a:ext cx="4396754" cy="2215991"/>
          </a:xfrm>
          <a:prstGeom prst="rect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27589" y="1981870"/>
            <a:ext cx="3970748" cy="17267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2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69146" y="837073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| Greec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3979" y="472016"/>
            <a:ext cx="4389120" cy="437896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5391346" y="2438692"/>
            <a:ext cx="442800" cy="442800"/>
            <a:chOff x="4860337" y="3488864"/>
            <a:chExt cx="439948" cy="50529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70449" y="3488864"/>
              <a:ext cx="419724" cy="50529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 userDrawn="1"/>
          </p:nvSpPr>
          <p:spPr>
            <a:xfrm>
              <a:off x="4860337" y="3500776"/>
              <a:ext cx="43994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01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Map/Greece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234642" y="16611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1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790642" y="206991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234642" y="269915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2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790642" y="3107950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1234642" y="373718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3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90642" y="41459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| E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65295" y="51074"/>
            <a:ext cx="4878705" cy="483743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234292" y="2659555"/>
            <a:ext cx="439200" cy="439200"/>
            <a:chOff x="4860337" y="3488864"/>
            <a:chExt cx="439948" cy="50529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70449" y="3488864"/>
              <a:ext cx="419724" cy="50529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 userDrawn="1"/>
          </p:nvSpPr>
          <p:spPr>
            <a:xfrm>
              <a:off x="4860337" y="3500776"/>
              <a:ext cx="43994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01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Map/EU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25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234642" y="16611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1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790642" y="206991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234642" y="269915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2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790642" y="3107950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1234642" y="373718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3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90642" y="41459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| Wor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3214" y="1841117"/>
            <a:ext cx="5575212" cy="275258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704465" y="2531410"/>
            <a:ext cx="439200" cy="439200"/>
            <a:chOff x="4860337" y="3488864"/>
            <a:chExt cx="439948" cy="50529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70449" y="3488864"/>
              <a:ext cx="419724" cy="50529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 userDrawn="1"/>
          </p:nvSpPr>
          <p:spPr>
            <a:xfrm>
              <a:off x="4860337" y="3500776"/>
              <a:ext cx="43994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01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234642" y="16611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1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790642" y="206991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234642" y="269915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2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790642" y="3107950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1234642" y="373718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3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90642" y="41459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Map/World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Video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/>
          <p:cNvSpPr>
            <a:spLocks noGrp="1" noChangeAspect="1"/>
          </p:cNvSpPr>
          <p:nvPr>
            <p:ph type="media" sz="quarter" idx="14"/>
          </p:nvPr>
        </p:nvSpPr>
        <p:spPr>
          <a:xfrm>
            <a:off x="576000" y="1506140"/>
            <a:ext cx="7992000" cy="337162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Contact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81543" y="1972485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Address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1657197" y="1971989"/>
            <a:ext cx="2764904" cy="74697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Artemidos 6 &amp; Epidavrou </a:t>
            </a:r>
          </a:p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15125, Marousi, Greece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581543" y="2753535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Tel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581543" y="3144060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Fax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57197" y="2753042"/>
            <a:ext cx="2764904" cy="360000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+30 210 6875300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581543" y="3534585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1657197" y="3143567"/>
            <a:ext cx="2764904" cy="360000"/>
          </a:xfrm>
        </p:spPr>
        <p:txBody>
          <a:bodyPr>
            <a:normAutofit/>
          </a:bodyPr>
          <a:lstStyle>
            <a:lvl1pPr marL="0" marR="0" indent="0" algn="l" defTabSz="914332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+30 210 6854270</a:t>
            </a:r>
          </a:p>
          <a:p>
            <a:pPr lvl="0"/>
            <a:endParaRPr lang="en-US"/>
          </a:p>
        </p:txBody>
      </p:sp>
      <p:sp>
        <p:nvSpPr>
          <p:cNvPr id="58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1657203" y="3537648"/>
            <a:ext cx="3102577" cy="360000"/>
          </a:xfrm>
        </p:spPr>
        <p:txBody>
          <a:bodyPr>
            <a:normAutofit/>
          </a:bodyPr>
          <a:lstStyle>
            <a:lvl1pPr marL="0" marR="0" indent="0" algn="l" defTabSz="914332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info@athena-innovation.gr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2975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4150751"/>
            <a:ext cx="7492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437056"/>
            <a:ext cx="7492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263" y="404688"/>
            <a:ext cx="660551" cy="5749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9E63-B429-8742-9328-F53E2985FB80}" type="datetime1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2506" y="210892"/>
            <a:ext cx="1197219" cy="303461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0672" y="396183"/>
            <a:ext cx="3281308" cy="21690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4263618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6011501" y="0"/>
            <a:ext cx="3132499" cy="3996845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4"/>
            <a:ext cx="9144000" cy="3576116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6264" y="2334632"/>
            <a:ext cx="5435237" cy="1650667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sp>
        <p:nvSpPr>
          <p:cNvPr id="1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89039" y="270748"/>
            <a:ext cx="7475462" cy="111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89039" y="1388816"/>
            <a:ext cx="7475462" cy="696699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2085515"/>
            <a:ext cx="4318000" cy="1737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0352" y="1916182"/>
            <a:ext cx="2266724" cy="199779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89039" y="270746"/>
            <a:ext cx="7475462" cy="1114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2347275"/>
            <a:ext cx="1076960" cy="538480"/>
          </a:xfrm>
          <a:prstGeom prst="rect">
            <a:avLst/>
          </a:prstGeom>
        </p:spPr>
      </p:pic>
      <p:sp>
        <p:nvSpPr>
          <p:cNvPr id="24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2998513" y="1406008"/>
            <a:ext cx="3183190" cy="2387394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514352"/>
            <a:ext cx="7200900" cy="1114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 36pt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1628778"/>
            <a:ext cx="4928216" cy="2181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4431" y="4840042"/>
            <a:ext cx="903429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75DE4D3-BF0C-2E45-B2F3-6888F70930A2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82" y="4840042"/>
            <a:ext cx="4710623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2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3" r:id="rId2"/>
    <p:sldLayoutId id="2147483686" r:id="rId3"/>
    <p:sldLayoutId id="2147483688" r:id="rId4"/>
    <p:sldLayoutId id="2147483690" r:id="rId5"/>
    <p:sldLayoutId id="2147483689" r:id="rId6"/>
    <p:sldLayoutId id="2147483691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692" r:id="rId14"/>
    <p:sldLayoutId id="2147483685" r:id="rId15"/>
    <p:sldLayoutId id="2147483736" r:id="rId16"/>
    <p:sldLayoutId id="2147483693" r:id="rId17"/>
    <p:sldLayoutId id="2147483674" r:id="rId18"/>
    <p:sldLayoutId id="2147483695" r:id="rId19"/>
    <p:sldLayoutId id="2147483696" r:id="rId20"/>
    <p:sldLayoutId id="2147483697" r:id="rId21"/>
    <p:sldLayoutId id="2147483731" r:id="rId22"/>
    <p:sldLayoutId id="2147483732" r:id="rId23"/>
    <p:sldLayoutId id="2147483737" r:id="rId24"/>
    <p:sldLayoutId id="2147483733" r:id="rId25"/>
    <p:sldLayoutId id="2147483734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35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15" r:id="rId38"/>
    <p:sldLayoutId id="2147483724" r:id="rId39"/>
    <p:sldLayoutId id="2147483716" r:id="rId40"/>
    <p:sldLayoutId id="2147483717" r:id="rId41"/>
    <p:sldLayoutId id="2147483720" r:id="rId42"/>
    <p:sldLayoutId id="2147483721" r:id="rId43"/>
    <p:sldLayoutId id="2147483722" r:id="rId44"/>
    <p:sldLayoutId id="2147483723" r:id="rId45"/>
    <p:sldLayoutId id="2147483711" r:id="rId46"/>
    <p:sldLayoutId id="2147483712" r:id="rId47"/>
    <p:sldLayoutId id="2147483713" r:id="rId48"/>
    <p:sldLayoutId id="2147483714" r:id="rId49"/>
    <p:sldLayoutId id="2147483708" r:id="rId50"/>
    <p:sldLayoutId id="2147483718" r:id="rId51"/>
    <p:sldLayoutId id="2147483719" r:id="rId52"/>
    <p:sldLayoutId id="2147483710" r:id="rId53"/>
    <p:sldLayoutId id="2147483709" r:id="rId54"/>
    <p:sldLayoutId id="2147483694" r:id="rId55"/>
    <p:sldLayoutId id="2147483679" r:id="rId56"/>
  </p:sldLayoutIdLst>
  <p:hf hdr="0" ftr="0" dt="0"/>
  <p:txStyles>
    <p:titleStyle>
      <a:lvl1pPr algn="l" defTabSz="914332" rtl="0" eaLnBrk="1" latinLnBrk="0" hangingPunct="1">
        <a:lnSpc>
          <a:spcPct val="89000"/>
        </a:lnSpc>
        <a:spcBef>
          <a:spcPct val="0"/>
        </a:spcBef>
        <a:buNone/>
        <a:defRPr sz="3600" b="0" i="0" kern="1200" baseline="0">
          <a:solidFill>
            <a:schemeClr val="accent1"/>
          </a:solidFill>
          <a:latin typeface="Source Code Pro Semibold" charset="0"/>
          <a:ea typeface="Source Code Pro Semibold" charset="0"/>
          <a:cs typeface="Source Code Pro Semibold" charset="0"/>
        </a:defRPr>
      </a:lvl1pPr>
    </p:titleStyle>
    <p:bodyStyle>
      <a:lvl1pPr marL="0" indent="0" algn="l" defTabSz="914332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None/>
        <a:defRPr sz="200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1pPr>
      <a:lvl2pPr marL="268275" indent="-268275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chemeClr val="accent3"/>
        </a:buClr>
        <a:buSzPct val="50000"/>
        <a:buFontTx/>
        <a:buBlip>
          <a:blip r:embed="rId58"/>
        </a:buBlip>
        <a:tabLst/>
        <a:defRPr sz="2400" i="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2pPr>
      <a:lvl3pPr marL="536548" indent="-268275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SzPct val="70000"/>
        <a:buFontTx/>
        <a:buBlip>
          <a:blip r:embed="rId59"/>
        </a:buBlip>
        <a:tabLst/>
        <a:defRPr sz="200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3pPr>
      <a:lvl4pPr marL="712753" indent="-263512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SzPct val="70000"/>
        <a:buFontTx/>
        <a:buBlip>
          <a:blip r:embed="rId60"/>
        </a:buBlip>
        <a:tabLst/>
        <a:defRPr sz="1800" i="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4pPr>
      <a:lvl5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5pPr>
      <a:lvl6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772" userDrawn="1">
          <p15:clr>
            <a:srgbClr val="F26B43"/>
          </p15:clr>
        </p15:guide>
        <p15:guide id="7" orient="horz" pos="327" userDrawn="1">
          <p15:clr>
            <a:srgbClr val="F26B43"/>
          </p15:clr>
        </p15:guide>
        <p15:guide id="10" pos="702" userDrawn="1">
          <p15:clr>
            <a:srgbClr val="F26B43"/>
          </p15:clr>
        </p15:guide>
        <p15:guide id="11" pos="648" userDrawn="1">
          <p15:clr>
            <a:srgbClr val="F26B43"/>
          </p15:clr>
        </p15:guide>
        <p15:guide id="12" pos="363" userDrawn="1">
          <p15:clr>
            <a:srgbClr val="F26B43"/>
          </p15:clr>
        </p15:guide>
        <p15:guide id="13" orient="horz" pos="174" userDrawn="1">
          <p15:clr>
            <a:srgbClr val="F26B43"/>
          </p15:clr>
        </p15:guide>
        <p15:guide id="14" pos="5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hyperlink" Target="https://sammlungonline.mkg-hamburg.de/en/object/Kolonettenkrater-Orpheus-und-die-Thraker--Mantelj%C3%BCnglinge/1968.79/dc00126475?s=Orpheus&amp;h=0" TargetMode="External"/><Relationship Id="rId4" Type="http://schemas.openxmlformats.org/officeDocument/2006/relationships/hyperlink" Target="https://www.metmuseum.org/art/collection/search/25149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yzantinemuseum.gr/?i=bxm.el.exhibit&amp;id=142" TargetMode="External"/><Relationship Id="rId3" Type="http://schemas.microsoft.com/office/2007/relationships/hdphoto" Target="../media/hdphoto1.wdp"/><Relationship Id="rId7" Type="http://schemas.openxmlformats.org/officeDocument/2006/relationships/hyperlink" Target="https://www.corpus-nummorum.eu/coins/14915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hyperlink" Target="https://smb.museum-digital.de/?t=objekt&amp;oges=12740" TargetMode="External"/><Relationship Id="rId9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eek-language.gr/digitalResources/ancient_greek/navigator/browse.html?object_id=30127" TargetMode="External"/><Relationship Id="rId3" Type="http://schemas.openxmlformats.org/officeDocument/2006/relationships/hyperlink" Target="https://delphi.culture.gr/%CE%BF-%CE%B8%CE%B7%CF%83%CE%B1%CF%85%CF%81%CF%8C%CF%82-%CF%84%CF%89%CE%BD-%CF%83%CE%B9%CE%BA%CF%85%CF%89%CE%BD%CE%AF%CF%89%CE%BD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getty.edu/art/exhibitions/ancient_underworld/downloads/underworld_krater_didactic.pdf" TargetMode="External"/><Relationship Id="rId5" Type="http://schemas.openxmlformats.org/officeDocument/2006/relationships/hyperlink" Target="https://mythotopia.eu/?p=artvis&amp;id=277" TargetMode="External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hyperlink" Target="https://data.fitzmuseum.cam.ac.uk/id/object/89338" TargetMode="External"/><Relationship Id="rId4" Type="http://schemas.openxmlformats.org/officeDocument/2006/relationships/hyperlink" Target="https://mythotopia.eu/?p=artvis&amp;id=31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ainting of a person holding a child&#10;&#10;Description automatically generated">
            <a:extLst>
              <a:ext uri="{FF2B5EF4-FFF2-40B4-BE49-F238E27FC236}">
                <a16:creationId xmlns:a16="http://schemas.microsoft.com/office/drawing/2014/main" id="{CC4D1A2D-4B62-049A-283E-CC49745F416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38313" b="38313"/>
          <a:stretch>
            <a:fillRect/>
          </a:stretch>
        </p:blipFill>
        <p:spPr>
          <a:xfrm>
            <a:off x="0" y="0"/>
            <a:ext cx="9144000" cy="33845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3256" y="2845415"/>
            <a:ext cx="5929087" cy="918718"/>
          </a:xfrm>
        </p:spPr>
        <p:txBody>
          <a:bodyPr>
            <a:normAutofit/>
          </a:bodyPr>
          <a:lstStyle/>
          <a:p>
            <a:r>
              <a:rPr lang="el-GR" dirty="0">
                <a:latin typeface="Comic Sans MS" panose="030F0702030302020204" pitchFamily="66" charset="0"/>
              </a:rPr>
              <a:t>Ο μύθος του Ορφέα</a:t>
            </a:r>
            <a:endParaRPr lang="en-US" dirty="0">
              <a:solidFill>
                <a:srgbClr val="080469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224356-06DF-19BE-B536-B5BA84592CA6}"/>
              </a:ext>
            </a:extLst>
          </p:cNvPr>
          <p:cNvSpPr txBox="1"/>
          <p:nvPr/>
        </p:nvSpPr>
        <p:spPr>
          <a:xfrm>
            <a:off x="0" y="4497169"/>
            <a:ext cx="580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4472C4"/>
                </a:solidFill>
                <a:latin typeface="Comic Sans MS" panose="030F0702030302020204" pitchFamily="66" charset="0"/>
              </a:rPr>
              <a:t>ΟΔΗΓΙΕΣ:</a:t>
            </a:r>
          </a:p>
          <a:p>
            <a:r>
              <a:rPr lang="el-GR" sz="1200" dirty="0">
                <a:solidFill>
                  <a:srgbClr val="4472C4"/>
                </a:solidFill>
                <a:latin typeface="Comic Sans MS" panose="030F0702030302020204" pitchFamily="66" charset="0"/>
              </a:rPr>
              <a:t>Ενεργοποιήστε την προβολή παρουσίασης και παίξτε κάνοντας </a:t>
            </a:r>
            <a:r>
              <a:rPr lang="el-GR" sz="1200" b="1" dirty="0">
                <a:solidFill>
                  <a:srgbClr val="4472C4"/>
                </a:solidFill>
                <a:latin typeface="Comic Sans MS" panose="030F0702030302020204" pitchFamily="66" charset="0"/>
              </a:rPr>
              <a:t>αριστερό κλικ </a:t>
            </a:r>
            <a:r>
              <a:rPr lang="el-GR" sz="1200" dirty="0">
                <a:solidFill>
                  <a:srgbClr val="4472C4"/>
                </a:solidFill>
                <a:latin typeface="Comic Sans MS" panose="030F0702030302020204" pitchFamily="66" charset="0"/>
              </a:rPr>
              <a:t>πάνω στα αντικείμενα, τις μορφές, τα ερωτηματικά και το σύμβολο του Ε.Κ. Αθηνά.</a:t>
            </a:r>
            <a:endParaRPr lang="el-GR" sz="12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89C39-926B-38AA-3620-FC5011B52738}"/>
              </a:ext>
            </a:extLst>
          </p:cNvPr>
          <p:cNvSpPr txBox="1"/>
          <p:nvPr/>
        </p:nvSpPr>
        <p:spPr>
          <a:xfrm>
            <a:off x="7122344" y="2934586"/>
            <a:ext cx="185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Η διάσωση της κεφαλής του Ορφέα, ελαιογραφία, </a:t>
            </a:r>
            <a:r>
              <a:rPr lang="en-US" sz="800" dirty="0">
                <a:solidFill>
                  <a:schemeClr val="bg2"/>
                </a:solidFill>
                <a:latin typeface="Comic Sans MS" panose="030F0702030302020204" pitchFamily="66" charset="0"/>
              </a:rPr>
              <a:t>Gustave Moreau 1865, 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Μουσείο </a:t>
            </a:r>
            <a:r>
              <a:rPr lang="en-US" sz="800" dirty="0">
                <a:solidFill>
                  <a:schemeClr val="bg2"/>
                </a:solidFill>
                <a:latin typeface="Comic Sans MS" panose="030F0702030302020204" pitchFamily="66" charset="0"/>
              </a:rPr>
              <a:t>Orsay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, Παρίσι</a:t>
            </a:r>
          </a:p>
        </p:txBody>
      </p:sp>
    </p:spTree>
    <p:extLst>
      <p:ext uri="{BB962C8B-B14F-4D97-AF65-F5344CB8AC3E}">
        <p14:creationId xmlns:p14="http://schemas.microsoft.com/office/powerpoint/2010/main" val="180123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Krater2" descr="A black and yellow vase with people on it&#10;&#10;Description automatically generated">
            <a:extLst>
              <a:ext uri="{FF2B5EF4-FFF2-40B4-BE49-F238E27FC236}">
                <a16:creationId xmlns:a16="http://schemas.microsoft.com/office/drawing/2014/main" id="{9EA40233-6380-98AD-78D6-4E561D6F7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-1966" b="4026"/>
          <a:stretch/>
        </p:blipFill>
        <p:spPr>
          <a:xfrm>
            <a:off x="5255121" y="1460777"/>
            <a:ext cx="4283886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Vase image">
            <a:extLst>
              <a:ext uri="{FF2B5EF4-FFF2-40B4-BE49-F238E27FC236}">
                <a16:creationId xmlns:a16="http://schemas.microsoft.com/office/drawing/2014/main" id="{608E2946-1DE5-C5B5-80C1-6FD4C0554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2" t="7878" r="9671" b="4692"/>
          <a:stretch/>
        </p:blipFill>
        <p:spPr>
          <a:xfrm>
            <a:off x="1041991" y="1761693"/>
            <a:ext cx="3246474" cy="3724382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vase">
            <a:extLst>
              <a:ext uri="{FF2B5EF4-FFF2-40B4-BE49-F238E27FC236}">
                <a16:creationId xmlns:a16="http://schemas.microsoft.com/office/drawing/2014/main" id="{ABCB53E4-3E8D-2608-DF96-15116DA19FEA}"/>
              </a:ext>
            </a:extLst>
          </p:cNvPr>
          <p:cNvSpPr txBox="1"/>
          <p:nvPr/>
        </p:nvSpPr>
        <p:spPr>
          <a:xfrm>
            <a:off x="-4319" y="4281958"/>
            <a:ext cx="2051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>
                <a:solidFill>
                  <a:srgbClr val="45597C"/>
                </a:solidFill>
                <a:latin typeface="Comic Sans MS" panose="030F0702030302020204" pitchFamily="66" charset="0"/>
              </a:rPr>
              <a:t>Αττικός ερυθρόμορφος </a:t>
            </a:r>
            <a:r>
              <a:rPr lang="el-GR" sz="800" dirty="0" err="1">
                <a:solidFill>
                  <a:srgbClr val="45597C"/>
                </a:solidFill>
                <a:latin typeface="Comic Sans MS" panose="030F0702030302020204" pitchFamily="66" charset="0"/>
              </a:rPr>
              <a:t>κιονωτός</a:t>
            </a:r>
            <a:r>
              <a:rPr lang="el-GR" sz="800" dirty="0">
                <a:solidFill>
                  <a:srgbClr val="45597C"/>
                </a:solidFill>
                <a:latin typeface="Comic Sans MS" panose="030F0702030302020204" pitchFamily="66" charset="0"/>
              </a:rPr>
              <a:t> </a:t>
            </a:r>
            <a:r>
              <a:rPr lang="el-GR" sz="800" b="1" dirty="0">
                <a:solidFill>
                  <a:srgbClr val="45597C"/>
                </a:solidFill>
                <a:latin typeface="Comic Sans MS" panose="030F0702030302020204" pitchFamily="66" charset="0"/>
              </a:rPr>
              <a:t>κρατήρας</a:t>
            </a:r>
            <a:r>
              <a:rPr lang="en-US" sz="800" dirty="0">
                <a:solidFill>
                  <a:srgbClr val="45597C"/>
                </a:solidFill>
                <a:latin typeface="Comic Sans MS" panose="030F0702030302020204" pitchFamily="66" charset="0"/>
              </a:rPr>
              <a:t> </a:t>
            </a:r>
            <a:r>
              <a:rPr lang="el-GR" sz="800" dirty="0">
                <a:solidFill>
                  <a:srgbClr val="45597C"/>
                </a:solidFill>
                <a:latin typeface="Comic Sans MS" panose="030F0702030302020204" pitchFamily="66" charset="0"/>
              </a:rPr>
              <a:t>(αγγείο για τη μίξη οίνου και νερού)  του Ζωγράφου της Νάπολης</a:t>
            </a:r>
            <a:r>
              <a:rPr lang="en-US" sz="800" dirty="0">
                <a:solidFill>
                  <a:srgbClr val="45597C"/>
                </a:solidFill>
                <a:latin typeface="Comic Sans MS" panose="030F0702030302020204" pitchFamily="66" charset="0"/>
              </a:rPr>
              <a:t>, 450 </a:t>
            </a:r>
            <a:r>
              <a:rPr lang="el-GR" sz="800" dirty="0">
                <a:solidFill>
                  <a:srgbClr val="45597C"/>
                </a:solidFill>
                <a:latin typeface="Comic Sans MS" panose="030F0702030302020204" pitchFamily="66" charset="0"/>
              </a:rPr>
              <a:t>π.Χ.</a:t>
            </a:r>
            <a:r>
              <a:rPr lang="en-US" sz="800" dirty="0">
                <a:solidFill>
                  <a:srgbClr val="45597C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de-DE" sz="800" dirty="0">
                <a:solidFill>
                  <a:srgbClr val="45597C"/>
                </a:solidFill>
                <a:latin typeface="Comic Sans MS" panose="030F0702030302020204" pitchFamily="66" charset="0"/>
              </a:rPr>
              <a:t>The Museum für Kunst und Gewerbe (Hamburg), </a:t>
            </a:r>
            <a:r>
              <a:rPr lang="el-GR" sz="800" dirty="0" err="1">
                <a:solidFill>
                  <a:srgbClr val="45597C"/>
                </a:solidFill>
                <a:latin typeface="Comic Sans MS" panose="030F0702030302020204" pitchFamily="66" charset="0"/>
              </a:rPr>
              <a:t>αρ</a:t>
            </a:r>
            <a:r>
              <a:rPr lang="de-DE" sz="800" dirty="0">
                <a:solidFill>
                  <a:srgbClr val="45597C"/>
                </a:solidFill>
                <a:latin typeface="Comic Sans MS" panose="030F0702030302020204" pitchFamily="66" charset="0"/>
              </a:rPr>
              <a:t>. 1968.79.</a:t>
            </a:r>
            <a:endParaRPr lang="el-GR" sz="800" dirty="0">
              <a:solidFill>
                <a:srgbClr val="45597C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rpheus hotspot">
            <a:extLst>
              <a:ext uri="{FF2B5EF4-FFF2-40B4-BE49-F238E27FC236}">
                <a16:creationId xmlns:a16="http://schemas.microsoft.com/office/drawing/2014/main" id="{9AF636B6-6BBD-26CB-FB53-133AB01B5BFE}"/>
              </a:ext>
            </a:extLst>
          </p:cNvPr>
          <p:cNvSpPr/>
          <p:nvPr/>
        </p:nvSpPr>
        <p:spPr>
          <a:xfrm>
            <a:off x="2062716" y="2771553"/>
            <a:ext cx="687572" cy="1318438"/>
          </a:xfrm>
          <a:custGeom>
            <a:avLst/>
            <a:gdLst>
              <a:gd name="connsiteX0" fmla="*/ 155944 w 687572"/>
              <a:gd name="connsiteY0" fmla="*/ 120503 h 1318438"/>
              <a:gd name="connsiteX1" fmla="*/ 92149 w 687572"/>
              <a:gd name="connsiteY1" fmla="*/ 212652 h 1318438"/>
              <a:gd name="connsiteX2" fmla="*/ 21265 w 687572"/>
              <a:gd name="connsiteY2" fmla="*/ 290624 h 1318438"/>
              <a:gd name="connsiteX3" fmla="*/ 0 w 687572"/>
              <a:gd name="connsiteY3" fmla="*/ 474921 h 1318438"/>
              <a:gd name="connsiteX4" fmla="*/ 21265 w 687572"/>
              <a:gd name="connsiteY4" fmla="*/ 673396 h 1318438"/>
              <a:gd name="connsiteX5" fmla="*/ 35442 w 687572"/>
              <a:gd name="connsiteY5" fmla="*/ 843517 h 1318438"/>
              <a:gd name="connsiteX6" fmla="*/ 226828 w 687572"/>
              <a:gd name="connsiteY6" fmla="*/ 964019 h 1318438"/>
              <a:gd name="connsiteX7" fmla="*/ 290624 w 687572"/>
              <a:gd name="connsiteY7" fmla="*/ 1119963 h 1318438"/>
              <a:gd name="connsiteX8" fmla="*/ 375684 w 687572"/>
              <a:gd name="connsiteY8" fmla="*/ 1190847 h 1318438"/>
              <a:gd name="connsiteX9" fmla="*/ 467833 w 687572"/>
              <a:gd name="connsiteY9" fmla="*/ 1318438 h 1318438"/>
              <a:gd name="connsiteX10" fmla="*/ 609600 w 687572"/>
              <a:gd name="connsiteY10" fmla="*/ 1304261 h 1318438"/>
              <a:gd name="connsiteX11" fmla="*/ 687572 w 687572"/>
              <a:gd name="connsiteY11" fmla="*/ 822252 h 1318438"/>
              <a:gd name="connsiteX12" fmla="*/ 581247 w 687572"/>
              <a:gd name="connsiteY12" fmla="*/ 616689 h 1318438"/>
              <a:gd name="connsiteX13" fmla="*/ 595424 w 687572"/>
              <a:gd name="connsiteY13" fmla="*/ 326066 h 1318438"/>
              <a:gd name="connsiteX14" fmla="*/ 637954 w 687572"/>
              <a:gd name="connsiteY14" fmla="*/ 99238 h 1318438"/>
              <a:gd name="connsiteX15" fmla="*/ 496186 w 687572"/>
              <a:gd name="connsiteY15" fmla="*/ 49619 h 1318438"/>
              <a:gd name="connsiteX16" fmla="*/ 446568 w 687572"/>
              <a:gd name="connsiteY16" fmla="*/ 134680 h 1318438"/>
              <a:gd name="connsiteX17" fmla="*/ 290624 w 687572"/>
              <a:gd name="connsiteY17" fmla="*/ 0 h 1318438"/>
              <a:gd name="connsiteX18" fmla="*/ 191386 w 687572"/>
              <a:gd name="connsiteY18" fmla="*/ 63796 h 1318438"/>
              <a:gd name="connsiteX19" fmla="*/ 191386 w 687572"/>
              <a:gd name="connsiteY19" fmla="*/ 63796 h 1318438"/>
              <a:gd name="connsiteX20" fmla="*/ 191386 w 687572"/>
              <a:gd name="connsiteY20" fmla="*/ 63796 h 131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572" h="1318438">
                <a:moveTo>
                  <a:pt x="155944" y="120503"/>
                </a:moveTo>
                <a:lnTo>
                  <a:pt x="92149" y="212652"/>
                </a:lnTo>
                <a:lnTo>
                  <a:pt x="21265" y="290624"/>
                </a:lnTo>
                <a:lnTo>
                  <a:pt x="0" y="474921"/>
                </a:lnTo>
                <a:lnTo>
                  <a:pt x="21265" y="673396"/>
                </a:lnTo>
                <a:lnTo>
                  <a:pt x="35442" y="843517"/>
                </a:lnTo>
                <a:lnTo>
                  <a:pt x="226828" y="964019"/>
                </a:lnTo>
                <a:lnTo>
                  <a:pt x="290624" y="1119963"/>
                </a:lnTo>
                <a:lnTo>
                  <a:pt x="375684" y="1190847"/>
                </a:lnTo>
                <a:lnTo>
                  <a:pt x="467833" y="1318438"/>
                </a:lnTo>
                <a:lnTo>
                  <a:pt x="609600" y="1304261"/>
                </a:lnTo>
                <a:lnTo>
                  <a:pt x="687572" y="822252"/>
                </a:lnTo>
                <a:lnTo>
                  <a:pt x="581247" y="616689"/>
                </a:lnTo>
                <a:lnTo>
                  <a:pt x="595424" y="326066"/>
                </a:lnTo>
                <a:lnTo>
                  <a:pt x="637954" y="99238"/>
                </a:lnTo>
                <a:lnTo>
                  <a:pt x="496186" y="49619"/>
                </a:lnTo>
                <a:lnTo>
                  <a:pt x="446568" y="134680"/>
                </a:lnTo>
                <a:lnTo>
                  <a:pt x="290624" y="0"/>
                </a:lnTo>
                <a:lnTo>
                  <a:pt x="191386" y="63796"/>
                </a:lnTo>
                <a:lnTo>
                  <a:pt x="191386" y="63796"/>
                </a:lnTo>
                <a:lnTo>
                  <a:pt x="191386" y="63796"/>
                </a:lnTo>
              </a:path>
            </a:pathLst>
          </a:cu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Orpheus">
            <a:extLst>
              <a:ext uri="{FF2B5EF4-FFF2-40B4-BE49-F238E27FC236}">
                <a16:creationId xmlns:a16="http://schemas.microsoft.com/office/drawing/2014/main" id="{88BC6658-DA4B-5B01-CB15-254EF2EEFB10}"/>
              </a:ext>
            </a:extLst>
          </p:cNvPr>
          <p:cNvSpPr txBox="1"/>
          <p:nvPr/>
        </p:nvSpPr>
        <p:spPr>
          <a:xfrm>
            <a:off x="239281" y="1175146"/>
            <a:ext cx="2051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b="0" i="0" dirty="0">
                <a:solidFill>
                  <a:srgbClr val="45597C"/>
                </a:solidFill>
                <a:effectLst/>
                <a:latin typeface="Comic Sans MS" panose="030F0702030302020204" pitchFamily="66" charset="0"/>
              </a:rPr>
              <a:t>Ορφέας καθιστός παίζει </a:t>
            </a:r>
            <a:r>
              <a:rPr lang="el-GR" sz="1000" b="1" i="0" dirty="0">
                <a:solidFill>
                  <a:srgbClr val="45597C"/>
                </a:solidFill>
                <a:effectLst/>
                <a:latin typeface="Comic Sans MS" panose="030F0702030302020204" pitchFamily="66" charset="0"/>
              </a:rPr>
              <a:t>λύρα</a:t>
            </a:r>
            <a:r>
              <a:rPr lang="el-GR" sz="1000" b="0" i="0" dirty="0">
                <a:solidFill>
                  <a:srgbClr val="45597C"/>
                </a:solidFill>
                <a:effectLst/>
                <a:latin typeface="Comic Sans MS" panose="030F0702030302020204" pitchFamily="66" charset="0"/>
              </a:rPr>
              <a:t>. Φορά </a:t>
            </a:r>
            <a:r>
              <a:rPr lang="el-GR" sz="1000" b="1" i="0" dirty="0">
                <a:solidFill>
                  <a:srgbClr val="45597C"/>
                </a:solidFill>
                <a:effectLst/>
                <a:latin typeface="Comic Sans MS" panose="030F0702030302020204" pitchFamily="66" charset="0"/>
              </a:rPr>
              <a:t>ιμάτιο</a:t>
            </a:r>
            <a:r>
              <a:rPr lang="el-GR" sz="1000" b="0" i="0" dirty="0">
                <a:solidFill>
                  <a:srgbClr val="45597C"/>
                </a:solidFill>
                <a:effectLst/>
                <a:latin typeface="Comic Sans MS" panose="030F0702030302020204" pitchFamily="66" charset="0"/>
              </a:rPr>
              <a:t> και </a:t>
            </a:r>
            <a:r>
              <a:rPr lang="el-GR" sz="1000" b="1" i="0" dirty="0">
                <a:solidFill>
                  <a:srgbClr val="45597C"/>
                </a:solidFill>
                <a:effectLst/>
                <a:latin typeface="Comic Sans MS" panose="030F0702030302020204" pitchFamily="66" charset="0"/>
              </a:rPr>
              <a:t>στεφάνι δάφνης</a:t>
            </a:r>
            <a:r>
              <a:rPr lang="el-GR" sz="1000" b="0" i="0" dirty="0">
                <a:solidFill>
                  <a:srgbClr val="45597C"/>
                </a:solidFill>
                <a:effectLst/>
                <a:latin typeface="Comic Sans MS" panose="030F0702030302020204" pitchFamily="66" charset="0"/>
              </a:rPr>
              <a:t> στο κεφάλι.</a:t>
            </a:r>
            <a:r>
              <a:rPr lang="en-US" sz="1000" b="0" i="0" dirty="0">
                <a:solidFill>
                  <a:srgbClr val="45597C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l-GR" sz="1000" dirty="0">
                <a:solidFill>
                  <a:srgbClr val="45597C"/>
                </a:solidFill>
                <a:latin typeface="Comic Sans MS" panose="030F0702030302020204" pitchFamily="66" charset="0"/>
              </a:rPr>
              <a:t>Έχει για κοινό τρεις Θράκες που κρατούν δόρατα.</a:t>
            </a:r>
          </a:p>
        </p:txBody>
      </p:sp>
      <p:sp>
        <p:nvSpPr>
          <p:cNvPr id="19" name="Thracian1 hotspot">
            <a:extLst>
              <a:ext uri="{FF2B5EF4-FFF2-40B4-BE49-F238E27FC236}">
                <a16:creationId xmlns:a16="http://schemas.microsoft.com/office/drawing/2014/main" id="{51F2EC85-79CF-1BFF-7FFE-8C56718D6797}"/>
              </a:ext>
            </a:extLst>
          </p:cNvPr>
          <p:cNvSpPr/>
          <p:nvPr/>
        </p:nvSpPr>
        <p:spPr>
          <a:xfrm>
            <a:off x="1580707" y="2792819"/>
            <a:ext cx="574158" cy="1538176"/>
          </a:xfrm>
          <a:custGeom>
            <a:avLst/>
            <a:gdLst>
              <a:gd name="connsiteX0" fmla="*/ 311888 w 574158"/>
              <a:gd name="connsiteY0" fmla="*/ 49618 h 1538176"/>
              <a:gd name="connsiteX1" fmla="*/ 106326 w 574158"/>
              <a:gd name="connsiteY1" fmla="*/ 77972 h 1538176"/>
              <a:gd name="connsiteX2" fmla="*/ 0 w 574158"/>
              <a:gd name="connsiteY2" fmla="*/ 375683 h 1538176"/>
              <a:gd name="connsiteX3" fmla="*/ 14177 w 574158"/>
              <a:gd name="connsiteY3" fmla="*/ 765544 h 1538176"/>
              <a:gd name="connsiteX4" fmla="*/ 170121 w 574158"/>
              <a:gd name="connsiteY4" fmla="*/ 1346790 h 1538176"/>
              <a:gd name="connsiteX5" fmla="*/ 248093 w 574158"/>
              <a:gd name="connsiteY5" fmla="*/ 1524000 h 1538176"/>
              <a:gd name="connsiteX6" fmla="*/ 574158 w 574158"/>
              <a:gd name="connsiteY6" fmla="*/ 1538176 h 1538176"/>
              <a:gd name="connsiteX7" fmla="*/ 489098 w 574158"/>
              <a:gd name="connsiteY7" fmla="*/ 1346790 h 1538176"/>
              <a:gd name="connsiteX8" fmla="*/ 489098 w 574158"/>
              <a:gd name="connsiteY8" fmla="*/ 886046 h 1538176"/>
              <a:gd name="connsiteX9" fmla="*/ 467833 w 574158"/>
              <a:gd name="connsiteY9" fmla="*/ 694660 h 1538176"/>
              <a:gd name="connsiteX10" fmla="*/ 496186 w 574158"/>
              <a:gd name="connsiteY10" fmla="*/ 333153 h 1538176"/>
              <a:gd name="connsiteX11" fmla="*/ 510363 w 574158"/>
              <a:gd name="connsiteY11" fmla="*/ 99237 h 1538176"/>
              <a:gd name="connsiteX12" fmla="*/ 411126 w 574158"/>
              <a:gd name="connsiteY12" fmla="*/ 0 h 1538176"/>
              <a:gd name="connsiteX13" fmla="*/ 311888 w 574158"/>
              <a:gd name="connsiteY13" fmla="*/ 49618 h 153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4158" h="1538176">
                <a:moveTo>
                  <a:pt x="311888" y="49618"/>
                </a:moveTo>
                <a:lnTo>
                  <a:pt x="106326" y="77972"/>
                </a:lnTo>
                <a:lnTo>
                  <a:pt x="0" y="375683"/>
                </a:lnTo>
                <a:lnTo>
                  <a:pt x="14177" y="765544"/>
                </a:lnTo>
                <a:lnTo>
                  <a:pt x="170121" y="1346790"/>
                </a:lnTo>
                <a:lnTo>
                  <a:pt x="248093" y="1524000"/>
                </a:lnTo>
                <a:lnTo>
                  <a:pt x="574158" y="1538176"/>
                </a:lnTo>
                <a:lnTo>
                  <a:pt x="489098" y="1346790"/>
                </a:lnTo>
                <a:lnTo>
                  <a:pt x="489098" y="886046"/>
                </a:lnTo>
                <a:lnTo>
                  <a:pt x="467833" y="694660"/>
                </a:lnTo>
                <a:lnTo>
                  <a:pt x="496186" y="333153"/>
                </a:lnTo>
                <a:lnTo>
                  <a:pt x="510363" y="99237"/>
                </a:lnTo>
                <a:lnTo>
                  <a:pt x="411126" y="0"/>
                </a:lnTo>
                <a:lnTo>
                  <a:pt x="311888" y="49618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0" name="TextBox Thracian1">
            <a:extLst>
              <a:ext uri="{FF2B5EF4-FFF2-40B4-BE49-F238E27FC236}">
                <a16:creationId xmlns:a16="http://schemas.microsoft.com/office/drawing/2014/main" id="{07E8D5C5-9471-E31E-8DB0-92E5313A5343}"/>
              </a:ext>
            </a:extLst>
          </p:cNvPr>
          <p:cNvSpPr txBox="1"/>
          <p:nvPr/>
        </p:nvSpPr>
        <p:spPr>
          <a:xfrm>
            <a:off x="63796" y="2546244"/>
            <a:ext cx="1488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Θράκας πολεμιστής</a:t>
            </a:r>
            <a:r>
              <a:rPr lang="en-US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. </a:t>
            </a:r>
            <a:r>
              <a:rPr lang="el-GR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Φορά θρακική ενδυμασία</a:t>
            </a:r>
            <a:r>
              <a:rPr lang="en-US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:</a:t>
            </a:r>
            <a:r>
              <a:rPr lang="el-GR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 αλωπεκή (σκούφο από δέρμα αλεπούς), </a:t>
            </a:r>
            <a:r>
              <a:rPr lang="el-GR" sz="1000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ενδρομίδες</a:t>
            </a:r>
            <a:r>
              <a:rPr lang="el-GR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 (δερμάτινες μπότες)</a:t>
            </a:r>
            <a:r>
              <a:rPr lang="en-US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.</a:t>
            </a:r>
            <a:endParaRPr lang="el-GR" sz="1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Orpheus2 hotspot">
            <a:extLst>
              <a:ext uri="{FF2B5EF4-FFF2-40B4-BE49-F238E27FC236}">
                <a16:creationId xmlns:a16="http://schemas.microsoft.com/office/drawing/2014/main" id="{F4E07F99-4B90-C9F1-1741-95904A0FCC31}"/>
              </a:ext>
            </a:extLst>
          </p:cNvPr>
          <p:cNvSpPr/>
          <p:nvPr/>
        </p:nvSpPr>
        <p:spPr>
          <a:xfrm>
            <a:off x="6248401" y="2455633"/>
            <a:ext cx="957942" cy="1390653"/>
          </a:xfrm>
          <a:custGeom>
            <a:avLst/>
            <a:gdLst>
              <a:gd name="connsiteX0" fmla="*/ 186431 w 1544715"/>
              <a:gd name="connsiteY0" fmla="*/ 88777 h 2539014"/>
              <a:gd name="connsiteX1" fmla="*/ 79899 w 1544715"/>
              <a:gd name="connsiteY1" fmla="*/ 266330 h 2539014"/>
              <a:gd name="connsiteX2" fmla="*/ 53266 w 1544715"/>
              <a:gd name="connsiteY2" fmla="*/ 514905 h 2539014"/>
              <a:gd name="connsiteX3" fmla="*/ 44388 w 1544715"/>
              <a:gd name="connsiteY3" fmla="*/ 745725 h 2539014"/>
              <a:gd name="connsiteX4" fmla="*/ 0 w 1544715"/>
              <a:gd name="connsiteY4" fmla="*/ 1100831 h 2539014"/>
              <a:gd name="connsiteX5" fmla="*/ 88777 w 1544715"/>
              <a:gd name="connsiteY5" fmla="*/ 1411550 h 2539014"/>
              <a:gd name="connsiteX6" fmla="*/ 266330 w 1544715"/>
              <a:gd name="connsiteY6" fmla="*/ 1757779 h 2539014"/>
              <a:gd name="connsiteX7" fmla="*/ 523783 w 1544715"/>
              <a:gd name="connsiteY7" fmla="*/ 1793290 h 2539014"/>
              <a:gd name="connsiteX8" fmla="*/ 550416 w 1544715"/>
              <a:gd name="connsiteY8" fmla="*/ 1961965 h 2539014"/>
              <a:gd name="connsiteX9" fmla="*/ 674703 w 1544715"/>
              <a:gd name="connsiteY9" fmla="*/ 2068497 h 2539014"/>
              <a:gd name="connsiteX10" fmla="*/ 763480 w 1544715"/>
              <a:gd name="connsiteY10" fmla="*/ 2095130 h 2539014"/>
              <a:gd name="connsiteX11" fmla="*/ 798990 w 1544715"/>
              <a:gd name="connsiteY11" fmla="*/ 1988598 h 2539014"/>
              <a:gd name="connsiteX12" fmla="*/ 1047565 w 1544715"/>
              <a:gd name="connsiteY12" fmla="*/ 2352583 h 2539014"/>
              <a:gd name="connsiteX13" fmla="*/ 1038687 w 1544715"/>
              <a:gd name="connsiteY13" fmla="*/ 2459115 h 2539014"/>
              <a:gd name="connsiteX14" fmla="*/ 1189608 w 1544715"/>
              <a:gd name="connsiteY14" fmla="*/ 2539014 h 2539014"/>
              <a:gd name="connsiteX15" fmla="*/ 1402672 w 1544715"/>
              <a:gd name="connsiteY15" fmla="*/ 2539014 h 2539014"/>
              <a:gd name="connsiteX16" fmla="*/ 1491449 w 1544715"/>
              <a:gd name="connsiteY16" fmla="*/ 2521259 h 2539014"/>
              <a:gd name="connsiteX17" fmla="*/ 1438183 w 1544715"/>
              <a:gd name="connsiteY17" fmla="*/ 2414727 h 2539014"/>
              <a:gd name="connsiteX18" fmla="*/ 1127464 w 1544715"/>
              <a:gd name="connsiteY18" fmla="*/ 2104008 h 2539014"/>
              <a:gd name="connsiteX19" fmla="*/ 1047565 w 1544715"/>
              <a:gd name="connsiteY19" fmla="*/ 1961965 h 2539014"/>
              <a:gd name="connsiteX20" fmla="*/ 1180730 w 1544715"/>
              <a:gd name="connsiteY20" fmla="*/ 2121763 h 2539014"/>
              <a:gd name="connsiteX21" fmla="*/ 1331651 w 1544715"/>
              <a:gd name="connsiteY21" fmla="*/ 2210540 h 2539014"/>
              <a:gd name="connsiteX22" fmla="*/ 1544715 w 1544715"/>
              <a:gd name="connsiteY22" fmla="*/ 2175029 h 2539014"/>
              <a:gd name="connsiteX23" fmla="*/ 1500326 w 1544715"/>
              <a:gd name="connsiteY23" fmla="*/ 2050742 h 2539014"/>
              <a:gd name="connsiteX24" fmla="*/ 1322773 w 1544715"/>
              <a:gd name="connsiteY24" fmla="*/ 2068497 h 2539014"/>
              <a:gd name="connsiteX25" fmla="*/ 1038687 w 1544715"/>
              <a:gd name="connsiteY25" fmla="*/ 1411550 h 2539014"/>
              <a:gd name="connsiteX26" fmla="*/ 825623 w 1544715"/>
              <a:gd name="connsiteY26" fmla="*/ 1260629 h 2539014"/>
              <a:gd name="connsiteX27" fmla="*/ 914400 w 1544715"/>
              <a:gd name="connsiteY27" fmla="*/ 905523 h 2539014"/>
              <a:gd name="connsiteX28" fmla="*/ 1029810 w 1544715"/>
              <a:gd name="connsiteY28" fmla="*/ 861134 h 2539014"/>
              <a:gd name="connsiteX29" fmla="*/ 923278 w 1544715"/>
              <a:gd name="connsiteY29" fmla="*/ 772358 h 2539014"/>
              <a:gd name="connsiteX30" fmla="*/ 949911 w 1544715"/>
              <a:gd name="connsiteY30" fmla="*/ 612560 h 2539014"/>
              <a:gd name="connsiteX31" fmla="*/ 843379 w 1544715"/>
              <a:gd name="connsiteY31" fmla="*/ 470517 h 2539014"/>
              <a:gd name="connsiteX32" fmla="*/ 798990 w 1544715"/>
              <a:gd name="connsiteY32" fmla="*/ 754602 h 2539014"/>
              <a:gd name="connsiteX33" fmla="*/ 683581 w 1544715"/>
              <a:gd name="connsiteY33" fmla="*/ 630315 h 2539014"/>
              <a:gd name="connsiteX34" fmla="*/ 692458 w 1544715"/>
              <a:gd name="connsiteY34" fmla="*/ 426128 h 2539014"/>
              <a:gd name="connsiteX35" fmla="*/ 585926 w 1544715"/>
              <a:gd name="connsiteY35" fmla="*/ 426128 h 2539014"/>
              <a:gd name="connsiteX36" fmla="*/ 514905 w 1544715"/>
              <a:gd name="connsiteY36" fmla="*/ 630315 h 2539014"/>
              <a:gd name="connsiteX37" fmla="*/ 435006 w 1544715"/>
              <a:gd name="connsiteY37" fmla="*/ 559293 h 2539014"/>
              <a:gd name="connsiteX38" fmla="*/ 461639 w 1544715"/>
              <a:gd name="connsiteY38" fmla="*/ 435006 h 2539014"/>
              <a:gd name="connsiteX39" fmla="*/ 514905 w 1544715"/>
              <a:gd name="connsiteY39" fmla="*/ 390618 h 2539014"/>
              <a:gd name="connsiteX40" fmla="*/ 461639 w 1544715"/>
              <a:gd name="connsiteY40" fmla="*/ 230820 h 2539014"/>
              <a:gd name="connsiteX41" fmla="*/ 390617 w 1544715"/>
              <a:gd name="connsiteY41" fmla="*/ 35511 h 2539014"/>
              <a:gd name="connsiteX42" fmla="*/ 159798 w 1544715"/>
              <a:gd name="connsiteY42" fmla="*/ 0 h 2539014"/>
              <a:gd name="connsiteX43" fmla="*/ 62144 w 1544715"/>
              <a:gd name="connsiteY43" fmla="*/ 106532 h 25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44715" h="2539014">
                <a:moveTo>
                  <a:pt x="186431" y="88777"/>
                </a:moveTo>
                <a:lnTo>
                  <a:pt x="79899" y="266330"/>
                </a:lnTo>
                <a:lnTo>
                  <a:pt x="53266" y="514905"/>
                </a:lnTo>
                <a:lnTo>
                  <a:pt x="44388" y="745725"/>
                </a:lnTo>
                <a:lnTo>
                  <a:pt x="0" y="1100831"/>
                </a:lnTo>
                <a:lnTo>
                  <a:pt x="88777" y="1411550"/>
                </a:lnTo>
                <a:lnTo>
                  <a:pt x="266330" y="1757779"/>
                </a:lnTo>
                <a:lnTo>
                  <a:pt x="523783" y="1793290"/>
                </a:lnTo>
                <a:lnTo>
                  <a:pt x="550416" y="1961965"/>
                </a:lnTo>
                <a:lnTo>
                  <a:pt x="674703" y="2068497"/>
                </a:lnTo>
                <a:lnTo>
                  <a:pt x="763480" y="2095130"/>
                </a:lnTo>
                <a:lnTo>
                  <a:pt x="798990" y="1988598"/>
                </a:lnTo>
                <a:lnTo>
                  <a:pt x="1047565" y="2352583"/>
                </a:lnTo>
                <a:lnTo>
                  <a:pt x="1038687" y="2459115"/>
                </a:lnTo>
                <a:lnTo>
                  <a:pt x="1189608" y="2539014"/>
                </a:lnTo>
                <a:lnTo>
                  <a:pt x="1402672" y="2539014"/>
                </a:lnTo>
                <a:lnTo>
                  <a:pt x="1491449" y="2521259"/>
                </a:lnTo>
                <a:lnTo>
                  <a:pt x="1438183" y="2414727"/>
                </a:lnTo>
                <a:lnTo>
                  <a:pt x="1127464" y="2104008"/>
                </a:lnTo>
                <a:lnTo>
                  <a:pt x="1047565" y="1961965"/>
                </a:lnTo>
                <a:lnTo>
                  <a:pt x="1180730" y="2121763"/>
                </a:lnTo>
                <a:lnTo>
                  <a:pt x="1331651" y="2210540"/>
                </a:lnTo>
                <a:lnTo>
                  <a:pt x="1544715" y="2175029"/>
                </a:lnTo>
                <a:lnTo>
                  <a:pt x="1500326" y="2050742"/>
                </a:lnTo>
                <a:lnTo>
                  <a:pt x="1322773" y="2068497"/>
                </a:lnTo>
                <a:lnTo>
                  <a:pt x="1038687" y="1411550"/>
                </a:lnTo>
                <a:lnTo>
                  <a:pt x="825623" y="1260629"/>
                </a:lnTo>
                <a:lnTo>
                  <a:pt x="914400" y="905523"/>
                </a:lnTo>
                <a:lnTo>
                  <a:pt x="1029810" y="861134"/>
                </a:lnTo>
                <a:lnTo>
                  <a:pt x="923278" y="772358"/>
                </a:lnTo>
                <a:lnTo>
                  <a:pt x="949911" y="612560"/>
                </a:lnTo>
                <a:lnTo>
                  <a:pt x="843379" y="470517"/>
                </a:lnTo>
                <a:lnTo>
                  <a:pt x="798990" y="754602"/>
                </a:lnTo>
                <a:lnTo>
                  <a:pt x="683581" y="630315"/>
                </a:lnTo>
                <a:lnTo>
                  <a:pt x="692458" y="426128"/>
                </a:lnTo>
                <a:lnTo>
                  <a:pt x="585926" y="426128"/>
                </a:lnTo>
                <a:lnTo>
                  <a:pt x="514905" y="630315"/>
                </a:lnTo>
                <a:lnTo>
                  <a:pt x="435006" y="559293"/>
                </a:lnTo>
                <a:lnTo>
                  <a:pt x="461639" y="435006"/>
                </a:lnTo>
                <a:lnTo>
                  <a:pt x="514905" y="390618"/>
                </a:lnTo>
                <a:lnTo>
                  <a:pt x="461639" y="230820"/>
                </a:lnTo>
                <a:lnTo>
                  <a:pt x="390617" y="35511"/>
                </a:lnTo>
                <a:lnTo>
                  <a:pt x="159798" y="0"/>
                </a:lnTo>
                <a:lnTo>
                  <a:pt x="62144" y="106532"/>
                </a:lnTo>
              </a:path>
            </a:pathLst>
          </a:custGeom>
          <a:solidFill>
            <a:srgbClr val="ED1C24">
              <a:alpha val="0"/>
            </a:srgbClr>
          </a:solidFill>
          <a:ln w="57150"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6" name="TextBox Orpheus">
            <a:extLst>
              <a:ext uri="{FF2B5EF4-FFF2-40B4-BE49-F238E27FC236}">
                <a16:creationId xmlns:a16="http://schemas.microsoft.com/office/drawing/2014/main" id="{5C959995-E3F8-5108-1E48-FB5534A007B1}"/>
              </a:ext>
            </a:extLst>
          </p:cNvPr>
          <p:cNvSpPr txBox="1"/>
          <p:nvPr/>
        </p:nvSpPr>
        <p:spPr>
          <a:xfrm>
            <a:off x="4151240" y="3546499"/>
            <a:ext cx="2242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Στ' αριστερά απεικονίζεται ο Ορφέας να κάθεται σε </a:t>
            </a:r>
            <a:r>
              <a:rPr lang="el-GR" sz="1000" b="1" dirty="0">
                <a:solidFill>
                  <a:srgbClr val="536B8E"/>
                </a:solidFill>
                <a:latin typeface="Comic Sans MS" panose="030F0702030302020204" pitchFamily="66" charset="0"/>
              </a:rPr>
              <a:t>βράχο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, κρατώντας τη </a:t>
            </a:r>
            <a:r>
              <a:rPr lang="el-GR" sz="1000" b="1" dirty="0">
                <a:solidFill>
                  <a:srgbClr val="536B8E"/>
                </a:solidFill>
                <a:latin typeface="Comic Sans MS" panose="030F0702030302020204" pitchFamily="66" charset="0"/>
              </a:rPr>
              <a:t>λύρα 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απορροφημένος στη μουσική του.</a:t>
            </a:r>
          </a:p>
        </p:txBody>
      </p:sp>
      <p:sp>
        <p:nvSpPr>
          <p:cNvPr id="37" name="TextBox krater">
            <a:extLst>
              <a:ext uri="{FF2B5EF4-FFF2-40B4-BE49-F238E27FC236}">
                <a16:creationId xmlns:a16="http://schemas.microsoft.com/office/drawing/2014/main" id="{0FF4745C-0591-BBA8-470D-87E27365F8DD}"/>
              </a:ext>
            </a:extLst>
          </p:cNvPr>
          <p:cNvSpPr txBox="1"/>
          <p:nvPr/>
        </p:nvSpPr>
        <p:spPr>
          <a:xfrm>
            <a:off x="4397810" y="4553577"/>
            <a:ext cx="224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b="0" i="0" dirty="0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Ερυθρόμορφος </a:t>
            </a:r>
            <a:r>
              <a:rPr lang="el-GR" sz="800" b="0" i="0" dirty="0" err="1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κωδωνόσχημος</a:t>
            </a:r>
            <a:r>
              <a:rPr lang="el-GR" sz="800" b="0" i="0" dirty="0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 κρατήρας που αποδίδεται στον </a:t>
            </a:r>
            <a:r>
              <a:rPr lang="el-GR" sz="800" b="0" i="1" dirty="0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Ζωγράφο του Λονδίνου Ε 497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</a:t>
            </a:r>
            <a:r>
              <a:rPr lang="el-GR" sz="800" b="0" i="0" dirty="0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440 π.Χ. περίπου.</a:t>
            </a:r>
            <a:endParaRPr lang="en-US" sz="800" b="0" i="0" dirty="0">
              <a:solidFill>
                <a:srgbClr val="536B8E"/>
              </a:solidFill>
              <a:effectLst/>
              <a:latin typeface="Comic Sans MS" panose="030F0702030302020204" pitchFamily="66" charset="0"/>
            </a:endParaRPr>
          </a:p>
          <a:p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Metropolitan Museum</a:t>
            </a:r>
            <a:endParaRPr lang="en-US" sz="800" u="sng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hracian2 hotspot">
            <a:extLst>
              <a:ext uri="{FF2B5EF4-FFF2-40B4-BE49-F238E27FC236}">
                <a16:creationId xmlns:a16="http://schemas.microsoft.com/office/drawing/2014/main" id="{E4694F16-F60D-7CD9-3BF2-00782478B563}"/>
              </a:ext>
            </a:extLst>
          </p:cNvPr>
          <p:cNvSpPr/>
          <p:nvPr/>
        </p:nvSpPr>
        <p:spPr>
          <a:xfrm>
            <a:off x="7081284" y="2283341"/>
            <a:ext cx="1049182" cy="1695272"/>
          </a:xfrm>
          <a:custGeom>
            <a:avLst/>
            <a:gdLst>
              <a:gd name="connsiteX0" fmla="*/ 1038687 w 1926454"/>
              <a:gd name="connsiteY0" fmla="*/ 150920 h 3178205"/>
              <a:gd name="connsiteX1" fmla="*/ 949910 w 1926454"/>
              <a:gd name="connsiteY1" fmla="*/ 470516 h 3178205"/>
              <a:gd name="connsiteX2" fmla="*/ 701335 w 1926454"/>
              <a:gd name="connsiteY2" fmla="*/ 692458 h 3178205"/>
              <a:gd name="connsiteX3" fmla="*/ 488271 w 1926454"/>
              <a:gd name="connsiteY3" fmla="*/ 887766 h 3178205"/>
              <a:gd name="connsiteX4" fmla="*/ 390617 w 1926454"/>
              <a:gd name="connsiteY4" fmla="*/ 692458 h 3178205"/>
              <a:gd name="connsiteX5" fmla="*/ 399495 w 1926454"/>
              <a:gd name="connsiteY5" fmla="*/ 594803 h 3178205"/>
              <a:gd name="connsiteX6" fmla="*/ 399495 w 1926454"/>
              <a:gd name="connsiteY6" fmla="*/ 248574 h 3178205"/>
              <a:gd name="connsiteX7" fmla="*/ 97654 w 1926454"/>
              <a:gd name="connsiteY7" fmla="*/ 213064 h 3178205"/>
              <a:gd name="connsiteX8" fmla="*/ 44388 w 1926454"/>
              <a:gd name="connsiteY8" fmla="*/ 603681 h 3178205"/>
              <a:gd name="connsiteX9" fmla="*/ 26633 w 1926454"/>
              <a:gd name="connsiteY9" fmla="*/ 790112 h 3178205"/>
              <a:gd name="connsiteX10" fmla="*/ 8877 w 1926454"/>
              <a:gd name="connsiteY10" fmla="*/ 1331650 h 3178205"/>
              <a:gd name="connsiteX11" fmla="*/ 0 w 1926454"/>
              <a:gd name="connsiteY11" fmla="*/ 3062796 h 3178205"/>
              <a:gd name="connsiteX12" fmla="*/ 363984 w 1926454"/>
              <a:gd name="connsiteY12" fmla="*/ 3169328 h 3178205"/>
              <a:gd name="connsiteX13" fmla="*/ 1251751 w 1926454"/>
              <a:gd name="connsiteY13" fmla="*/ 3178205 h 3178205"/>
              <a:gd name="connsiteX14" fmla="*/ 1482570 w 1926454"/>
              <a:gd name="connsiteY14" fmla="*/ 2601157 h 3178205"/>
              <a:gd name="connsiteX15" fmla="*/ 1562469 w 1926454"/>
              <a:gd name="connsiteY15" fmla="*/ 1500326 h 3178205"/>
              <a:gd name="connsiteX16" fmla="*/ 1926454 w 1926454"/>
              <a:gd name="connsiteY16" fmla="*/ 1269506 h 3178205"/>
              <a:gd name="connsiteX17" fmla="*/ 1926454 w 1926454"/>
              <a:gd name="connsiteY17" fmla="*/ 958788 h 3178205"/>
              <a:gd name="connsiteX18" fmla="*/ 1615735 w 1926454"/>
              <a:gd name="connsiteY18" fmla="*/ 1136341 h 3178205"/>
              <a:gd name="connsiteX19" fmla="*/ 1429304 w 1926454"/>
              <a:gd name="connsiteY19" fmla="*/ 683580 h 3178205"/>
              <a:gd name="connsiteX20" fmla="*/ 1438182 w 1926454"/>
              <a:gd name="connsiteY20" fmla="*/ 399495 h 3178205"/>
              <a:gd name="connsiteX21" fmla="*/ 1198485 w 1926454"/>
              <a:gd name="connsiteY21" fmla="*/ 142042 h 3178205"/>
              <a:gd name="connsiteX22" fmla="*/ 1038687 w 1926454"/>
              <a:gd name="connsiteY22" fmla="*/ 0 h 3178205"/>
              <a:gd name="connsiteX23" fmla="*/ 878889 w 1926454"/>
              <a:gd name="connsiteY23" fmla="*/ 35510 h 3178205"/>
              <a:gd name="connsiteX24" fmla="*/ 949910 w 1926454"/>
              <a:gd name="connsiteY24" fmla="*/ 142042 h 3178205"/>
              <a:gd name="connsiteX25" fmla="*/ 949910 w 1926454"/>
              <a:gd name="connsiteY25" fmla="*/ 142042 h 31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26454" h="3178205">
                <a:moveTo>
                  <a:pt x="1038687" y="150920"/>
                </a:moveTo>
                <a:lnTo>
                  <a:pt x="949910" y="470516"/>
                </a:lnTo>
                <a:lnTo>
                  <a:pt x="701335" y="692458"/>
                </a:lnTo>
                <a:lnTo>
                  <a:pt x="488271" y="887766"/>
                </a:lnTo>
                <a:lnTo>
                  <a:pt x="390617" y="692458"/>
                </a:lnTo>
                <a:lnTo>
                  <a:pt x="399495" y="594803"/>
                </a:lnTo>
                <a:lnTo>
                  <a:pt x="399495" y="248574"/>
                </a:lnTo>
                <a:lnTo>
                  <a:pt x="97654" y="213064"/>
                </a:lnTo>
                <a:lnTo>
                  <a:pt x="44388" y="603681"/>
                </a:lnTo>
                <a:lnTo>
                  <a:pt x="26633" y="790112"/>
                </a:lnTo>
                <a:lnTo>
                  <a:pt x="8877" y="1331650"/>
                </a:lnTo>
                <a:lnTo>
                  <a:pt x="0" y="3062796"/>
                </a:lnTo>
                <a:lnTo>
                  <a:pt x="363984" y="3169328"/>
                </a:lnTo>
                <a:lnTo>
                  <a:pt x="1251751" y="3178205"/>
                </a:lnTo>
                <a:lnTo>
                  <a:pt x="1482570" y="2601157"/>
                </a:lnTo>
                <a:lnTo>
                  <a:pt x="1562469" y="1500326"/>
                </a:lnTo>
                <a:lnTo>
                  <a:pt x="1926454" y="1269506"/>
                </a:lnTo>
                <a:lnTo>
                  <a:pt x="1926454" y="958788"/>
                </a:lnTo>
                <a:lnTo>
                  <a:pt x="1615735" y="1136341"/>
                </a:lnTo>
                <a:lnTo>
                  <a:pt x="1429304" y="683580"/>
                </a:lnTo>
                <a:lnTo>
                  <a:pt x="1438182" y="399495"/>
                </a:lnTo>
                <a:lnTo>
                  <a:pt x="1198485" y="142042"/>
                </a:lnTo>
                <a:lnTo>
                  <a:pt x="1038687" y="0"/>
                </a:lnTo>
                <a:lnTo>
                  <a:pt x="878889" y="35510"/>
                </a:lnTo>
                <a:lnTo>
                  <a:pt x="949910" y="142042"/>
                </a:lnTo>
                <a:lnTo>
                  <a:pt x="949910" y="142042"/>
                </a:lnTo>
              </a:path>
            </a:pathLst>
          </a:custGeom>
          <a:solidFill>
            <a:srgbClr val="ED1C24">
              <a:alpha val="0"/>
            </a:srgbClr>
          </a:solidFill>
          <a:ln w="38100"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9" name="TextBox Thracian">
            <a:extLst>
              <a:ext uri="{FF2B5EF4-FFF2-40B4-BE49-F238E27FC236}">
                <a16:creationId xmlns:a16="http://schemas.microsoft.com/office/drawing/2014/main" id="{5E79AD8A-BC61-9F5D-AADA-A36696A0B6F0}"/>
              </a:ext>
            </a:extLst>
          </p:cNvPr>
          <p:cNvSpPr txBox="1"/>
          <p:nvPr/>
        </p:nvSpPr>
        <p:spPr>
          <a:xfrm>
            <a:off x="3981028" y="2239941"/>
            <a:ext cx="1951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Η κεντρική όρθια ανδρική μορφή είναι ένας Θράκας πολεμιστής.</a:t>
            </a:r>
            <a:r>
              <a:rPr lang="en-US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r>
              <a:rPr lang="el-GR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Φορά θρακική ενδυμασία και κρατά </a:t>
            </a:r>
            <a:r>
              <a:rPr lang="el-GR" sz="10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ακόντια</a:t>
            </a:r>
            <a:r>
              <a:rPr lang="el-GR" sz="1000" dirty="0">
                <a:solidFill>
                  <a:schemeClr val="accent6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0" name="Thracian woman hotspot">
            <a:extLst>
              <a:ext uri="{FF2B5EF4-FFF2-40B4-BE49-F238E27FC236}">
                <a16:creationId xmlns:a16="http://schemas.microsoft.com/office/drawing/2014/main" id="{9C9A951C-FE8B-B072-98B2-59701EDA61C0}"/>
              </a:ext>
            </a:extLst>
          </p:cNvPr>
          <p:cNvSpPr/>
          <p:nvPr/>
        </p:nvSpPr>
        <p:spPr>
          <a:xfrm>
            <a:off x="7929206" y="2365829"/>
            <a:ext cx="640118" cy="1533432"/>
          </a:xfrm>
          <a:custGeom>
            <a:avLst/>
            <a:gdLst>
              <a:gd name="connsiteX0" fmla="*/ 646545 w 1099127"/>
              <a:gd name="connsiteY0" fmla="*/ 18473 h 2992582"/>
              <a:gd name="connsiteX1" fmla="*/ 480290 w 1099127"/>
              <a:gd name="connsiteY1" fmla="*/ 101600 h 2992582"/>
              <a:gd name="connsiteX2" fmla="*/ 443345 w 1099127"/>
              <a:gd name="connsiteY2" fmla="*/ 637309 h 2992582"/>
              <a:gd name="connsiteX3" fmla="*/ 461818 w 1099127"/>
              <a:gd name="connsiteY3" fmla="*/ 905163 h 2992582"/>
              <a:gd name="connsiteX4" fmla="*/ 369454 w 1099127"/>
              <a:gd name="connsiteY4" fmla="*/ 1145309 h 2992582"/>
              <a:gd name="connsiteX5" fmla="*/ 27709 w 1099127"/>
              <a:gd name="connsiteY5" fmla="*/ 1293091 h 2992582"/>
              <a:gd name="connsiteX6" fmla="*/ 0 w 1099127"/>
              <a:gd name="connsiteY6" fmla="*/ 1524000 h 2992582"/>
              <a:gd name="connsiteX7" fmla="*/ 360218 w 1099127"/>
              <a:gd name="connsiteY7" fmla="*/ 1496291 h 2992582"/>
              <a:gd name="connsiteX8" fmla="*/ 323272 w 1099127"/>
              <a:gd name="connsiteY8" fmla="*/ 1995054 h 2992582"/>
              <a:gd name="connsiteX9" fmla="*/ 129309 w 1099127"/>
              <a:gd name="connsiteY9" fmla="*/ 2170545 h 2992582"/>
              <a:gd name="connsiteX10" fmla="*/ 166254 w 1099127"/>
              <a:gd name="connsiteY10" fmla="*/ 2373745 h 2992582"/>
              <a:gd name="connsiteX11" fmla="*/ 471054 w 1099127"/>
              <a:gd name="connsiteY11" fmla="*/ 2373745 h 2992582"/>
              <a:gd name="connsiteX12" fmla="*/ 489527 w 1099127"/>
              <a:gd name="connsiteY12" fmla="*/ 2576945 h 2992582"/>
              <a:gd name="connsiteX13" fmla="*/ 267854 w 1099127"/>
              <a:gd name="connsiteY13" fmla="*/ 2706254 h 2992582"/>
              <a:gd name="connsiteX14" fmla="*/ 304800 w 1099127"/>
              <a:gd name="connsiteY14" fmla="*/ 2992582 h 2992582"/>
              <a:gd name="connsiteX15" fmla="*/ 711200 w 1099127"/>
              <a:gd name="connsiteY15" fmla="*/ 2955636 h 2992582"/>
              <a:gd name="connsiteX16" fmla="*/ 979054 w 1099127"/>
              <a:gd name="connsiteY16" fmla="*/ 2032000 h 2992582"/>
              <a:gd name="connsiteX17" fmla="*/ 951345 w 1099127"/>
              <a:gd name="connsiteY17" fmla="*/ 1690254 h 2992582"/>
              <a:gd name="connsiteX18" fmla="*/ 1099127 w 1099127"/>
              <a:gd name="connsiteY18" fmla="*/ 1182254 h 2992582"/>
              <a:gd name="connsiteX19" fmla="*/ 905163 w 1099127"/>
              <a:gd name="connsiteY19" fmla="*/ 544945 h 2992582"/>
              <a:gd name="connsiteX20" fmla="*/ 905163 w 1099127"/>
              <a:gd name="connsiteY20" fmla="*/ 461818 h 2992582"/>
              <a:gd name="connsiteX21" fmla="*/ 969818 w 1099127"/>
              <a:gd name="connsiteY21" fmla="*/ 341745 h 2992582"/>
              <a:gd name="connsiteX22" fmla="*/ 1006763 w 1099127"/>
              <a:gd name="connsiteY22" fmla="*/ 110836 h 2992582"/>
              <a:gd name="connsiteX23" fmla="*/ 517236 w 1099127"/>
              <a:gd name="connsiteY23" fmla="*/ 0 h 2992582"/>
              <a:gd name="connsiteX24" fmla="*/ 387927 w 1099127"/>
              <a:gd name="connsiteY24" fmla="*/ 55418 h 299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99127" h="2992582">
                <a:moveTo>
                  <a:pt x="646545" y="18473"/>
                </a:moveTo>
                <a:lnTo>
                  <a:pt x="480290" y="101600"/>
                </a:lnTo>
                <a:lnTo>
                  <a:pt x="443345" y="637309"/>
                </a:lnTo>
                <a:lnTo>
                  <a:pt x="461818" y="905163"/>
                </a:lnTo>
                <a:lnTo>
                  <a:pt x="369454" y="1145309"/>
                </a:lnTo>
                <a:lnTo>
                  <a:pt x="27709" y="1293091"/>
                </a:lnTo>
                <a:lnTo>
                  <a:pt x="0" y="1524000"/>
                </a:lnTo>
                <a:lnTo>
                  <a:pt x="360218" y="1496291"/>
                </a:lnTo>
                <a:lnTo>
                  <a:pt x="323272" y="1995054"/>
                </a:lnTo>
                <a:lnTo>
                  <a:pt x="129309" y="2170545"/>
                </a:lnTo>
                <a:lnTo>
                  <a:pt x="166254" y="2373745"/>
                </a:lnTo>
                <a:lnTo>
                  <a:pt x="471054" y="2373745"/>
                </a:lnTo>
                <a:lnTo>
                  <a:pt x="489527" y="2576945"/>
                </a:lnTo>
                <a:lnTo>
                  <a:pt x="267854" y="2706254"/>
                </a:lnTo>
                <a:lnTo>
                  <a:pt x="304800" y="2992582"/>
                </a:lnTo>
                <a:lnTo>
                  <a:pt x="711200" y="2955636"/>
                </a:lnTo>
                <a:lnTo>
                  <a:pt x="979054" y="2032000"/>
                </a:lnTo>
                <a:lnTo>
                  <a:pt x="951345" y="1690254"/>
                </a:lnTo>
                <a:lnTo>
                  <a:pt x="1099127" y="1182254"/>
                </a:lnTo>
                <a:lnTo>
                  <a:pt x="905163" y="544945"/>
                </a:lnTo>
                <a:lnTo>
                  <a:pt x="905163" y="461818"/>
                </a:lnTo>
                <a:lnTo>
                  <a:pt x="969818" y="341745"/>
                </a:lnTo>
                <a:lnTo>
                  <a:pt x="1006763" y="110836"/>
                </a:lnTo>
                <a:lnTo>
                  <a:pt x="517236" y="0"/>
                </a:lnTo>
                <a:lnTo>
                  <a:pt x="387927" y="55418"/>
                </a:lnTo>
              </a:path>
            </a:pathLst>
          </a:custGeom>
          <a:solidFill>
            <a:srgbClr val="ED1C24">
              <a:alpha val="0"/>
            </a:srgbClr>
          </a:solidFill>
          <a:ln w="38100"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1" name="TextBox Thracian woman">
            <a:extLst>
              <a:ext uri="{FF2B5EF4-FFF2-40B4-BE49-F238E27FC236}">
                <a16:creationId xmlns:a16="http://schemas.microsoft.com/office/drawing/2014/main" id="{1B7ABCE8-3332-4ECA-C311-D8D761BBDA54}"/>
              </a:ext>
            </a:extLst>
          </p:cNvPr>
          <p:cNvSpPr txBox="1"/>
          <p:nvPr/>
        </p:nvSpPr>
        <p:spPr>
          <a:xfrm>
            <a:off x="6099806" y="1431382"/>
            <a:ext cx="25945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Η </a:t>
            </a:r>
            <a:r>
              <a:rPr lang="el-GR" sz="10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Θράσσα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 (</a:t>
            </a:r>
            <a:r>
              <a:rPr lang="el-GR" sz="10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Θρακιώτισσα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) στα δεξιά κρατά </a:t>
            </a:r>
            <a:r>
              <a:rPr lang="el-GR" sz="1000" b="1" dirty="0">
                <a:solidFill>
                  <a:srgbClr val="536B8E"/>
                </a:solidFill>
                <a:latin typeface="Comic Sans MS" panose="030F0702030302020204" pitchFamily="66" charset="0"/>
              </a:rPr>
              <a:t>δρεπάνι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, προμηνύοντας το θάνατο</a:t>
            </a:r>
            <a:r>
              <a:rPr lang="el-GR" sz="1000" dirty="0">
                <a:solidFill>
                  <a:srgbClr val="47494D"/>
                </a:solidFill>
                <a:latin typeface="Comic Sans MS" panose="030F0702030302020204" pitchFamily="66" charset="0"/>
              </a:rPr>
              <a:t> 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του Ορφέα.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6D0B4B2-4205-9EB8-B042-2001726DCF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456412">
            <a:off x="2218066" y="370295"/>
            <a:ext cx="3999097" cy="1220745"/>
          </a:xfrm>
          <a:custGeom>
            <a:avLst/>
            <a:gdLst>
              <a:gd name="connsiteX0" fmla="*/ 0 w 3999097"/>
              <a:gd name="connsiteY0" fmla="*/ 0 h 1220745"/>
              <a:gd name="connsiteX1" fmla="*/ 746498 w 3999097"/>
              <a:gd name="connsiteY1" fmla="*/ 0 h 1220745"/>
              <a:gd name="connsiteX2" fmla="*/ 1413014 w 3999097"/>
              <a:gd name="connsiteY2" fmla="*/ 0 h 1220745"/>
              <a:gd name="connsiteX3" fmla="*/ 2079530 w 3999097"/>
              <a:gd name="connsiteY3" fmla="*/ 0 h 1220745"/>
              <a:gd name="connsiteX4" fmla="*/ 2746047 w 3999097"/>
              <a:gd name="connsiteY4" fmla="*/ 0 h 1220745"/>
              <a:gd name="connsiteX5" fmla="*/ 3412563 w 3999097"/>
              <a:gd name="connsiteY5" fmla="*/ 0 h 1220745"/>
              <a:gd name="connsiteX6" fmla="*/ 3999097 w 3999097"/>
              <a:gd name="connsiteY6" fmla="*/ 0 h 1220745"/>
              <a:gd name="connsiteX7" fmla="*/ 3999097 w 3999097"/>
              <a:gd name="connsiteY7" fmla="*/ 598165 h 1220745"/>
              <a:gd name="connsiteX8" fmla="*/ 3999097 w 3999097"/>
              <a:gd name="connsiteY8" fmla="*/ 1220745 h 1220745"/>
              <a:gd name="connsiteX9" fmla="*/ 3252599 w 3999097"/>
              <a:gd name="connsiteY9" fmla="*/ 1220745 h 1220745"/>
              <a:gd name="connsiteX10" fmla="*/ 2586083 w 3999097"/>
              <a:gd name="connsiteY10" fmla="*/ 1220745 h 1220745"/>
              <a:gd name="connsiteX11" fmla="*/ 1919567 w 3999097"/>
              <a:gd name="connsiteY11" fmla="*/ 1220745 h 1220745"/>
              <a:gd name="connsiteX12" fmla="*/ 1293041 w 3999097"/>
              <a:gd name="connsiteY12" fmla="*/ 1220745 h 1220745"/>
              <a:gd name="connsiteX13" fmla="*/ 586534 w 3999097"/>
              <a:gd name="connsiteY13" fmla="*/ 1220745 h 1220745"/>
              <a:gd name="connsiteX14" fmla="*/ 0 w 3999097"/>
              <a:gd name="connsiteY14" fmla="*/ 1220745 h 1220745"/>
              <a:gd name="connsiteX15" fmla="*/ 0 w 3999097"/>
              <a:gd name="connsiteY15" fmla="*/ 610373 h 1220745"/>
              <a:gd name="connsiteX16" fmla="*/ 0 w 3999097"/>
              <a:gd name="connsiteY16" fmla="*/ 0 h 122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99097" h="1220745" fill="none" extrusionOk="0">
                <a:moveTo>
                  <a:pt x="0" y="0"/>
                </a:moveTo>
                <a:cubicBezTo>
                  <a:pt x="236960" y="-27435"/>
                  <a:pt x="481644" y="37155"/>
                  <a:pt x="746498" y="0"/>
                </a:cubicBezTo>
                <a:cubicBezTo>
                  <a:pt x="1011352" y="-37155"/>
                  <a:pt x="1268689" y="9951"/>
                  <a:pt x="1413014" y="0"/>
                </a:cubicBezTo>
                <a:cubicBezTo>
                  <a:pt x="1557339" y="-9951"/>
                  <a:pt x="1869386" y="28824"/>
                  <a:pt x="2079530" y="0"/>
                </a:cubicBezTo>
                <a:cubicBezTo>
                  <a:pt x="2289674" y="-28824"/>
                  <a:pt x="2597131" y="-16880"/>
                  <a:pt x="2746047" y="0"/>
                </a:cubicBezTo>
                <a:cubicBezTo>
                  <a:pt x="2894963" y="16880"/>
                  <a:pt x="3101047" y="26283"/>
                  <a:pt x="3412563" y="0"/>
                </a:cubicBezTo>
                <a:cubicBezTo>
                  <a:pt x="3724079" y="-26283"/>
                  <a:pt x="3872114" y="18830"/>
                  <a:pt x="3999097" y="0"/>
                </a:cubicBezTo>
                <a:cubicBezTo>
                  <a:pt x="4010305" y="227505"/>
                  <a:pt x="4002789" y="323468"/>
                  <a:pt x="3999097" y="598165"/>
                </a:cubicBezTo>
                <a:cubicBezTo>
                  <a:pt x="3995405" y="872863"/>
                  <a:pt x="4002438" y="1025462"/>
                  <a:pt x="3999097" y="1220745"/>
                </a:cubicBezTo>
                <a:cubicBezTo>
                  <a:pt x="3833806" y="1206908"/>
                  <a:pt x="3603362" y="1212769"/>
                  <a:pt x="3252599" y="1220745"/>
                </a:cubicBezTo>
                <a:cubicBezTo>
                  <a:pt x="2901836" y="1228721"/>
                  <a:pt x="2890517" y="1232487"/>
                  <a:pt x="2586083" y="1220745"/>
                </a:cubicBezTo>
                <a:cubicBezTo>
                  <a:pt x="2281649" y="1209003"/>
                  <a:pt x="2094189" y="1253562"/>
                  <a:pt x="1919567" y="1220745"/>
                </a:cubicBezTo>
                <a:cubicBezTo>
                  <a:pt x="1744945" y="1187928"/>
                  <a:pt x="1598969" y="1246596"/>
                  <a:pt x="1293041" y="1220745"/>
                </a:cubicBezTo>
                <a:cubicBezTo>
                  <a:pt x="987113" y="1194894"/>
                  <a:pt x="803146" y="1245940"/>
                  <a:pt x="586534" y="1220745"/>
                </a:cubicBezTo>
                <a:cubicBezTo>
                  <a:pt x="369922" y="1195550"/>
                  <a:pt x="170686" y="1214225"/>
                  <a:pt x="0" y="1220745"/>
                </a:cubicBezTo>
                <a:cubicBezTo>
                  <a:pt x="4620" y="1052515"/>
                  <a:pt x="6155" y="779747"/>
                  <a:pt x="0" y="610373"/>
                </a:cubicBezTo>
                <a:cubicBezTo>
                  <a:pt x="-6155" y="440999"/>
                  <a:pt x="23204" y="266548"/>
                  <a:pt x="0" y="0"/>
                </a:cubicBezTo>
                <a:close/>
              </a:path>
              <a:path w="3999097" h="1220745" stroke="0" extrusionOk="0">
                <a:moveTo>
                  <a:pt x="0" y="0"/>
                </a:moveTo>
                <a:cubicBezTo>
                  <a:pt x="211403" y="-18836"/>
                  <a:pt x="374923" y="26354"/>
                  <a:pt x="546543" y="0"/>
                </a:cubicBezTo>
                <a:cubicBezTo>
                  <a:pt x="718163" y="-26354"/>
                  <a:pt x="1023091" y="6422"/>
                  <a:pt x="1253050" y="0"/>
                </a:cubicBezTo>
                <a:cubicBezTo>
                  <a:pt x="1483009" y="-6422"/>
                  <a:pt x="1733168" y="-30403"/>
                  <a:pt x="1999549" y="0"/>
                </a:cubicBezTo>
                <a:cubicBezTo>
                  <a:pt x="2265930" y="30403"/>
                  <a:pt x="2373264" y="23349"/>
                  <a:pt x="2666065" y="0"/>
                </a:cubicBezTo>
                <a:cubicBezTo>
                  <a:pt x="2958866" y="-23349"/>
                  <a:pt x="3087266" y="-6464"/>
                  <a:pt x="3252599" y="0"/>
                </a:cubicBezTo>
                <a:cubicBezTo>
                  <a:pt x="3417932" y="6464"/>
                  <a:pt x="3764071" y="-34315"/>
                  <a:pt x="3999097" y="0"/>
                </a:cubicBezTo>
                <a:cubicBezTo>
                  <a:pt x="4000249" y="230946"/>
                  <a:pt x="3997016" y="369285"/>
                  <a:pt x="3999097" y="573750"/>
                </a:cubicBezTo>
                <a:cubicBezTo>
                  <a:pt x="4001179" y="778215"/>
                  <a:pt x="3994322" y="969056"/>
                  <a:pt x="3999097" y="1220745"/>
                </a:cubicBezTo>
                <a:cubicBezTo>
                  <a:pt x="3749790" y="1248215"/>
                  <a:pt x="3511071" y="1213327"/>
                  <a:pt x="3372572" y="1220745"/>
                </a:cubicBezTo>
                <a:cubicBezTo>
                  <a:pt x="3234073" y="1228163"/>
                  <a:pt x="2945297" y="1246991"/>
                  <a:pt x="2786038" y="1220745"/>
                </a:cubicBezTo>
                <a:cubicBezTo>
                  <a:pt x="2626779" y="1194499"/>
                  <a:pt x="2436795" y="1222944"/>
                  <a:pt x="2239494" y="1220745"/>
                </a:cubicBezTo>
                <a:cubicBezTo>
                  <a:pt x="2042193" y="1218546"/>
                  <a:pt x="1865711" y="1211730"/>
                  <a:pt x="1572978" y="1220745"/>
                </a:cubicBezTo>
                <a:cubicBezTo>
                  <a:pt x="1280245" y="1229760"/>
                  <a:pt x="1150049" y="1217241"/>
                  <a:pt x="826480" y="1220745"/>
                </a:cubicBezTo>
                <a:cubicBezTo>
                  <a:pt x="502911" y="1224249"/>
                  <a:pt x="249856" y="1187550"/>
                  <a:pt x="0" y="1220745"/>
                </a:cubicBezTo>
                <a:cubicBezTo>
                  <a:pt x="-21795" y="998958"/>
                  <a:pt x="25896" y="888773"/>
                  <a:pt x="0" y="610373"/>
                </a:cubicBezTo>
                <a:cubicBezTo>
                  <a:pt x="-25896" y="331973"/>
                  <a:pt x="-8128" y="166123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1400" dirty="0">
                <a:latin typeface="Comic Sans MS" panose="030F0702030302020204" pitchFamily="66" charset="0"/>
              </a:rPr>
              <a:t>Ο Ορφέας ήταν ένας από τους σπουδαιότερους μυθικούς μουσικούς και ποιητές. Ήταν γιος του βασιλιά της Θράκης </a:t>
            </a:r>
            <a:r>
              <a:rPr lang="el-GR" sz="1400" dirty="0" err="1">
                <a:latin typeface="Comic Sans MS" panose="030F0702030302020204" pitchFamily="66" charset="0"/>
              </a:rPr>
              <a:t>Οίαγρου</a:t>
            </a:r>
            <a:r>
              <a:rPr lang="el-GR" sz="1400" dirty="0">
                <a:latin typeface="Comic Sans MS" panose="030F0702030302020204" pitchFamily="66" charset="0"/>
              </a:rPr>
              <a:t> και της Καλλιόπης, Μούσας της επικής ποίησης. Με τη μουσική του μάγευε τους ανθρώπους…</a:t>
            </a:r>
            <a:endParaRPr lang="en-US" sz="1400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/>
            <a:extLst>
              <a:ext uri="{FF2B5EF4-FFF2-40B4-BE49-F238E27FC236}">
                <a16:creationId xmlns:a16="http://schemas.microsoft.com/office/drawing/2014/main" id="{41342A04-69CF-744B-0B05-558876668EC6}"/>
              </a:ext>
            </a:extLst>
          </p:cNvPr>
          <p:cNvSpPr/>
          <p:nvPr/>
        </p:nvSpPr>
        <p:spPr>
          <a:xfrm>
            <a:off x="8345714" y="4441371"/>
            <a:ext cx="640118" cy="55399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Picture 13" descr="A blue and red square with a black background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0B8B87C4-3E9C-B1BD-1E9F-4FD843B4F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425" y="4441371"/>
            <a:ext cx="558730" cy="5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6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  <p:bldP spid="20" grpId="0"/>
      <p:bldP spid="20" grpId="1"/>
      <p:bldP spid="36" grpId="0"/>
      <p:bldP spid="36" grpId="1"/>
      <p:bldP spid="37" grpId="0"/>
      <p:bldP spid="37" grpId="1"/>
      <p:bldP spid="39" grpId="0"/>
      <p:bldP spid="39" grpId="1"/>
      <p:bldP spid="41" grpId="0"/>
      <p:bldP spid="41" grpId="1"/>
      <p:bldP spid="4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pezophoro hotspot" descr="Εικόνα που περιέχει γλυπτική, πέτρα&#10;&#10;Περιγραφή που δημιουργήθηκε αυτόματα">
            <a:extLst>
              <a:ext uri="{FF2B5EF4-FFF2-40B4-BE49-F238E27FC236}">
                <a16:creationId xmlns:a16="http://schemas.microsoft.com/office/drawing/2014/main" id="{8AE24417-078A-AEC7-3BC3-A9078D2D5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46" b="96183" l="10000" r="90000">
                        <a14:foregroundMark x1="48611" y1="6246" x2="48611" y2="6246"/>
                        <a14:foregroundMark x1="51481" y1="7911" x2="51481" y2="7911"/>
                        <a14:foregroundMark x1="52407" y1="11034" x2="52407" y2="11034"/>
                        <a14:foregroundMark x1="75556" y1="43581" x2="75556" y2="43581"/>
                        <a14:foregroundMark x1="75926" y1="35184" x2="75926" y2="35184"/>
                        <a14:foregroundMark x1="76852" y1="56142" x2="76852" y2="56142"/>
                        <a14:foregroundMark x1="77870" y1="60028" x2="77870" y2="60028"/>
                        <a14:foregroundMark x1="54722" y1="91117" x2="54722" y2="91117"/>
                        <a14:foregroundMark x1="60833" y1="95212" x2="60833" y2="95212"/>
                        <a14:foregroundMark x1="57222" y1="96183" x2="57222" y2="96183"/>
                        <a14:foregroundMark x1="46944" y1="95420" x2="46944" y2="95420"/>
                        <a14:foregroundMark x1="65278" y1="95212" x2="65278" y2="95212"/>
                        <a14:foregroundMark x1="74630" y1="77585" x2="74630" y2="77585"/>
                        <a14:foregroundMark x1="74630" y1="72519" x2="74630" y2="72519"/>
                        <a14:foregroundMark x1="77870" y1="60722" x2="77870" y2="60722"/>
                        <a14:foregroundMark x1="77870" y1="58779" x2="77870" y2="58779"/>
                        <a14:foregroundMark x1="75000" y1="28175" x2="75000" y2="28175"/>
                        <a14:foregroundMark x1="67870" y1="20680" x2="67870" y2="20680"/>
                        <a14:foregroundMark x1="55370" y1="12006" x2="55370" y2="12006"/>
                        <a14:foregroundMark x1="73981" y1="26509" x2="73981" y2="26509"/>
                        <a14:foregroundMark x1="56944" y1="15614" x2="56944" y2="15614"/>
                        <a14:foregroundMark x1="59815" y1="16378" x2="59815" y2="16378"/>
                        <a14:foregroundMark x1="60185" y1="16586" x2="60185" y2="16586"/>
                        <a14:foregroundMark x1="72685" y1="25260" x2="72685" y2="25260"/>
                        <a14:foregroundMark x1="75000" y1="25538" x2="75000" y2="25538"/>
                        <a14:foregroundMark x1="76852" y1="32061" x2="76852" y2="32061"/>
                        <a14:foregroundMark x1="77222" y1="36641" x2="77222" y2="36641"/>
                        <a14:foregroundMark x1="77870" y1="39972" x2="77870" y2="39972"/>
                        <a14:foregroundMark x1="78148" y1="47467" x2="78148" y2="47467"/>
                        <a14:backgroundMark x1="39537" y1="27689" x2="39537" y2="27689"/>
                        <a14:backgroundMark x1="39907" y1="21166" x2="39907" y2="21166"/>
                        <a14:backgroundMark x1="69815" y1="48161" x2="69815" y2="48161"/>
                        <a14:backgroundMark x1="71111" y1="40736" x2="71111" y2="40736"/>
                        <a14:backgroundMark x1="72037" y1="41707" x2="72037" y2="41707"/>
                        <a14:backgroundMark x1="70463" y1="28383" x2="70463" y2="28383"/>
                        <a14:backgroundMark x1="72407" y1="32477" x2="72407" y2="32477"/>
                        <a14:backgroundMark x1="70463" y1="28175" x2="70463" y2="28175"/>
                        <a14:backgroundMark x1="65278" y1="24080" x2="65278" y2="24080"/>
                        <a14:backgroundMark x1="31481" y1="68702" x2="31481" y2="68702"/>
                        <a14:backgroundMark x1="31481" y1="67731" x2="31481" y2="67731"/>
                        <a14:backgroundMark x1="31852" y1="59750" x2="31852" y2="59750"/>
                        <a14:backgroundMark x1="34722" y1="68425" x2="34722" y2="68425"/>
                        <a14:backgroundMark x1="34722" y1="69882" x2="34722" y2="69882"/>
                        <a14:backgroundMark x1="34444" y1="67939" x2="34444" y2="67939"/>
                        <a14:backgroundMark x1="66296" y1="69674" x2="66296" y2="69674"/>
                        <a14:backgroundMark x1="69815" y1="66967" x2="69815" y2="66967"/>
                        <a14:backgroundMark x1="69167" y1="60514" x2="69167" y2="60514"/>
                        <a14:backgroundMark x1="69444" y1="59542" x2="69444" y2="59542"/>
                        <a14:backgroundMark x1="70093" y1="65094" x2="70093" y2="65094"/>
                        <a14:backgroundMark x1="69444" y1="27897" x2="69444" y2="27897"/>
                        <a14:backgroundMark x1="65278" y1="32755" x2="65278" y2="32755"/>
                      </a14:backgroundRemoval>
                    </a14:imgEffect>
                  </a14:imgLayer>
                </a14:imgProps>
              </a:ext>
            </a:extLst>
          </a:blip>
          <a:srcRect l="19708" r="14995"/>
          <a:stretch/>
        </p:blipFill>
        <p:spPr>
          <a:xfrm>
            <a:off x="5136693" y="0"/>
            <a:ext cx="2280120" cy="465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blue and red square with a black background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E41B8C42-DD52-431F-85F8-E88634B6C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213" y="3910333"/>
            <a:ext cx="558730" cy="528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F247B6-DD58-613A-0A4A-00D3340EEE87}"/>
              </a:ext>
            </a:extLst>
          </p:cNvPr>
          <p:cNvSpPr txBox="1"/>
          <p:nvPr/>
        </p:nvSpPr>
        <p:spPr>
          <a:xfrm>
            <a:off x="5056111" y="4619190"/>
            <a:ext cx="238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" b="0" i="0" dirty="0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Μαρμάρινο </a:t>
            </a:r>
            <a:r>
              <a:rPr lang="el-GR" sz="800" b="0" i="0" dirty="0" err="1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τραπεζοφόρο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(στήριγμα τραπεζιού), βρέθηκε σ</a:t>
            </a:r>
            <a:r>
              <a:rPr lang="el-GR" sz="800" b="0" i="0" dirty="0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την Αίγινα, 4</a:t>
            </a:r>
            <a:r>
              <a:rPr lang="el-GR" sz="800" b="0" i="0" baseline="30000" dirty="0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ος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αι. μ.Χ.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Βυζαντινό</a:t>
            </a:r>
            <a:r>
              <a:rPr lang="en-US" sz="800" dirty="0">
                <a:solidFill>
                  <a:srgbClr val="536B8E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&amp; </a:t>
            </a:r>
            <a:r>
              <a:rPr lang="el-GR" sz="800" dirty="0">
                <a:solidFill>
                  <a:srgbClr val="536B8E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Χριστιανικό</a:t>
            </a:r>
            <a:r>
              <a:rPr lang="en-US" sz="800" dirty="0">
                <a:solidFill>
                  <a:srgbClr val="536B8E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el-GR" sz="800" dirty="0">
                <a:solidFill>
                  <a:srgbClr val="536B8E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Μουσείο</a:t>
            </a:r>
            <a:r>
              <a:rPr lang="en-US" sz="800" dirty="0">
                <a:solidFill>
                  <a:srgbClr val="536B8E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el-GR" sz="800" dirty="0">
                <a:solidFill>
                  <a:srgbClr val="536B8E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Αθήνας</a:t>
            </a:r>
            <a:r>
              <a:rPr lang="en-US" sz="800" dirty="0">
                <a:solidFill>
                  <a:srgbClr val="536B8E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  <a:r>
              <a:rPr lang="el-GR" sz="800" dirty="0" err="1">
                <a:solidFill>
                  <a:srgbClr val="536B8E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αρ</a:t>
            </a:r>
            <a:r>
              <a:rPr lang="en-US" sz="800" dirty="0">
                <a:solidFill>
                  <a:srgbClr val="536B8E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. </a:t>
            </a:r>
            <a:r>
              <a:rPr lang="el-GR" sz="800" b="0" i="0" dirty="0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ΒΧΜ 00001</a:t>
            </a:r>
            <a:r>
              <a:rPr lang="en-US" sz="800" b="0" i="0" dirty="0">
                <a:solidFill>
                  <a:srgbClr val="536B8E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l-GR" sz="800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Golden Stater" descr="A gold coin with a picture of a person&#10;&#10;Description automatically generated">
            <a:extLst>
              <a:ext uri="{FF2B5EF4-FFF2-40B4-BE49-F238E27FC236}">
                <a16:creationId xmlns:a16="http://schemas.microsoft.com/office/drawing/2014/main" id="{47BDF236-54C3-3FD1-C5CF-729B2BCB1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25" y="101496"/>
            <a:ext cx="1597587" cy="178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C6D03F-699F-0130-1DCB-8494DB3D306A}"/>
              </a:ext>
            </a:extLst>
          </p:cNvPr>
          <p:cNvSpPr/>
          <p:nvPr/>
        </p:nvSpPr>
        <p:spPr>
          <a:xfrm>
            <a:off x="8357191" y="4382995"/>
            <a:ext cx="623776" cy="692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71CF9-E94C-1F0A-E3A9-785D7D486844}"/>
              </a:ext>
            </a:extLst>
          </p:cNvPr>
          <p:cNvSpPr txBox="1"/>
          <p:nvPr/>
        </p:nvSpPr>
        <p:spPr>
          <a:xfrm>
            <a:off x="1607708" y="1286645"/>
            <a:ext cx="1597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Χρυσός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στατήρας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από τη Λάμψακο με τον Ορφέα μουσικό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387-334 </a:t>
            </a:r>
            <a:r>
              <a:rPr lang="el-GR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π.Χ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.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</a:t>
            </a:r>
            <a:r>
              <a:rPr lang="de-DE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Staatlichen Museen </a:t>
            </a:r>
            <a:r>
              <a:rPr lang="en-US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zu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Berlin</a:t>
            </a:r>
            <a:r>
              <a:rPr lang="de-DE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</a:t>
            </a:r>
            <a:r>
              <a:rPr lang="el-GR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αρ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. 18215944.</a:t>
            </a:r>
            <a:endParaRPr lang="el-GR" sz="800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A3C226C-51CA-7EBF-4DF2-B2B30D474A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456412">
            <a:off x="2670048" y="353010"/>
            <a:ext cx="2367067" cy="444365"/>
          </a:xfrm>
          <a:custGeom>
            <a:avLst/>
            <a:gdLst>
              <a:gd name="connsiteX0" fmla="*/ 0 w 2367067"/>
              <a:gd name="connsiteY0" fmla="*/ 0 h 444365"/>
              <a:gd name="connsiteX1" fmla="*/ 544425 w 2367067"/>
              <a:gd name="connsiteY1" fmla="*/ 0 h 444365"/>
              <a:gd name="connsiteX2" fmla="*/ 1183534 w 2367067"/>
              <a:gd name="connsiteY2" fmla="*/ 0 h 444365"/>
              <a:gd name="connsiteX3" fmla="*/ 1775300 w 2367067"/>
              <a:gd name="connsiteY3" fmla="*/ 0 h 444365"/>
              <a:gd name="connsiteX4" fmla="*/ 2367067 w 2367067"/>
              <a:gd name="connsiteY4" fmla="*/ 0 h 444365"/>
              <a:gd name="connsiteX5" fmla="*/ 2367067 w 2367067"/>
              <a:gd name="connsiteY5" fmla="*/ 444365 h 444365"/>
              <a:gd name="connsiteX6" fmla="*/ 1751630 w 2367067"/>
              <a:gd name="connsiteY6" fmla="*/ 444365 h 444365"/>
              <a:gd name="connsiteX7" fmla="*/ 1207204 w 2367067"/>
              <a:gd name="connsiteY7" fmla="*/ 444365 h 444365"/>
              <a:gd name="connsiteX8" fmla="*/ 686449 w 2367067"/>
              <a:gd name="connsiteY8" fmla="*/ 444365 h 444365"/>
              <a:gd name="connsiteX9" fmla="*/ 0 w 2367067"/>
              <a:gd name="connsiteY9" fmla="*/ 444365 h 444365"/>
              <a:gd name="connsiteX10" fmla="*/ 0 w 2367067"/>
              <a:gd name="connsiteY10" fmla="*/ 0 h 44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7067" h="444365" fill="none" extrusionOk="0">
                <a:moveTo>
                  <a:pt x="0" y="0"/>
                </a:moveTo>
                <a:cubicBezTo>
                  <a:pt x="248327" y="3639"/>
                  <a:pt x="406282" y="22696"/>
                  <a:pt x="544425" y="0"/>
                </a:cubicBezTo>
                <a:cubicBezTo>
                  <a:pt x="682568" y="-22696"/>
                  <a:pt x="883650" y="-1029"/>
                  <a:pt x="1183534" y="0"/>
                </a:cubicBezTo>
                <a:cubicBezTo>
                  <a:pt x="1483418" y="1029"/>
                  <a:pt x="1649223" y="-21995"/>
                  <a:pt x="1775300" y="0"/>
                </a:cubicBezTo>
                <a:cubicBezTo>
                  <a:pt x="1901377" y="21995"/>
                  <a:pt x="2105937" y="-24774"/>
                  <a:pt x="2367067" y="0"/>
                </a:cubicBezTo>
                <a:cubicBezTo>
                  <a:pt x="2347066" y="111854"/>
                  <a:pt x="2347689" y="247424"/>
                  <a:pt x="2367067" y="444365"/>
                </a:cubicBezTo>
                <a:cubicBezTo>
                  <a:pt x="2147731" y="445270"/>
                  <a:pt x="1905066" y="426021"/>
                  <a:pt x="1751630" y="444365"/>
                </a:cubicBezTo>
                <a:cubicBezTo>
                  <a:pt x="1598194" y="462709"/>
                  <a:pt x="1405367" y="460647"/>
                  <a:pt x="1207204" y="444365"/>
                </a:cubicBezTo>
                <a:cubicBezTo>
                  <a:pt x="1009041" y="428083"/>
                  <a:pt x="886139" y="454128"/>
                  <a:pt x="686449" y="444365"/>
                </a:cubicBezTo>
                <a:cubicBezTo>
                  <a:pt x="486759" y="434602"/>
                  <a:pt x="337923" y="439700"/>
                  <a:pt x="0" y="444365"/>
                </a:cubicBezTo>
                <a:cubicBezTo>
                  <a:pt x="20816" y="339771"/>
                  <a:pt x="-11210" y="127507"/>
                  <a:pt x="0" y="0"/>
                </a:cubicBezTo>
                <a:close/>
              </a:path>
              <a:path w="2367067" h="444365" stroke="0" extrusionOk="0">
                <a:moveTo>
                  <a:pt x="0" y="0"/>
                </a:moveTo>
                <a:cubicBezTo>
                  <a:pt x="174279" y="-24649"/>
                  <a:pt x="393528" y="7855"/>
                  <a:pt x="520755" y="0"/>
                </a:cubicBezTo>
                <a:cubicBezTo>
                  <a:pt x="647982" y="-7855"/>
                  <a:pt x="934751" y="-17113"/>
                  <a:pt x="1136192" y="0"/>
                </a:cubicBezTo>
                <a:cubicBezTo>
                  <a:pt x="1337633" y="17113"/>
                  <a:pt x="1507610" y="9123"/>
                  <a:pt x="1775300" y="0"/>
                </a:cubicBezTo>
                <a:cubicBezTo>
                  <a:pt x="2042990" y="-9123"/>
                  <a:pt x="2170885" y="16989"/>
                  <a:pt x="2367067" y="0"/>
                </a:cubicBezTo>
                <a:cubicBezTo>
                  <a:pt x="2357537" y="154456"/>
                  <a:pt x="2348982" y="248334"/>
                  <a:pt x="2367067" y="444365"/>
                </a:cubicBezTo>
                <a:cubicBezTo>
                  <a:pt x="2209795" y="419434"/>
                  <a:pt x="1959264" y="453077"/>
                  <a:pt x="1822642" y="444365"/>
                </a:cubicBezTo>
                <a:cubicBezTo>
                  <a:pt x="1686021" y="435653"/>
                  <a:pt x="1484030" y="421169"/>
                  <a:pt x="1207204" y="444365"/>
                </a:cubicBezTo>
                <a:cubicBezTo>
                  <a:pt x="930378" y="467561"/>
                  <a:pt x="934004" y="438281"/>
                  <a:pt x="686449" y="444365"/>
                </a:cubicBezTo>
                <a:cubicBezTo>
                  <a:pt x="438894" y="450449"/>
                  <a:pt x="236768" y="440772"/>
                  <a:pt x="0" y="444365"/>
                </a:cubicBezTo>
                <a:cubicBezTo>
                  <a:pt x="13767" y="329897"/>
                  <a:pt x="-8724" y="182630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1400" dirty="0"/>
              <a:t>… αλλά και τα άγρια ζώα. </a:t>
            </a:r>
            <a:endParaRPr lang="en-US" sz="1400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sz="1400" dirty="0">
              <a:latin typeface="Comic Sans MS" panose="030F0702030302020204" pitchFamily="66" charset="0"/>
            </a:endParaRPr>
          </a:p>
        </p:txBody>
      </p:sp>
      <p:pic>
        <p:nvPicPr>
          <p:cNvPr id="15" name="Picture 14" descr="A blue and red square with a black background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9858ABAF-8CF2-0277-B749-2E3EB681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02" y="1730132"/>
            <a:ext cx="558730" cy="528798"/>
          </a:xfrm>
          <a:prstGeom prst="rect">
            <a:avLst/>
          </a:prstGeom>
        </p:spPr>
      </p:pic>
      <p:sp>
        <p:nvSpPr>
          <p:cNvPr id="16" name="Rectangle 15">
            <a:hlinkClick r:id="rId8"/>
            <a:extLst>
              <a:ext uri="{FF2B5EF4-FFF2-40B4-BE49-F238E27FC236}">
                <a16:creationId xmlns:a16="http://schemas.microsoft.com/office/drawing/2014/main" id="{390F96E7-D09E-DBBF-C9AC-B073AD484A46}"/>
              </a:ext>
            </a:extLst>
          </p:cNvPr>
          <p:cNvSpPr/>
          <p:nvPr/>
        </p:nvSpPr>
        <p:spPr>
          <a:xfrm>
            <a:off x="8357191" y="4441371"/>
            <a:ext cx="623776" cy="52879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8" name="Orpheus Christ">
            <a:extLst>
              <a:ext uri="{FF2B5EF4-FFF2-40B4-BE49-F238E27FC236}">
                <a16:creationId xmlns:a16="http://schemas.microsoft.com/office/drawing/2014/main" id="{A3C85D0E-0932-87E7-BCE8-FAB0C29C86CB}"/>
              </a:ext>
            </a:extLst>
          </p:cNvPr>
          <p:cNvSpPr/>
          <p:nvPr/>
        </p:nvSpPr>
        <p:spPr>
          <a:xfrm>
            <a:off x="5734493" y="1020726"/>
            <a:ext cx="1084521" cy="2183218"/>
          </a:xfrm>
          <a:custGeom>
            <a:avLst/>
            <a:gdLst>
              <a:gd name="connsiteX0" fmla="*/ 396949 w 1084521"/>
              <a:gd name="connsiteY0" fmla="*/ 35441 h 2183218"/>
              <a:gd name="connsiteX1" fmla="*/ 241005 w 1084521"/>
              <a:gd name="connsiteY1" fmla="*/ 276446 h 2183218"/>
              <a:gd name="connsiteX2" fmla="*/ 226828 w 1084521"/>
              <a:gd name="connsiteY2" fmla="*/ 482009 h 2183218"/>
              <a:gd name="connsiteX3" fmla="*/ 106326 w 1084521"/>
              <a:gd name="connsiteY3" fmla="*/ 531627 h 2183218"/>
              <a:gd name="connsiteX4" fmla="*/ 42530 w 1084521"/>
              <a:gd name="connsiteY4" fmla="*/ 645041 h 2183218"/>
              <a:gd name="connsiteX5" fmla="*/ 0 w 1084521"/>
              <a:gd name="connsiteY5" fmla="*/ 907311 h 2183218"/>
              <a:gd name="connsiteX6" fmla="*/ 56707 w 1084521"/>
              <a:gd name="connsiteY6" fmla="*/ 992372 h 2183218"/>
              <a:gd name="connsiteX7" fmla="*/ 170121 w 1084521"/>
              <a:gd name="connsiteY7" fmla="*/ 1013637 h 2183218"/>
              <a:gd name="connsiteX8" fmla="*/ 226828 w 1084521"/>
              <a:gd name="connsiteY8" fmla="*/ 1183758 h 2183218"/>
              <a:gd name="connsiteX9" fmla="*/ 205563 w 1084521"/>
              <a:gd name="connsiteY9" fmla="*/ 1311348 h 2183218"/>
              <a:gd name="connsiteX10" fmla="*/ 92149 w 1084521"/>
              <a:gd name="connsiteY10" fmla="*/ 1431851 h 2183218"/>
              <a:gd name="connsiteX11" fmla="*/ 177209 w 1084521"/>
              <a:gd name="connsiteY11" fmla="*/ 1807534 h 2183218"/>
              <a:gd name="connsiteX12" fmla="*/ 170121 w 1084521"/>
              <a:gd name="connsiteY12" fmla="*/ 2041451 h 2183218"/>
              <a:gd name="connsiteX13" fmla="*/ 113414 w 1084521"/>
              <a:gd name="connsiteY13" fmla="*/ 2133600 h 2183218"/>
              <a:gd name="connsiteX14" fmla="*/ 1063256 w 1084521"/>
              <a:gd name="connsiteY14" fmla="*/ 2183218 h 2183218"/>
              <a:gd name="connsiteX15" fmla="*/ 1056167 w 1084521"/>
              <a:gd name="connsiteY15" fmla="*/ 2076893 h 2183218"/>
              <a:gd name="connsiteX16" fmla="*/ 900223 w 1084521"/>
              <a:gd name="connsiteY16" fmla="*/ 1984744 h 2183218"/>
              <a:gd name="connsiteX17" fmla="*/ 843516 w 1084521"/>
              <a:gd name="connsiteY17" fmla="*/ 1403497 h 2183218"/>
              <a:gd name="connsiteX18" fmla="*/ 850605 w 1084521"/>
              <a:gd name="connsiteY18" fmla="*/ 1290083 h 2183218"/>
              <a:gd name="connsiteX19" fmla="*/ 1006549 w 1084521"/>
              <a:gd name="connsiteY19" fmla="*/ 1297172 h 2183218"/>
              <a:gd name="connsiteX20" fmla="*/ 1013637 w 1084521"/>
              <a:gd name="connsiteY20" fmla="*/ 1020725 h 2183218"/>
              <a:gd name="connsiteX21" fmla="*/ 1084521 w 1084521"/>
              <a:gd name="connsiteY21" fmla="*/ 864781 h 2183218"/>
              <a:gd name="connsiteX22" fmla="*/ 1041991 w 1084521"/>
              <a:gd name="connsiteY22" fmla="*/ 524539 h 2183218"/>
              <a:gd name="connsiteX23" fmla="*/ 907312 w 1084521"/>
              <a:gd name="connsiteY23" fmla="*/ 311888 h 2183218"/>
              <a:gd name="connsiteX24" fmla="*/ 871870 w 1084521"/>
              <a:gd name="connsiteY24" fmla="*/ 262269 h 2183218"/>
              <a:gd name="connsiteX25" fmla="*/ 730102 w 1084521"/>
              <a:gd name="connsiteY25" fmla="*/ 318976 h 2183218"/>
              <a:gd name="connsiteX26" fmla="*/ 836428 w 1084521"/>
              <a:gd name="connsiteY26" fmla="*/ 474921 h 2183218"/>
              <a:gd name="connsiteX27" fmla="*/ 715926 w 1084521"/>
              <a:gd name="connsiteY27" fmla="*/ 531627 h 2183218"/>
              <a:gd name="connsiteX28" fmla="*/ 602512 w 1084521"/>
              <a:gd name="connsiteY28" fmla="*/ 354418 h 2183218"/>
              <a:gd name="connsiteX29" fmla="*/ 673395 w 1084521"/>
              <a:gd name="connsiteY29" fmla="*/ 106325 h 2183218"/>
              <a:gd name="connsiteX30" fmla="*/ 567070 w 1084521"/>
              <a:gd name="connsiteY30" fmla="*/ 0 h 2183218"/>
              <a:gd name="connsiteX31" fmla="*/ 396949 w 1084521"/>
              <a:gd name="connsiteY31" fmla="*/ 35441 h 218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4521" h="2183218">
                <a:moveTo>
                  <a:pt x="396949" y="35441"/>
                </a:moveTo>
                <a:lnTo>
                  <a:pt x="241005" y="276446"/>
                </a:lnTo>
                <a:lnTo>
                  <a:pt x="226828" y="482009"/>
                </a:lnTo>
                <a:lnTo>
                  <a:pt x="106326" y="531627"/>
                </a:lnTo>
                <a:lnTo>
                  <a:pt x="42530" y="645041"/>
                </a:lnTo>
                <a:lnTo>
                  <a:pt x="0" y="907311"/>
                </a:lnTo>
                <a:lnTo>
                  <a:pt x="56707" y="992372"/>
                </a:lnTo>
                <a:lnTo>
                  <a:pt x="170121" y="1013637"/>
                </a:lnTo>
                <a:lnTo>
                  <a:pt x="226828" y="1183758"/>
                </a:lnTo>
                <a:lnTo>
                  <a:pt x="205563" y="1311348"/>
                </a:lnTo>
                <a:lnTo>
                  <a:pt x="92149" y="1431851"/>
                </a:lnTo>
                <a:lnTo>
                  <a:pt x="177209" y="1807534"/>
                </a:lnTo>
                <a:lnTo>
                  <a:pt x="170121" y="2041451"/>
                </a:lnTo>
                <a:lnTo>
                  <a:pt x="113414" y="2133600"/>
                </a:lnTo>
                <a:lnTo>
                  <a:pt x="1063256" y="2183218"/>
                </a:lnTo>
                <a:lnTo>
                  <a:pt x="1056167" y="2076893"/>
                </a:lnTo>
                <a:lnTo>
                  <a:pt x="900223" y="1984744"/>
                </a:lnTo>
                <a:lnTo>
                  <a:pt x="843516" y="1403497"/>
                </a:lnTo>
                <a:lnTo>
                  <a:pt x="850605" y="1290083"/>
                </a:lnTo>
                <a:lnTo>
                  <a:pt x="1006549" y="1297172"/>
                </a:lnTo>
                <a:lnTo>
                  <a:pt x="1013637" y="1020725"/>
                </a:lnTo>
                <a:lnTo>
                  <a:pt x="1084521" y="864781"/>
                </a:lnTo>
                <a:lnTo>
                  <a:pt x="1041991" y="524539"/>
                </a:lnTo>
                <a:lnTo>
                  <a:pt x="907312" y="311888"/>
                </a:lnTo>
                <a:lnTo>
                  <a:pt x="871870" y="262269"/>
                </a:lnTo>
                <a:lnTo>
                  <a:pt x="730102" y="318976"/>
                </a:lnTo>
                <a:lnTo>
                  <a:pt x="836428" y="474921"/>
                </a:lnTo>
                <a:lnTo>
                  <a:pt x="715926" y="531627"/>
                </a:lnTo>
                <a:lnTo>
                  <a:pt x="602512" y="354418"/>
                </a:lnTo>
                <a:lnTo>
                  <a:pt x="673395" y="106325"/>
                </a:lnTo>
                <a:lnTo>
                  <a:pt x="567070" y="0"/>
                </a:lnTo>
                <a:lnTo>
                  <a:pt x="396949" y="35441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532179-AE5D-CDAC-B624-BD77B9FEB6C1}"/>
              </a:ext>
            </a:extLst>
          </p:cNvPr>
          <p:cNvSpPr txBox="1"/>
          <p:nvPr/>
        </p:nvSpPr>
        <p:spPr>
          <a:xfrm>
            <a:off x="6695812" y="297713"/>
            <a:ext cx="2144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Στα πρώτα χριστιανικά χρόνια ο Ορφέας συμβόλιζε τον Χριστό</a:t>
            </a:r>
          </a:p>
        </p:txBody>
      </p:sp>
      <p:sp>
        <p:nvSpPr>
          <p:cNvPr id="26" name="Monkey hotspot">
            <a:extLst>
              <a:ext uri="{FF2B5EF4-FFF2-40B4-BE49-F238E27FC236}">
                <a16:creationId xmlns:a16="http://schemas.microsoft.com/office/drawing/2014/main" id="{FD2B156C-242B-C44D-79AB-70A40EB7013F}"/>
              </a:ext>
            </a:extLst>
          </p:cNvPr>
          <p:cNvSpPr txBox="1"/>
          <p:nvPr/>
        </p:nvSpPr>
        <p:spPr>
          <a:xfrm>
            <a:off x="6542567" y="1070347"/>
            <a:ext cx="167421" cy="3693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BBEDB1-8A8B-FEC6-C75F-151310CBD28F}"/>
              </a:ext>
            </a:extLst>
          </p:cNvPr>
          <p:cNvSpPr txBox="1"/>
          <p:nvPr/>
        </p:nvSpPr>
        <p:spPr>
          <a:xfrm>
            <a:off x="7134304" y="871948"/>
            <a:ext cx="11628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πίθηκος</a:t>
            </a:r>
          </a:p>
        </p:txBody>
      </p:sp>
      <p:sp>
        <p:nvSpPr>
          <p:cNvPr id="28" name="Elephant hotspot">
            <a:extLst>
              <a:ext uri="{FF2B5EF4-FFF2-40B4-BE49-F238E27FC236}">
                <a16:creationId xmlns:a16="http://schemas.microsoft.com/office/drawing/2014/main" id="{46C00A5D-6EBC-B783-2E5E-FFD260B5C823}"/>
              </a:ext>
            </a:extLst>
          </p:cNvPr>
          <p:cNvSpPr txBox="1"/>
          <p:nvPr/>
        </p:nvSpPr>
        <p:spPr>
          <a:xfrm>
            <a:off x="5195095" y="2792819"/>
            <a:ext cx="167421" cy="3693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7253CC-68C2-17EA-E02C-A80C4B61812B}"/>
              </a:ext>
            </a:extLst>
          </p:cNvPr>
          <p:cNvSpPr txBox="1"/>
          <p:nvPr/>
        </p:nvSpPr>
        <p:spPr>
          <a:xfrm>
            <a:off x="4455826" y="2854374"/>
            <a:ext cx="814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ελέφαντας</a:t>
            </a:r>
          </a:p>
        </p:txBody>
      </p:sp>
      <p:sp>
        <p:nvSpPr>
          <p:cNvPr id="30" name="Lion hotspot">
            <a:extLst>
              <a:ext uri="{FF2B5EF4-FFF2-40B4-BE49-F238E27FC236}">
                <a16:creationId xmlns:a16="http://schemas.microsoft.com/office/drawing/2014/main" id="{D5843463-9D7B-1C61-6316-927EDCFF90D1}"/>
              </a:ext>
            </a:extLst>
          </p:cNvPr>
          <p:cNvSpPr txBox="1"/>
          <p:nvPr/>
        </p:nvSpPr>
        <p:spPr>
          <a:xfrm>
            <a:off x="7028113" y="2449031"/>
            <a:ext cx="167421" cy="3693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4A2C74-9C89-82FD-D00B-277CB197D533}"/>
              </a:ext>
            </a:extLst>
          </p:cNvPr>
          <p:cNvSpPr txBox="1"/>
          <p:nvPr/>
        </p:nvSpPr>
        <p:spPr>
          <a:xfrm>
            <a:off x="7293937" y="2571750"/>
            <a:ext cx="678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λιοντάρι</a:t>
            </a:r>
          </a:p>
        </p:txBody>
      </p:sp>
      <p:sp>
        <p:nvSpPr>
          <p:cNvPr id="32" name="Bull hotspot">
            <a:extLst>
              <a:ext uri="{FF2B5EF4-FFF2-40B4-BE49-F238E27FC236}">
                <a16:creationId xmlns:a16="http://schemas.microsoft.com/office/drawing/2014/main" id="{F1AD3D9C-5698-4F8E-872F-9284686B94BE}"/>
              </a:ext>
            </a:extLst>
          </p:cNvPr>
          <p:cNvSpPr txBox="1"/>
          <p:nvPr/>
        </p:nvSpPr>
        <p:spPr>
          <a:xfrm>
            <a:off x="6935969" y="3065721"/>
            <a:ext cx="167421" cy="3693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C4070F-0CAB-86C5-6187-6B4DC6996D3E}"/>
              </a:ext>
            </a:extLst>
          </p:cNvPr>
          <p:cNvSpPr txBox="1"/>
          <p:nvPr/>
        </p:nvSpPr>
        <p:spPr>
          <a:xfrm>
            <a:off x="7150294" y="3156933"/>
            <a:ext cx="628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FF0000"/>
                </a:solidFill>
              </a:rPr>
              <a:t>ταύρος</a:t>
            </a:r>
          </a:p>
        </p:txBody>
      </p:sp>
      <p:sp>
        <p:nvSpPr>
          <p:cNvPr id="34" name="Eagle hotspot">
            <a:extLst>
              <a:ext uri="{FF2B5EF4-FFF2-40B4-BE49-F238E27FC236}">
                <a16:creationId xmlns:a16="http://schemas.microsoft.com/office/drawing/2014/main" id="{AAE8CF03-32E9-7665-4760-D80877AB8FB1}"/>
              </a:ext>
            </a:extLst>
          </p:cNvPr>
          <p:cNvSpPr txBox="1"/>
          <p:nvPr/>
        </p:nvSpPr>
        <p:spPr>
          <a:xfrm>
            <a:off x="6177517" y="641507"/>
            <a:ext cx="167421" cy="3693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C4E527-7B3E-F181-1710-8E8826F05170}"/>
              </a:ext>
            </a:extLst>
          </p:cNvPr>
          <p:cNvSpPr txBox="1"/>
          <p:nvPr/>
        </p:nvSpPr>
        <p:spPr>
          <a:xfrm>
            <a:off x="5334064" y="518396"/>
            <a:ext cx="509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αετός</a:t>
            </a:r>
          </a:p>
        </p:txBody>
      </p:sp>
      <p:sp>
        <p:nvSpPr>
          <p:cNvPr id="36" name="Sphinx hotspot">
            <a:extLst>
              <a:ext uri="{FF2B5EF4-FFF2-40B4-BE49-F238E27FC236}">
                <a16:creationId xmlns:a16="http://schemas.microsoft.com/office/drawing/2014/main" id="{DE8BF85B-6DDD-B056-9CB4-52481E1F020B}"/>
              </a:ext>
            </a:extLst>
          </p:cNvPr>
          <p:cNvSpPr txBox="1"/>
          <p:nvPr/>
        </p:nvSpPr>
        <p:spPr>
          <a:xfrm>
            <a:off x="5447417" y="1031363"/>
            <a:ext cx="167421" cy="3693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FC3725-EACB-E21B-C34C-4E2C45BE9448}"/>
              </a:ext>
            </a:extLst>
          </p:cNvPr>
          <p:cNvSpPr txBox="1"/>
          <p:nvPr/>
        </p:nvSpPr>
        <p:spPr>
          <a:xfrm>
            <a:off x="4794114" y="1118169"/>
            <a:ext cx="568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σφίγγα</a:t>
            </a:r>
          </a:p>
        </p:txBody>
      </p:sp>
      <p:sp>
        <p:nvSpPr>
          <p:cNvPr id="38" name="Owl hotspot">
            <a:extLst>
              <a:ext uri="{FF2B5EF4-FFF2-40B4-BE49-F238E27FC236}">
                <a16:creationId xmlns:a16="http://schemas.microsoft.com/office/drawing/2014/main" id="{C39219BB-3642-4A8F-9E3A-C170DE70035F}"/>
              </a:ext>
            </a:extLst>
          </p:cNvPr>
          <p:cNvSpPr txBox="1"/>
          <p:nvPr/>
        </p:nvSpPr>
        <p:spPr>
          <a:xfrm>
            <a:off x="6702055" y="1187307"/>
            <a:ext cx="167421" cy="3693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DB402F-9054-0CA7-4740-C1577A449543}"/>
              </a:ext>
            </a:extLst>
          </p:cNvPr>
          <p:cNvSpPr txBox="1"/>
          <p:nvPr/>
        </p:nvSpPr>
        <p:spPr>
          <a:xfrm>
            <a:off x="7262062" y="1316568"/>
            <a:ext cx="930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κουκουβάγια</a:t>
            </a:r>
          </a:p>
        </p:txBody>
      </p:sp>
      <p:pic>
        <p:nvPicPr>
          <p:cNvPr id="41" name="Orpheus mosaic hotspot" descr="A mosaic of a person holding a harp&#10;&#10;Description automatically generated">
            <a:extLst>
              <a:ext uri="{FF2B5EF4-FFF2-40B4-BE49-F238E27FC236}">
                <a16:creationId xmlns:a16="http://schemas.microsoft.com/office/drawing/2014/main" id="{3B300A54-14C9-DB90-39EF-14203B79AC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083" y="2291660"/>
            <a:ext cx="2536658" cy="275034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8D52F5B-DF5E-B92E-8997-BE30879C580E}"/>
              </a:ext>
            </a:extLst>
          </p:cNvPr>
          <p:cNvSpPr txBox="1"/>
          <p:nvPr/>
        </p:nvSpPr>
        <p:spPr>
          <a:xfrm>
            <a:off x="2823370" y="4619190"/>
            <a:ext cx="217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Ψηφιδωτό δάπεδο από τη Μίλητο της Μ. Ασίας, </a:t>
            </a:r>
            <a:r>
              <a:rPr lang="de-DE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Antikensammlung der Staatlichen Museen, </a:t>
            </a:r>
            <a:r>
              <a:rPr lang="de-DE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Βερολίνο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Mos. 72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186-200 μ.Χ.</a:t>
            </a:r>
          </a:p>
        </p:txBody>
      </p:sp>
      <p:sp>
        <p:nvSpPr>
          <p:cNvPr id="43" name="Orpheus-animals hotspot">
            <a:extLst>
              <a:ext uri="{FF2B5EF4-FFF2-40B4-BE49-F238E27FC236}">
                <a16:creationId xmlns:a16="http://schemas.microsoft.com/office/drawing/2014/main" id="{0DD02F33-5442-3311-3DA8-A7C320338D2F}"/>
              </a:ext>
            </a:extLst>
          </p:cNvPr>
          <p:cNvSpPr/>
          <p:nvPr/>
        </p:nvSpPr>
        <p:spPr>
          <a:xfrm>
            <a:off x="822251" y="2665228"/>
            <a:ext cx="1438940" cy="1920949"/>
          </a:xfrm>
          <a:custGeom>
            <a:avLst/>
            <a:gdLst>
              <a:gd name="connsiteX0" fmla="*/ 531628 w 1438940"/>
              <a:gd name="connsiteY0" fmla="*/ 35442 h 1920949"/>
              <a:gd name="connsiteX1" fmla="*/ 489098 w 1438940"/>
              <a:gd name="connsiteY1" fmla="*/ 318977 h 1920949"/>
              <a:gd name="connsiteX2" fmla="*/ 382772 w 1438940"/>
              <a:gd name="connsiteY2" fmla="*/ 375684 h 1920949"/>
              <a:gd name="connsiteX3" fmla="*/ 318977 w 1438940"/>
              <a:gd name="connsiteY3" fmla="*/ 255181 h 1920949"/>
              <a:gd name="connsiteX4" fmla="*/ 347330 w 1438940"/>
              <a:gd name="connsiteY4" fmla="*/ 85060 h 1920949"/>
              <a:gd name="connsiteX5" fmla="*/ 99237 w 1438940"/>
              <a:gd name="connsiteY5" fmla="*/ 77972 h 1920949"/>
              <a:gd name="connsiteX6" fmla="*/ 0 w 1438940"/>
              <a:gd name="connsiteY6" fmla="*/ 226828 h 1920949"/>
              <a:gd name="connsiteX7" fmla="*/ 0 w 1438940"/>
              <a:gd name="connsiteY7" fmla="*/ 439479 h 1920949"/>
              <a:gd name="connsiteX8" fmla="*/ 141768 w 1438940"/>
              <a:gd name="connsiteY8" fmla="*/ 425302 h 1920949"/>
              <a:gd name="connsiteX9" fmla="*/ 226828 w 1438940"/>
              <a:gd name="connsiteY9" fmla="*/ 602512 h 1920949"/>
              <a:gd name="connsiteX10" fmla="*/ 28354 w 1438940"/>
              <a:gd name="connsiteY10" fmla="*/ 1034902 h 1920949"/>
              <a:gd name="connsiteX11" fmla="*/ 14177 w 1438940"/>
              <a:gd name="connsiteY11" fmla="*/ 1254642 h 1920949"/>
              <a:gd name="connsiteX12" fmla="*/ 248093 w 1438940"/>
              <a:gd name="connsiteY12" fmla="*/ 1290084 h 1920949"/>
              <a:gd name="connsiteX13" fmla="*/ 531628 w 1438940"/>
              <a:gd name="connsiteY13" fmla="*/ 1360967 h 1920949"/>
              <a:gd name="connsiteX14" fmla="*/ 673396 w 1438940"/>
              <a:gd name="connsiteY14" fmla="*/ 1779181 h 1920949"/>
              <a:gd name="connsiteX15" fmla="*/ 871870 w 1438940"/>
              <a:gd name="connsiteY15" fmla="*/ 1920949 h 1920949"/>
              <a:gd name="connsiteX16" fmla="*/ 1006549 w 1438940"/>
              <a:gd name="connsiteY16" fmla="*/ 1878419 h 1920949"/>
              <a:gd name="connsiteX17" fmla="*/ 935665 w 1438940"/>
              <a:gd name="connsiteY17" fmla="*/ 1616149 h 1920949"/>
              <a:gd name="connsiteX18" fmla="*/ 1098698 w 1438940"/>
              <a:gd name="connsiteY18" fmla="*/ 1162493 h 1920949"/>
              <a:gd name="connsiteX19" fmla="*/ 1105786 w 1438940"/>
              <a:gd name="connsiteY19" fmla="*/ 1056167 h 1920949"/>
              <a:gd name="connsiteX20" fmla="*/ 1438940 w 1438940"/>
              <a:gd name="connsiteY20" fmla="*/ 1034902 h 1920949"/>
              <a:gd name="connsiteX21" fmla="*/ 1389321 w 1438940"/>
              <a:gd name="connsiteY21" fmla="*/ 808074 h 1920949"/>
              <a:gd name="connsiteX22" fmla="*/ 1375144 w 1438940"/>
              <a:gd name="connsiteY22" fmla="*/ 715925 h 1920949"/>
              <a:gd name="connsiteX23" fmla="*/ 1254642 w 1438940"/>
              <a:gd name="connsiteY23" fmla="*/ 474921 h 1920949"/>
              <a:gd name="connsiteX24" fmla="*/ 1233377 w 1438940"/>
              <a:gd name="connsiteY24" fmla="*/ 411125 h 1920949"/>
              <a:gd name="connsiteX25" fmla="*/ 1261730 w 1438940"/>
              <a:gd name="connsiteY25" fmla="*/ 368595 h 1920949"/>
              <a:gd name="connsiteX26" fmla="*/ 1275907 w 1438940"/>
              <a:gd name="connsiteY26" fmla="*/ 255181 h 1920949"/>
              <a:gd name="connsiteX27" fmla="*/ 1119963 w 1438940"/>
              <a:gd name="connsiteY27" fmla="*/ 326065 h 1920949"/>
              <a:gd name="connsiteX28" fmla="*/ 921489 w 1438940"/>
              <a:gd name="connsiteY28" fmla="*/ 304800 h 1920949"/>
              <a:gd name="connsiteX29" fmla="*/ 886047 w 1438940"/>
              <a:gd name="connsiteY29" fmla="*/ 120502 h 1920949"/>
              <a:gd name="connsiteX30" fmla="*/ 687572 w 1438940"/>
              <a:gd name="connsiteY30" fmla="*/ 0 h 1920949"/>
              <a:gd name="connsiteX31" fmla="*/ 531628 w 1438940"/>
              <a:gd name="connsiteY31" fmla="*/ 35442 h 192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38940" h="1920949">
                <a:moveTo>
                  <a:pt x="531628" y="35442"/>
                </a:moveTo>
                <a:lnTo>
                  <a:pt x="489098" y="318977"/>
                </a:lnTo>
                <a:lnTo>
                  <a:pt x="382772" y="375684"/>
                </a:lnTo>
                <a:lnTo>
                  <a:pt x="318977" y="255181"/>
                </a:lnTo>
                <a:lnTo>
                  <a:pt x="347330" y="85060"/>
                </a:lnTo>
                <a:lnTo>
                  <a:pt x="99237" y="77972"/>
                </a:lnTo>
                <a:lnTo>
                  <a:pt x="0" y="226828"/>
                </a:lnTo>
                <a:lnTo>
                  <a:pt x="0" y="439479"/>
                </a:lnTo>
                <a:lnTo>
                  <a:pt x="141768" y="425302"/>
                </a:lnTo>
                <a:lnTo>
                  <a:pt x="226828" y="602512"/>
                </a:lnTo>
                <a:lnTo>
                  <a:pt x="28354" y="1034902"/>
                </a:lnTo>
                <a:lnTo>
                  <a:pt x="14177" y="1254642"/>
                </a:lnTo>
                <a:lnTo>
                  <a:pt x="248093" y="1290084"/>
                </a:lnTo>
                <a:lnTo>
                  <a:pt x="531628" y="1360967"/>
                </a:lnTo>
                <a:lnTo>
                  <a:pt x="673396" y="1779181"/>
                </a:lnTo>
                <a:lnTo>
                  <a:pt x="871870" y="1920949"/>
                </a:lnTo>
                <a:lnTo>
                  <a:pt x="1006549" y="1878419"/>
                </a:lnTo>
                <a:lnTo>
                  <a:pt x="935665" y="1616149"/>
                </a:lnTo>
                <a:lnTo>
                  <a:pt x="1098698" y="1162493"/>
                </a:lnTo>
                <a:lnTo>
                  <a:pt x="1105786" y="1056167"/>
                </a:lnTo>
                <a:lnTo>
                  <a:pt x="1438940" y="1034902"/>
                </a:lnTo>
                <a:lnTo>
                  <a:pt x="1389321" y="808074"/>
                </a:lnTo>
                <a:lnTo>
                  <a:pt x="1375144" y="715925"/>
                </a:lnTo>
                <a:lnTo>
                  <a:pt x="1254642" y="474921"/>
                </a:lnTo>
                <a:lnTo>
                  <a:pt x="1233377" y="411125"/>
                </a:lnTo>
                <a:lnTo>
                  <a:pt x="1261730" y="368595"/>
                </a:lnTo>
                <a:lnTo>
                  <a:pt x="1275907" y="255181"/>
                </a:lnTo>
                <a:lnTo>
                  <a:pt x="1119963" y="326065"/>
                </a:lnTo>
                <a:lnTo>
                  <a:pt x="921489" y="304800"/>
                </a:lnTo>
                <a:lnTo>
                  <a:pt x="886047" y="120502"/>
                </a:lnTo>
                <a:lnTo>
                  <a:pt x="687572" y="0"/>
                </a:lnTo>
                <a:lnTo>
                  <a:pt x="531628" y="35442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E04840-BD64-B5DE-8D88-2C2F9CFD906B}"/>
              </a:ext>
            </a:extLst>
          </p:cNvPr>
          <p:cNvSpPr txBox="1"/>
          <p:nvPr/>
        </p:nvSpPr>
        <p:spPr>
          <a:xfrm>
            <a:off x="2807124" y="2284672"/>
            <a:ext cx="145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Ο Ορφέας με μια αλεπού κι ένα κοράκι</a:t>
            </a:r>
          </a:p>
        </p:txBody>
      </p:sp>
    </p:spTree>
    <p:extLst>
      <p:ext uri="{BB962C8B-B14F-4D97-AF65-F5344CB8AC3E}">
        <p14:creationId xmlns:p14="http://schemas.microsoft.com/office/powerpoint/2010/main" val="308879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1"/>
      <p:bldP spid="14" grpId="0" build="p" animBg="1"/>
      <p:bldP spid="21" grpId="0"/>
      <p:bldP spid="21" grpId="1"/>
      <p:bldP spid="27" grpId="0"/>
      <p:bldP spid="27" grpId="1"/>
      <p:bldP spid="29" grpId="0"/>
      <p:bldP spid="29" grpId="1"/>
      <p:bldP spid="31" grpId="0"/>
      <p:bldP spid="31" grpId="1"/>
      <p:bldP spid="33" grpId="0"/>
      <p:bldP spid="33" grpId="1"/>
      <p:bldP spid="35" grpId="0"/>
      <p:bldP spid="35" grpId="1"/>
      <p:bldP spid="37" grpId="0"/>
      <p:bldP spid="37" grpId="1"/>
      <p:bldP spid="39" grpId="0"/>
      <p:bldP spid="39" grpId="1"/>
      <p:bldP spid="42" grpId="0"/>
      <p:bldP spid="42" grpId="1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 rot="614579">
            <a:off x="5150406" y="513396"/>
            <a:ext cx="3397582" cy="1905905"/>
          </a:xfrm>
          <a:custGeom>
            <a:avLst/>
            <a:gdLst>
              <a:gd name="connsiteX0" fmla="*/ 0 w 3397582"/>
              <a:gd name="connsiteY0" fmla="*/ 0 h 1905905"/>
              <a:gd name="connsiteX1" fmla="*/ 577589 w 3397582"/>
              <a:gd name="connsiteY1" fmla="*/ 0 h 1905905"/>
              <a:gd name="connsiteX2" fmla="*/ 1223130 w 3397582"/>
              <a:gd name="connsiteY2" fmla="*/ 0 h 1905905"/>
              <a:gd name="connsiteX3" fmla="*/ 1970598 w 3397582"/>
              <a:gd name="connsiteY3" fmla="*/ 0 h 1905905"/>
              <a:gd name="connsiteX4" fmla="*/ 2616138 w 3397582"/>
              <a:gd name="connsiteY4" fmla="*/ 0 h 1905905"/>
              <a:gd name="connsiteX5" fmla="*/ 3397582 w 3397582"/>
              <a:gd name="connsiteY5" fmla="*/ 0 h 1905905"/>
              <a:gd name="connsiteX6" fmla="*/ 3397582 w 3397582"/>
              <a:gd name="connsiteY6" fmla="*/ 578125 h 1905905"/>
              <a:gd name="connsiteX7" fmla="*/ 3397582 w 3397582"/>
              <a:gd name="connsiteY7" fmla="*/ 1194367 h 1905905"/>
              <a:gd name="connsiteX8" fmla="*/ 3397582 w 3397582"/>
              <a:gd name="connsiteY8" fmla="*/ 1905905 h 1905905"/>
              <a:gd name="connsiteX9" fmla="*/ 2752041 w 3397582"/>
              <a:gd name="connsiteY9" fmla="*/ 1905905 h 1905905"/>
              <a:gd name="connsiteX10" fmla="*/ 2106501 w 3397582"/>
              <a:gd name="connsiteY10" fmla="*/ 1905905 h 1905905"/>
              <a:gd name="connsiteX11" fmla="*/ 1426984 w 3397582"/>
              <a:gd name="connsiteY11" fmla="*/ 1905905 h 1905905"/>
              <a:gd name="connsiteX12" fmla="*/ 849395 w 3397582"/>
              <a:gd name="connsiteY12" fmla="*/ 1905905 h 1905905"/>
              <a:gd name="connsiteX13" fmla="*/ 0 w 3397582"/>
              <a:gd name="connsiteY13" fmla="*/ 1905905 h 1905905"/>
              <a:gd name="connsiteX14" fmla="*/ 0 w 3397582"/>
              <a:gd name="connsiteY14" fmla="*/ 1308721 h 1905905"/>
              <a:gd name="connsiteX15" fmla="*/ 0 w 3397582"/>
              <a:gd name="connsiteY15" fmla="*/ 635302 h 1905905"/>
              <a:gd name="connsiteX16" fmla="*/ 0 w 3397582"/>
              <a:gd name="connsiteY16" fmla="*/ 0 h 190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97582" h="1905905" fill="none" extrusionOk="0">
                <a:moveTo>
                  <a:pt x="0" y="0"/>
                </a:moveTo>
                <a:cubicBezTo>
                  <a:pt x="175935" y="-17374"/>
                  <a:pt x="367534" y="-27310"/>
                  <a:pt x="577589" y="0"/>
                </a:cubicBezTo>
                <a:cubicBezTo>
                  <a:pt x="787644" y="27310"/>
                  <a:pt x="956748" y="-19708"/>
                  <a:pt x="1223130" y="0"/>
                </a:cubicBezTo>
                <a:cubicBezTo>
                  <a:pt x="1489512" y="19708"/>
                  <a:pt x="1616116" y="21169"/>
                  <a:pt x="1970598" y="0"/>
                </a:cubicBezTo>
                <a:cubicBezTo>
                  <a:pt x="2325080" y="-21169"/>
                  <a:pt x="2470748" y="-19844"/>
                  <a:pt x="2616138" y="0"/>
                </a:cubicBezTo>
                <a:cubicBezTo>
                  <a:pt x="2761528" y="19844"/>
                  <a:pt x="3134372" y="-21835"/>
                  <a:pt x="3397582" y="0"/>
                </a:cubicBezTo>
                <a:cubicBezTo>
                  <a:pt x="3370165" y="261237"/>
                  <a:pt x="3413115" y="394408"/>
                  <a:pt x="3397582" y="578125"/>
                </a:cubicBezTo>
                <a:cubicBezTo>
                  <a:pt x="3382049" y="761842"/>
                  <a:pt x="3397010" y="931962"/>
                  <a:pt x="3397582" y="1194367"/>
                </a:cubicBezTo>
                <a:cubicBezTo>
                  <a:pt x="3398154" y="1456772"/>
                  <a:pt x="3411809" y="1569331"/>
                  <a:pt x="3397582" y="1905905"/>
                </a:cubicBezTo>
                <a:cubicBezTo>
                  <a:pt x="3097917" y="1892128"/>
                  <a:pt x="2971285" y="1913816"/>
                  <a:pt x="2752041" y="1905905"/>
                </a:cubicBezTo>
                <a:cubicBezTo>
                  <a:pt x="2532797" y="1897994"/>
                  <a:pt x="2250412" y="1907793"/>
                  <a:pt x="2106501" y="1905905"/>
                </a:cubicBezTo>
                <a:cubicBezTo>
                  <a:pt x="1962590" y="1904017"/>
                  <a:pt x="1583993" y="1875513"/>
                  <a:pt x="1426984" y="1905905"/>
                </a:cubicBezTo>
                <a:cubicBezTo>
                  <a:pt x="1269975" y="1936297"/>
                  <a:pt x="1055365" y="1924390"/>
                  <a:pt x="849395" y="1905905"/>
                </a:cubicBezTo>
                <a:cubicBezTo>
                  <a:pt x="643425" y="1887420"/>
                  <a:pt x="234508" y="1867556"/>
                  <a:pt x="0" y="1905905"/>
                </a:cubicBezTo>
                <a:cubicBezTo>
                  <a:pt x="21716" y="1715240"/>
                  <a:pt x="-17876" y="1582696"/>
                  <a:pt x="0" y="1308721"/>
                </a:cubicBezTo>
                <a:cubicBezTo>
                  <a:pt x="17876" y="1034746"/>
                  <a:pt x="3722" y="782629"/>
                  <a:pt x="0" y="635302"/>
                </a:cubicBezTo>
                <a:cubicBezTo>
                  <a:pt x="-3722" y="487975"/>
                  <a:pt x="-1706" y="263874"/>
                  <a:pt x="0" y="0"/>
                </a:cubicBezTo>
                <a:close/>
              </a:path>
              <a:path w="3397582" h="1905905" stroke="0" extrusionOk="0">
                <a:moveTo>
                  <a:pt x="0" y="0"/>
                </a:moveTo>
                <a:cubicBezTo>
                  <a:pt x="219065" y="-28098"/>
                  <a:pt x="364441" y="16860"/>
                  <a:pt x="577589" y="0"/>
                </a:cubicBezTo>
                <a:cubicBezTo>
                  <a:pt x="790737" y="-16860"/>
                  <a:pt x="1020239" y="18155"/>
                  <a:pt x="1325057" y="0"/>
                </a:cubicBezTo>
                <a:cubicBezTo>
                  <a:pt x="1629875" y="-18155"/>
                  <a:pt x="1821543" y="8476"/>
                  <a:pt x="1970598" y="0"/>
                </a:cubicBezTo>
                <a:cubicBezTo>
                  <a:pt x="2119653" y="-8476"/>
                  <a:pt x="2355619" y="-6439"/>
                  <a:pt x="2582162" y="0"/>
                </a:cubicBezTo>
                <a:cubicBezTo>
                  <a:pt x="2808705" y="6439"/>
                  <a:pt x="3035982" y="3125"/>
                  <a:pt x="3397582" y="0"/>
                </a:cubicBezTo>
                <a:cubicBezTo>
                  <a:pt x="3391122" y="175515"/>
                  <a:pt x="3427090" y="343673"/>
                  <a:pt x="3397582" y="597184"/>
                </a:cubicBezTo>
                <a:cubicBezTo>
                  <a:pt x="3368074" y="850695"/>
                  <a:pt x="3378137" y="896769"/>
                  <a:pt x="3397582" y="1194367"/>
                </a:cubicBezTo>
                <a:cubicBezTo>
                  <a:pt x="3417027" y="1491965"/>
                  <a:pt x="3432458" y="1571756"/>
                  <a:pt x="3397582" y="1905905"/>
                </a:cubicBezTo>
                <a:cubicBezTo>
                  <a:pt x="3197235" y="1872206"/>
                  <a:pt x="2926216" y="1919088"/>
                  <a:pt x="2684090" y="1905905"/>
                </a:cubicBezTo>
                <a:cubicBezTo>
                  <a:pt x="2441964" y="1892722"/>
                  <a:pt x="2272318" y="1927596"/>
                  <a:pt x="1936622" y="1905905"/>
                </a:cubicBezTo>
                <a:cubicBezTo>
                  <a:pt x="1600926" y="1884214"/>
                  <a:pt x="1489495" y="1927329"/>
                  <a:pt x="1359033" y="1905905"/>
                </a:cubicBezTo>
                <a:cubicBezTo>
                  <a:pt x="1228571" y="1884481"/>
                  <a:pt x="798617" y="1875753"/>
                  <a:pt x="611565" y="1905905"/>
                </a:cubicBezTo>
                <a:cubicBezTo>
                  <a:pt x="424513" y="1936057"/>
                  <a:pt x="272211" y="1918499"/>
                  <a:pt x="0" y="1905905"/>
                </a:cubicBezTo>
                <a:cubicBezTo>
                  <a:pt x="-485" y="1665193"/>
                  <a:pt x="27870" y="1538314"/>
                  <a:pt x="0" y="1289662"/>
                </a:cubicBezTo>
                <a:cubicBezTo>
                  <a:pt x="-27870" y="1041010"/>
                  <a:pt x="-1749" y="974270"/>
                  <a:pt x="0" y="673420"/>
                </a:cubicBezTo>
                <a:cubicBezTo>
                  <a:pt x="1749" y="372570"/>
                  <a:pt x="16543" y="264392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49152837"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el-GR" sz="1100" dirty="0"/>
              <a:t>... Κι αυτοί</a:t>
            </a:r>
          </a:p>
          <a:p>
            <a:pPr>
              <a:spcBef>
                <a:spcPts val="0"/>
              </a:spcBef>
            </a:pPr>
            <a:r>
              <a:rPr lang="el-GR" sz="1100" dirty="0"/>
              <a:t>ήταν έτοιμοι να ρίξουν τα σκοινιά από το πλοίο στην ακτή,</a:t>
            </a:r>
          </a:p>
          <a:p>
            <a:pPr>
              <a:spcBef>
                <a:spcPts val="0"/>
              </a:spcBef>
            </a:pPr>
            <a:r>
              <a:rPr lang="el-GR" sz="1100" dirty="0"/>
              <a:t>όταν ο θρακιώτης Ορφέας, ο γιος του </a:t>
            </a:r>
            <a:r>
              <a:rPr lang="el-GR" sz="1100" dirty="0" err="1"/>
              <a:t>Οιάγρου</a:t>
            </a:r>
            <a:r>
              <a:rPr lang="el-GR" sz="1100" dirty="0"/>
              <a:t>,                       905</a:t>
            </a:r>
          </a:p>
          <a:p>
            <a:pPr>
              <a:spcBef>
                <a:spcPts val="0"/>
              </a:spcBef>
            </a:pPr>
            <a:r>
              <a:rPr lang="el-GR" sz="1100" dirty="0"/>
              <a:t>έκρουσε τη </a:t>
            </a:r>
            <a:r>
              <a:rPr lang="el-GR" sz="1100" dirty="0" err="1"/>
              <a:t>βιστώνια</a:t>
            </a:r>
            <a:r>
              <a:rPr lang="el-GR" sz="1100" dirty="0"/>
              <a:t> λύρα που κρατούσε στα χέρια</a:t>
            </a:r>
          </a:p>
          <a:p>
            <a:pPr>
              <a:spcBef>
                <a:spcPts val="0"/>
              </a:spcBef>
            </a:pPr>
            <a:r>
              <a:rPr lang="el-GR" sz="1100" dirty="0"/>
              <a:t>κι αντήχησε ο γοργός του γλυκού τραγουδιού του ρυθμός,</a:t>
            </a:r>
          </a:p>
          <a:p>
            <a:pPr>
              <a:spcBef>
                <a:spcPts val="0"/>
              </a:spcBef>
            </a:pPr>
            <a:r>
              <a:rPr lang="el-GR" sz="1100" dirty="0"/>
              <a:t>ώστε αμέσως τα αυτιά των ανδρών γέμισαν με των χορδών</a:t>
            </a:r>
          </a:p>
          <a:p>
            <a:pPr>
              <a:spcBef>
                <a:spcPts val="0"/>
              </a:spcBef>
            </a:pPr>
            <a:r>
              <a:rPr lang="el-GR" sz="1100" dirty="0"/>
              <a:t>τον ήχο· η λύρα κάλυψε το τραγούδι των παρθένων (δηλ. των Σειρήνων).</a:t>
            </a:r>
          </a:p>
          <a:p>
            <a:pPr>
              <a:spcBef>
                <a:spcPts val="0"/>
              </a:spcBef>
            </a:pPr>
            <a:r>
              <a:rPr lang="el-GR" sz="1100" dirty="0"/>
              <a:t>Ο Ζέφυρος μαζί και το ηχηρό κύμα έσπρωχναν μαζί                 910</a:t>
            </a:r>
          </a:p>
          <a:p>
            <a:pPr>
              <a:spcBef>
                <a:spcPts val="0"/>
              </a:spcBef>
            </a:pPr>
            <a:r>
              <a:rPr lang="el-GR" sz="1100" dirty="0"/>
              <a:t>το καράβι προς τα μπροστά. Εκείνες συνέχιζαν ακατάπαυστα το τραγούδι τους.</a:t>
            </a:r>
          </a:p>
          <a:p>
            <a:pPr>
              <a:spcBef>
                <a:spcPts val="0"/>
              </a:spcBef>
            </a:pPr>
            <a:endParaRPr lang="el-GR" sz="1100" dirty="0"/>
          </a:p>
          <a:p>
            <a:pPr>
              <a:spcBef>
                <a:spcPts val="0"/>
              </a:spcBef>
            </a:pPr>
            <a:r>
              <a:rPr lang="el-GR" sz="1200" dirty="0"/>
              <a:t>Απολλώνιος ο Ρόδιος</a:t>
            </a:r>
            <a:r>
              <a:rPr lang="en-US" sz="1200" dirty="0"/>
              <a:t>, </a:t>
            </a:r>
            <a:r>
              <a:rPr lang="el-GR" sz="1200" i="1" dirty="0"/>
              <a:t>Αργοναυτικά </a:t>
            </a:r>
            <a:r>
              <a:rPr lang="en-US" sz="1200" dirty="0"/>
              <a:t> 4.903-911</a:t>
            </a:r>
          </a:p>
        </p:txBody>
      </p:sp>
      <p:pic>
        <p:nvPicPr>
          <p:cNvPr id="5" name="Εικόνα 4">
            <a:hlinkClick r:id="rId3"/>
            <a:extLst>
              <a:ext uri="{FF2B5EF4-FFF2-40B4-BE49-F238E27FC236}">
                <a16:creationId xmlns:a16="http://schemas.microsoft.com/office/drawing/2014/main" id="{2D724F3E-68FD-4EBC-AA18-51598EC2A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897" y="4500043"/>
            <a:ext cx="544070" cy="474450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5096F80-BA11-7443-86BA-9433788E5027}"/>
              </a:ext>
            </a:extLst>
          </p:cNvPr>
          <p:cNvSpPr txBox="1">
            <a:spLocks/>
          </p:cNvSpPr>
          <p:nvPr/>
        </p:nvSpPr>
        <p:spPr>
          <a:xfrm rot="20916350">
            <a:off x="740961" y="685494"/>
            <a:ext cx="3129236" cy="958580"/>
          </a:xfrm>
          <a:custGeom>
            <a:avLst/>
            <a:gdLst>
              <a:gd name="connsiteX0" fmla="*/ 0 w 3129236"/>
              <a:gd name="connsiteY0" fmla="*/ 0 h 958580"/>
              <a:gd name="connsiteX1" fmla="*/ 594555 w 3129236"/>
              <a:gd name="connsiteY1" fmla="*/ 0 h 958580"/>
              <a:gd name="connsiteX2" fmla="*/ 1126525 w 3129236"/>
              <a:gd name="connsiteY2" fmla="*/ 0 h 958580"/>
              <a:gd name="connsiteX3" fmla="*/ 1721080 w 3129236"/>
              <a:gd name="connsiteY3" fmla="*/ 0 h 958580"/>
              <a:gd name="connsiteX4" fmla="*/ 2315635 w 3129236"/>
              <a:gd name="connsiteY4" fmla="*/ 0 h 958580"/>
              <a:gd name="connsiteX5" fmla="*/ 3129236 w 3129236"/>
              <a:gd name="connsiteY5" fmla="*/ 0 h 958580"/>
              <a:gd name="connsiteX6" fmla="*/ 3129236 w 3129236"/>
              <a:gd name="connsiteY6" fmla="*/ 469704 h 958580"/>
              <a:gd name="connsiteX7" fmla="*/ 3129236 w 3129236"/>
              <a:gd name="connsiteY7" fmla="*/ 958580 h 958580"/>
              <a:gd name="connsiteX8" fmla="*/ 2565974 w 3129236"/>
              <a:gd name="connsiteY8" fmla="*/ 958580 h 958580"/>
              <a:gd name="connsiteX9" fmla="*/ 1971419 w 3129236"/>
              <a:gd name="connsiteY9" fmla="*/ 958580 h 958580"/>
              <a:gd name="connsiteX10" fmla="*/ 1376864 w 3129236"/>
              <a:gd name="connsiteY10" fmla="*/ 958580 h 958580"/>
              <a:gd name="connsiteX11" fmla="*/ 751017 w 3129236"/>
              <a:gd name="connsiteY11" fmla="*/ 958580 h 958580"/>
              <a:gd name="connsiteX12" fmla="*/ 0 w 3129236"/>
              <a:gd name="connsiteY12" fmla="*/ 958580 h 958580"/>
              <a:gd name="connsiteX13" fmla="*/ 0 w 3129236"/>
              <a:gd name="connsiteY13" fmla="*/ 479290 h 958580"/>
              <a:gd name="connsiteX14" fmla="*/ 0 w 3129236"/>
              <a:gd name="connsiteY14" fmla="*/ 0 h 95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9236" h="958580" fill="none" extrusionOk="0">
                <a:moveTo>
                  <a:pt x="0" y="0"/>
                </a:moveTo>
                <a:cubicBezTo>
                  <a:pt x="214638" y="-21056"/>
                  <a:pt x="346909" y="-3489"/>
                  <a:pt x="594555" y="0"/>
                </a:cubicBezTo>
                <a:cubicBezTo>
                  <a:pt x="842202" y="3489"/>
                  <a:pt x="866278" y="5816"/>
                  <a:pt x="1126525" y="0"/>
                </a:cubicBezTo>
                <a:cubicBezTo>
                  <a:pt x="1386772" y="-5816"/>
                  <a:pt x="1511656" y="-7882"/>
                  <a:pt x="1721080" y="0"/>
                </a:cubicBezTo>
                <a:cubicBezTo>
                  <a:pt x="1930505" y="7882"/>
                  <a:pt x="2054723" y="15669"/>
                  <a:pt x="2315635" y="0"/>
                </a:cubicBezTo>
                <a:cubicBezTo>
                  <a:pt x="2576547" y="-15669"/>
                  <a:pt x="2875697" y="-11308"/>
                  <a:pt x="3129236" y="0"/>
                </a:cubicBezTo>
                <a:cubicBezTo>
                  <a:pt x="3127706" y="110291"/>
                  <a:pt x="3113327" y="323125"/>
                  <a:pt x="3129236" y="469704"/>
                </a:cubicBezTo>
                <a:cubicBezTo>
                  <a:pt x="3145145" y="616283"/>
                  <a:pt x="3153196" y="792821"/>
                  <a:pt x="3129236" y="958580"/>
                </a:cubicBezTo>
                <a:cubicBezTo>
                  <a:pt x="2909940" y="974479"/>
                  <a:pt x="2791837" y="934126"/>
                  <a:pt x="2565974" y="958580"/>
                </a:cubicBezTo>
                <a:cubicBezTo>
                  <a:pt x="2340111" y="983034"/>
                  <a:pt x="2128752" y="930538"/>
                  <a:pt x="1971419" y="958580"/>
                </a:cubicBezTo>
                <a:cubicBezTo>
                  <a:pt x="1814086" y="986622"/>
                  <a:pt x="1668020" y="930927"/>
                  <a:pt x="1376864" y="958580"/>
                </a:cubicBezTo>
                <a:cubicBezTo>
                  <a:pt x="1085709" y="986233"/>
                  <a:pt x="903127" y="956268"/>
                  <a:pt x="751017" y="958580"/>
                </a:cubicBezTo>
                <a:cubicBezTo>
                  <a:pt x="598907" y="960892"/>
                  <a:pt x="281650" y="948865"/>
                  <a:pt x="0" y="958580"/>
                </a:cubicBezTo>
                <a:cubicBezTo>
                  <a:pt x="19552" y="861655"/>
                  <a:pt x="2435" y="616163"/>
                  <a:pt x="0" y="479290"/>
                </a:cubicBezTo>
                <a:cubicBezTo>
                  <a:pt x="-2435" y="342417"/>
                  <a:pt x="-9138" y="198430"/>
                  <a:pt x="0" y="0"/>
                </a:cubicBezTo>
                <a:close/>
              </a:path>
              <a:path w="3129236" h="958580" stroke="0" extrusionOk="0">
                <a:moveTo>
                  <a:pt x="0" y="0"/>
                </a:moveTo>
                <a:cubicBezTo>
                  <a:pt x="122026" y="-25018"/>
                  <a:pt x="389147" y="-2488"/>
                  <a:pt x="531970" y="0"/>
                </a:cubicBezTo>
                <a:cubicBezTo>
                  <a:pt x="674793" y="2488"/>
                  <a:pt x="895067" y="3713"/>
                  <a:pt x="1220402" y="0"/>
                </a:cubicBezTo>
                <a:cubicBezTo>
                  <a:pt x="1545737" y="-3713"/>
                  <a:pt x="1559276" y="-9533"/>
                  <a:pt x="1814957" y="0"/>
                </a:cubicBezTo>
                <a:cubicBezTo>
                  <a:pt x="2070638" y="9533"/>
                  <a:pt x="2165296" y="20293"/>
                  <a:pt x="2378219" y="0"/>
                </a:cubicBezTo>
                <a:cubicBezTo>
                  <a:pt x="2591142" y="-20293"/>
                  <a:pt x="2889921" y="7565"/>
                  <a:pt x="3129236" y="0"/>
                </a:cubicBezTo>
                <a:cubicBezTo>
                  <a:pt x="3142300" y="124191"/>
                  <a:pt x="3143611" y="350076"/>
                  <a:pt x="3129236" y="460118"/>
                </a:cubicBezTo>
                <a:cubicBezTo>
                  <a:pt x="3114861" y="570160"/>
                  <a:pt x="3107410" y="754353"/>
                  <a:pt x="3129236" y="958580"/>
                </a:cubicBezTo>
                <a:cubicBezTo>
                  <a:pt x="3009049" y="949199"/>
                  <a:pt x="2862451" y="933578"/>
                  <a:pt x="2597266" y="958580"/>
                </a:cubicBezTo>
                <a:cubicBezTo>
                  <a:pt x="2332081" y="983583"/>
                  <a:pt x="2173212" y="957104"/>
                  <a:pt x="2034003" y="958580"/>
                </a:cubicBezTo>
                <a:cubicBezTo>
                  <a:pt x="1894794" y="960056"/>
                  <a:pt x="1614453" y="970869"/>
                  <a:pt x="1345571" y="958580"/>
                </a:cubicBezTo>
                <a:cubicBezTo>
                  <a:pt x="1076689" y="946291"/>
                  <a:pt x="943032" y="954896"/>
                  <a:pt x="813601" y="958580"/>
                </a:cubicBezTo>
                <a:cubicBezTo>
                  <a:pt x="684170" y="962265"/>
                  <a:pt x="230486" y="938132"/>
                  <a:pt x="0" y="958580"/>
                </a:cubicBezTo>
                <a:cubicBezTo>
                  <a:pt x="-7854" y="825812"/>
                  <a:pt x="20641" y="626847"/>
                  <a:pt x="0" y="508047"/>
                </a:cubicBezTo>
                <a:cubicBezTo>
                  <a:pt x="-20641" y="389247"/>
                  <a:pt x="5780" y="253797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491528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332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268275" indent="-268275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SzPct val="50000"/>
              <a:buFontTx/>
              <a:buBlip>
                <a:blip r:embed="rId5"/>
              </a:buBlip>
              <a:tabLst/>
              <a:defRPr sz="2400" i="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536548" indent="-268275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SzPct val="70000"/>
              <a:buFontTx/>
              <a:buBlip>
                <a:blip r:embed="rId6"/>
              </a:buBlip>
              <a:tabLst/>
              <a:defRPr sz="20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712753" indent="-263512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SzPct val="70000"/>
              <a:buFontTx/>
              <a:buBlip>
                <a:blip r:embed="rId7"/>
              </a:buBlip>
              <a:tabLst/>
              <a:defRPr sz="1800" i="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l-GR" sz="1400" dirty="0"/>
              <a:t>Ο Ορφέας πήρε μέρος και στην Αργοναυτική εκστρατεία. Με τη μουσική του βοήθησε τους Αργοναύτες να γλυτώσουν από τις Σειρήνες.</a:t>
            </a:r>
            <a:endParaRPr lang="en-US" sz="1400" dirty="0"/>
          </a:p>
        </p:txBody>
      </p:sp>
      <p:pic>
        <p:nvPicPr>
          <p:cNvPr id="19" name="Εικόνα 4">
            <a:hlinkClick r:id="rId8"/>
            <a:extLst>
              <a:ext uri="{FF2B5EF4-FFF2-40B4-BE49-F238E27FC236}">
                <a16:creationId xmlns:a16="http://schemas.microsoft.com/office/drawing/2014/main" id="{B43EF708-9755-F3D2-0CB0-118054766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33" y="4520437"/>
            <a:ext cx="544070" cy="474450"/>
          </a:xfrm>
          <a:prstGeom prst="rect">
            <a:avLst/>
          </a:prstGeom>
        </p:spPr>
      </p:pic>
      <p:pic>
        <p:nvPicPr>
          <p:cNvPr id="21" name="Metope hotspot" descr="A stone carving of a couple of people&#10;&#10;Description automatically generated">
            <a:extLst>
              <a:ext uri="{FF2B5EF4-FFF2-40B4-BE49-F238E27FC236}">
                <a16:creationId xmlns:a16="http://schemas.microsoft.com/office/drawing/2014/main" id="{5F2C30AE-F07A-C9B7-30E5-93EFC29A9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1513" y="1913538"/>
            <a:ext cx="4651832" cy="3101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9ADCA9-EAC3-7D56-37F0-2F25715A7C20}"/>
              </a:ext>
            </a:extLst>
          </p:cNvPr>
          <p:cNvSpPr txBox="1"/>
          <p:nvPr/>
        </p:nvSpPr>
        <p:spPr>
          <a:xfrm>
            <a:off x="6212855" y="3921486"/>
            <a:ext cx="1964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Μαρμάρινη μετόπη του Θησαυρού των </a:t>
            </a:r>
            <a:r>
              <a:rPr lang="el-GR" sz="10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Σικυωνίων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 στους Δελφούς με τον Ορφέα μέσα στην Αργώ</a:t>
            </a:r>
            <a:r>
              <a:rPr lang="en-US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, 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570-560 π.Χ.</a:t>
            </a:r>
            <a:r>
              <a:rPr lang="en-US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, </a:t>
            </a:r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Αρχαιολογικό Μουσείο Δελφών</a:t>
            </a:r>
            <a:r>
              <a:rPr lang="en-US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 1323,1210,1381</a:t>
            </a:r>
            <a:endParaRPr lang="el-GR" sz="1000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Orpheus hotspot">
            <a:extLst>
              <a:ext uri="{FF2B5EF4-FFF2-40B4-BE49-F238E27FC236}">
                <a16:creationId xmlns:a16="http://schemas.microsoft.com/office/drawing/2014/main" id="{BC8A1A3D-380C-3BB7-CF74-E43BBB6AB322}"/>
              </a:ext>
            </a:extLst>
          </p:cNvPr>
          <p:cNvSpPr/>
          <p:nvPr/>
        </p:nvSpPr>
        <p:spPr>
          <a:xfrm>
            <a:off x="4264819" y="2085975"/>
            <a:ext cx="907256" cy="1921669"/>
          </a:xfrm>
          <a:custGeom>
            <a:avLst/>
            <a:gdLst>
              <a:gd name="connsiteX0" fmla="*/ 321469 w 907256"/>
              <a:gd name="connsiteY0" fmla="*/ 0 h 1921669"/>
              <a:gd name="connsiteX1" fmla="*/ 200025 w 907256"/>
              <a:gd name="connsiteY1" fmla="*/ 85725 h 1921669"/>
              <a:gd name="connsiteX2" fmla="*/ 207169 w 907256"/>
              <a:gd name="connsiteY2" fmla="*/ 214313 h 1921669"/>
              <a:gd name="connsiteX3" fmla="*/ 185737 w 907256"/>
              <a:gd name="connsiteY3" fmla="*/ 357188 h 1921669"/>
              <a:gd name="connsiteX4" fmla="*/ 164306 w 907256"/>
              <a:gd name="connsiteY4" fmla="*/ 400050 h 1921669"/>
              <a:gd name="connsiteX5" fmla="*/ 42862 w 907256"/>
              <a:gd name="connsiteY5" fmla="*/ 600075 h 1921669"/>
              <a:gd name="connsiteX6" fmla="*/ 0 w 907256"/>
              <a:gd name="connsiteY6" fmla="*/ 1271588 h 1921669"/>
              <a:gd name="connsiteX7" fmla="*/ 21431 w 907256"/>
              <a:gd name="connsiteY7" fmla="*/ 1721644 h 1921669"/>
              <a:gd name="connsiteX8" fmla="*/ 35719 w 907256"/>
              <a:gd name="connsiteY8" fmla="*/ 1921669 h 1921669"/>
              <a:gd name="connsiteX9" fmla="*/ 907256 w 907256"/>
              <a:gd name="connsiteY9" fmla="*/ 1257300 h 1921669"/>
              <a:gd name="connsiteX10" fmla="*/ 778669 w 907256"/>
              <a:gd name="connsiteY10" fmla="*/ 785813 h 1921669"/>
              <a:gd name="connsiteX11" fmla="*/ 828675 w 907256"/>
              <a:gd name="connsiteY11" fmla="*/ 707231 h 1921669"/>
              <a:gd name="connsiteX12" fmla="*/ 600075 w 907256"/>
              <a:gd name="connsiteY12" fmla="*/ 257175 h 1921669"/>
              <a:gd name="connsiteX13" fmla="*/ 521494 w 907256"/>
              <a:gd name="connsiteY13" fmla="*/ 21431 h 1921669"/>
              <a:gd name="connsiteX14" fmla="*/ 321469 w 907256"/>
              <a:gd name="connsiteY14" fmla="*/ 0 h 192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07256" h="1921669">
                <a:moveTo>
                  <a:pt x="321469" y="0"/>
                </a:moveTo>
                <a:lnTo>
                  <a:pt x="200025" y="85725"/>
                </a:lnTo>
                <a:lnTo>
                  <a:pt x="207169" y="214313"/>
                </a:lnTo>
                <a:lnTo>
                  <a:pt x="185737" y="357188"/>
                </a:lnTo>
                <a:lnTo>
                  <a:pt x="164306" y="400050"/>
                </a:lnTo>
                <a:lnTo>
                  <a:pt x="42862" y="600075"/>
                </a:lnTo>
                <a:lnTo>
                  <a:pt x="0" y="1271588"/>
                </a:lnTo>
                <a:lnTo>
                  <a:pt x="21431" y="1721644"/>
                </a:lnTo>
                <a:lnTo>
                  <a:pt x="35719" y="1921669"/>
                </a:lnTo>
                <a:lnTo>
                  <a:pt x="907256" y="1257300"/>
                </a:lnTo>
                <a:lnTo>
                  <a:pt x="778669" y="785813"/>
                </a:lnTo>
                <a:lnTo>
                  <a:pt x="828675" y="707231"/>
                </a:lnTo>
                <a:lnTo>
                  <a:pt x="600075" y="257175"/>
                </a:lnTo>
                <a:lnTo>
                  <a:pt x="521494" y="21431"/>
                </a:lnTo>
                <a:lnTo>
                  <a:pt x="321469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DCF4DE-F8AD-25A5-7BA0-0F48A1270B45}"/>
              </a:ext>
            </a:extLst>
          </p:cNvPr>
          <p:cNvSpPr txBox="1"/>
          <p:nvPr/>
        </p:nvSpPr>
        <p:spPr>
          <a:xfrm>
            <a:off x="5529263" y="2457450"/>
            <a:ext cx="95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ED1C24"/>
                </a:solidFill>
                <a:latin typeface="Comic Sans MS" panose="030F0702030302020204" pitchFamily="66" charset="0"/>
              </a:rPr>
              <a:t>Ορφέας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F94E3F-51ED-4808-A20D-59E75FB3EC5F}"/>
              </a:ext>
            </a:extLst>
          </p:cNvPr>
          <p:cNvSpPr txBox="1"/>
          <p:nvPr/>
        </p:nvSpPr>
        <p:spPr>
          <a:xfrm>
            <a:off x="3309258" y="1630425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err="1">
                <a:solidFill>
                  <a:srgbClr val="ED1C24"/>
                </a:solidFill>
                <a:latin typeface="Comic Sans MS" panose="030F0702030302020204" pitchFamily="66" charset="0"/>
              </a:rPr>
              <a:t>Φιλάμμων</a:t>
            </a:r>
            <a:endParaRPr lang="el-GR" sz="1400" dirty="0">
              <a:solidFill>
                <a:srgbClr val="ED1C24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Philammon hotspot">
            <a:extLst>
              <a:ext uri="{FF2B5EF4-FFF2-40B4-BE49-F238E27FC236}">
                <a16:creationId xmlns:a16="http://schemas.microsoft.com/office/drawing/2014/main" id="{E36425F3-1BF8-6DF9-6A87-CF0066798037}"/>
              </a:ext>
            </a:extLst>
          </p:cNvPr>
          <p:cNvSpPr/>
          <p:nvPr/>
        </p:nvSpPr>
        <p:spPr>
          <a:xfrm>
            <a:off x="3735572" y="2069805"/>
            <a:ext cx="524540" cy="1835888"/>
          </a:xfrm>
          <a:custGeom>
            <a:avLst/>
            <a:gdLst>
              <a:gd name="connsiteX0" fmla="*/ 141768 w 524540"/>
              <a:gd name="connsiteY0" fmla="*/ 0 h 1835888"/>
              <a:gd name="connsiteX1" fmla="*/ 155944 w 524540"/>
              <a:gd name="connsiteY1" fmla="*/ 42530 h 1835888"/>
              <a:gd name="connsiteX2" fmla="*/ 99237 w 524540"/>
              <a:gd name="connsiteY2" fmla="*/ 311888 h 1835888"/>
              <a:gd name="connsiteX3" fmla="*/ 0 w 524540"/>
              <a:gd name="connsiteY3" fmla="*/ 531628 h 1835888"/>
              <a:gd name="connsiteX4" fmla="*/ 524540 w 524540"/>
              <a:gd name="connsiteY4" fmla="*/ 1835888 h 1835888"/>
              <a:gd name="connsiteX5" fmla="*/ 503275 w 524540"/>
              <a:gd name="connsiteY5" fmla="*/ 921488 h 1835888"/>
              <a:gd name="connsiteX6" fmla="*/ 474921 w 524540"/>
              <a:gd name="connsiteY6" fmla="*/ 77972 h 1835888"/>
              <a:gd name="connsiteX7" fmla="*/ 141768 w 524540"/>
              <a:gd name="connsiteY7" fmla="*/ 0 h 183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540" h="1835888">
                <a:moveTo>
                  <a:pt x="141768" y="0"/>
                </a:moveTo>
                <a:lnTo>
                  <a:pt x="155944" y="42530"/>
                </a:lnTo>
                <a:lnTo>
                  <a:pt x="99237" y="311888"/>
                </a:lnTo>
                <a:lnTo>
                  <a:pt x="0" y="531628"/>
                </a:lnTo>
                <a:lnTo>
                  <a:pt x="524540" y="1835888"/>
                </a:lnTo>
                <a:lnTo>
                  <a:pt x="503275" y="921488"/>
                </a:lnTo>
                <a:lnTo>
                  <a:pt x="474921" y="77972"/>
                </a:lnTo>
                <a:lnTo>
                  <a:pt x="141768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D7A05B-D0C3-4FD2-3CAB-0D5B8A740B2F}"/>
              </a:ext>
            </a:extLst>
          </p:cNvPr>
          <p:cNvSpPr txBox="1"/>
          <p:nvPr/>
        </p:nvSpPr>
        <p:spPr>
          <a:xfrm>
            <a:off x="119930" y="2290607"/>
            <a:ext cx="12968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ED1C24"/>
                </a:solidFill>
                <a:latin typeface="Comic Sans MS" panose="030F0702030302020204" pitchFamily="66" charset="0"/>
              </a:rPr>
              <a:t>Ένας από τους Διόσκουρους (Κάστορας ή Πολυδεύκης) πάνω σε άλογο</a:t>
            </a:r>
          </a:p>
        </p:txBody>
      </p:sp>
      <p:sp>
        <p:nvSpPr>
          <p:cNvPr id="28" name="Dioskouros hotspot">
            <a:extLst>
              <a:ext uri="{FF2B5EF4-FFF2-40B4-BE49-F238E27FC236}">
                <a16:creationId xmlns:a16="http://schemas.microsoft.com/office/drawing/2014/main" id="{96F89FA5-4A77-4F94-54C6-FB50EBC72D00}"/>
              </a:ext>
            </a:extLst>
          </p:cNvPr>
          <p:cNvSpPr/>
          <p:nvPr/>
        </p:nvSpPr>
        <p:spPr>
          <a:xfrm>
            <a:off x="1538177" y="2048540"/>
            <a:ext cx="992372" cy="2686493"/>
          </a:xfrm>
          <a:custGeom>
            <a:avLst/>
            <a:gdLst>
              <a:gd name="connsiteX0" fmla="*/ 368595 w 992372"/>
              <a:gd name="connsiteY0" fmla="*/ 127590 h 2686493"/>
              <a:gd name="connsiteX1" fmla="*/ 42530 w 992372"/>
              <a:gd name="connsiteY1" fmla="*/ 453655 h 2686493"/>
              <a:gd name="connsiteX2" fmla="*/ 177209 w 992372"/>
              <a:gd name="connsiteY2" fmla="*/ 765544 h 2686493"/>
              <a:gd name="connsiteX3" fmla="*/ 0 w 992372"/>
              <a:gd name="connsiteY3" fmla="*/ 1077432 h 2686493"/>
              <a:gd name="connsiteX4" fmla="*/ 56707 w 992372"/>
              <a:gd name="connsiteY4" fmla="*/ 1396409 h 2686493"/>
              <a:gd name="connsiteX5" fmla="*/ 120502 w 992372"/>
              <a:gd name="connsiteY5" fmla="*/ 1609060 h 2686493"/>
              <a:gd name="connsiteX6" fmla="*/ 92149 w 992372"/>
              <a:gd name="connsiteY6" fmla="*/ 1786269 h 2686493"/>
              <a:gd name="connsiteX7" fmla="*/ 198474 w 992372"/>
              <a:gd name="connsiteY7" fmla="*/ 1814623 h 2686493"/>
              <a:gd name="connsiteX8" fmla="*/ 248093 w 992372"/>
              <a:gd name="connsiteY8" fmla="*/ 2020186 h 2686493"/>
              <a:gd name="connsiteX9" fmla="*/ 198474 w 992372"/>
              <a:gd name="connsiteY9" fmla="*/ 2324986 h 2686493"/>
              <a:gd name="connsiteX10" fmla="*/ 340242 w 992372"/>
              <a:gd name="connsiteY10" fmla="*/ 2686493 h 2686493"/>
              <a:gd name="connsiteX11" fmla="*/ 602511 w 992372"/>
              <a:gd name="connsiteY11" fmla="*/ 2686493 h 2686493"/>
              <a:gd name="connsiteX12" fmla="*/ 715925 w 992372"/>
              <a:gd name="connsiteY12" fmla="*/ 1864241 h 2686493"/>
              <a:gd name="connsiteX13" fmla="*/ 900223 w 992372"/>
              <a:gd name="connsiteY13" fmla="*/ 1736651 h 2686493"/>
              <a:gd name="connsiteX14" fmla="*/ 907311 w 992372"/>
              <a:gd name="connsiteY14" fmla="*/ 893134 h 2686493"/>
              <a:gd name="connsiteX15" fmla="*/ 730102 w 992372"/>
              <a:gd name="connsiteY15" fmla="*/ 730102 h 2686493"/>
              <a:gd name="connsiteX16" fmla="*/ 815163 w 992372"/>
              <a:gd name="connsiteY16" fmla="*/ 609600 h 2686493"/>
              <a:gd name="connsiteX17" fmla="*/ 992372 w 992372"/>
              <a:gd name="connsiteY17" fmla="*/ 581246 h 2686493"/>
              <a:gd name="connsiteX18" fmla="*/ 964018 w 992372"/>
              <a:gd name="connsiteY18" fmla="*/ 340241 h 2686493"/>
              <a:gd name="connsiteX19" fmla="*/ 857693 w 992372"/>
              <a:gd name="connsiteY19" fmla="*/ 219739 h 2686493"/>
              <a:gd name="connsiteX20" fmla="*/ 808074 w 992372"/>
              <a:gd name="connsiteY20" fmla="*/ 113413 h 2686493"/>
              <a:gd name="connsiteX21" fmla="*/ 453656 w 992372"/>
              <a:gd name="connsiteY21" fmla="*/ 0 h 2686493"/>
              <a:gd name="connsiteX22" fmla="*/ 368595 w 992372"/>
              <a:gd name="connsiteY22" fmla="*/ 127590 h 268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92372" h="2686493">
                <a:moveTo>
                  <a:pt x="368595" y="127590"/>
                </a:moveTo>
                <a:lnTo>
                  <a:pt x="42530" y="453655"/>
                </a:lnTo>
                <a:lnTo>
                  <a:pt x="177209" y="765544"/>
                </a:lnTo>
                <a:lnTo>
                  <a:pt x="0" y="1077432"/>
                </a:lnTo>
                <a:lnTo>
                  <a:pt x="56707" y="1396409"/>
                </a:lnTo>
                <a:lnTo>
                  <a:pt x="120502" y="1609060"/>
                </a:lnTo>
                <a:lnTo>
                  <a:pt x="92149" y="1786269"/>
                </a:lnTo>
                <a:lnTo>
                  <a:pt x="198474" y="1814623"/>
                </a:lnTo>
                <a:lnTo>
                  <a:pt x="248093" y="2020186"/>
                </a:lnTo>
                <a:lnTo>
                  <a:pt x="198474" y="2324986"/>
                </a:lnTo>
                <a:lnTo>
                  <a:pt x="340242" y="2686493"/>
                </a:lnTo>
                <a:lnTo>
                  <a:pt x="602511" y="2686493"/>
                </a:lnTo>
                <a:lnTo>
                  <a:pt x="715925" y="1864241"/>
                </a:lnTo>
                <a:lnTo>
                  <a:pt x="900223" y="1736651"/>
                </a:lnTo>
                <a:cubicBezTo>
                  <a:pt x="902586" y="1455479"/>
                  <a:pt x="904948" y="1174306"/>
                  <a:pt x="907311" y="893134"/>
                </a:cubicBezTo>
                <a:lnTo>
                  <a:pt x="730102" y="730102"/>
                </a:lnTo>
                <a:lnTo>
                  <a:pt x="815163" y="609600"/>
                </a:lnTo>
                <a:lnTo>
                  <a:pt x="992372" y="581246"/>
                </a:lnTo>
                <a:lnTo>
                  <a:pt x="964018" y="340241"/>
                </a:lnTo>
                <a:lnTo>
                  <a:pt x="857693" y="219739"/>
                </a:lnTo>
                <a:lnTo>
                  <a:pt x="808074" y="113413"/>
                </a:lnTo>
                <a:lnTo>
                  <a:pt x="453656" y="0"/>
                </a:lnTo>
                <a:lnTo>
                  <a:pt x="368595" y="12759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96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 build="p" animBg="1"/>
      <p:bldP spid="17" grpId="0" animBg="1"/>
      <p:bldP spid="22" grpId="0"/>
      <p:bldP spid="24" grpId="0"/>
      <p:bldP spid="24" grpId="1"/>
      <p:bldP spid="25" grpId="0"/>
      <p:bldP spid="25" grpId="1"/>
      <p:bldP spid="27" grpId="0"/>
      <p:bldP spid="2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 rot="20878935">
            <a:off x="868718" y="562616"/>
            <a:ext cx="3652647" cy="1459609"/>
          </a:xfrm>
          <a:custGeom>
            <a:avLst/>
            <a:gdLst>
              <a:gd name="connsiteX0" fmla="*/ 0 w 3652647"/>
              <a:gd name="connsiteY0" fmla="*/ 0 h 1459609"/>
              <a:gd name="connsiteX1" fmla="*/ 608775 w 3652647"/>
              <a:gd name="connsiteY1" fmla="*/ 0 h 1459609"/>
              <a:gd name="connsiteX2" fmla="*/ 1181023 w 3652647"/>
              <a:gd name="connsiteY2" fmla="*/ 0 h 1459609"/>
              <a:gd name="connsiteX3" fmla="*/ 1789797 w 3652647"/>
              <a:gd name="connsiteY3" fmla="*/ 0 h 1459609"/>
              <a:gd name="connsiteX4" fmla="*/ 2288992 w 3652647"/>
              <a:gd name="connsiteY4" fmla="*/ 0 h 1459609"/>
              <a:gd name="connsiteX5" fmla="*/ 2788187 w 3652647"/>
              <a:gd name="connsiteY5" fmla="*/ 0 h 1459609"/>
              <a:gd name="connsiteX6" fmla="*/ 3652647 w 3652647"/>
              <a:gd name="connsiteY6" fmla="*/ 0 h 1459609"/>
              <a:gd name="connsiteX7" fmla="*/ 3652647 w 3652647"/>
              <a:gd name="connsiteY7" fmla="*/ 486536 h 1459609"/>
              <a:gd name="connsiteX8" fmla="*/ 3652647 w 3652647"/>
              <a:gd name="connsiteY8" fmla="*/ 958477 h 1459609"/>
              <a:gd name="connsiteX9" fmla="*/ 3652647 w 3652647"/>
              <a:gd name="connsiteY9" fmla="*/ 1459609 h 1459609"/>
              <a:gd name="connsiteX10" fmla="*/ 3116925 w 3652647"/>
              <a:gd name="connsiteY10" fmla="*/ 1459609 h 1459609"/>
              <a:gd name="connsiteX11" fmla="*/ 2508151 w 3652647"/>
              <a:gd name="connsiteY11" fmla="*/ 1459609 h 1459609"/>
              <a:gd name="connsiteX12" fmla="*/ 1972429 w 3652647"/>
              <a:gd name="connsiteY12" fmla="*/ 1459609 h 1459609"/>
              <a:gd name="connsiteX13" fmla="*/ 1473234 w 3652647"/>
              <a:gd name="connsiteY13" fmla="*/ 1459609 h 1459609"/>
              <a:gd name="connsiteX14" fmla="*/ 864460 w 3652647"/>
              <a:gd name="connsiteY14" fmla="*/ 1459609 h 1459609"/>
              <a:gd name="connsiteX15" fmla="*/ 0 w 3652647"/>
              <a:gd name="connsiteY15" fmla="*/ 1459609 h 1459609"/>
              <a:gd name="connsiteX16" fmla="*/ 0 w 3652647"/>
              <a:gd name="connsiteY16" fmla="*/ 973073 h 1459609"/>
              <a:gd name="connsiteX17" fmla="*/ 0 w 3652647"/>
              <a:gd name="connsiteY17" fmla="*/ 471940 h 1459609"/>
              <a:gd name="connsiteX18" fmla="*/ 0 w 3652647"/>
              <a:gd name="connsiteY18" fmla="*/ 0 h 145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2647" h="1459609" fill="none" extrusionOk="0">
                <a:moveTo>
                  <a:pt x="0" y="0"/>
                </a:moveTo>
                <a:cubicBezTo>
                  <a:pt x="147793" y="3651"/>
                  <a:pt x="465711" y="-27227"/>
                  <a:pt x="608775" y="0"/>
                </a:cubicBezTo>
                <a:cubicBezTo>
                  <a:pt x="751839" y="27227"/>
                  <a:pt x="920334" y="-3781"/>
                  <a:pt x="1181023" y="0"/>
                </a:cubicBezTo>
                <a:cubicBezTo>
                  <a:pt x="1441712" y="3781"/>
                  <a:pt x="1572975" y="-27022"/>
                  <a:pt x="1789797" y="0"/>
                </a:cubicBezTo>
                <a:cubicBezTo>
                  <a:pt x="2006619" y="27022"/>
                  <a:pt x="2120672" y="-12025"/>
                  <a:pt x="2288992" y="0"/>
                </a:cubicBezTo>
                <a:cubicBezTo>
                  <a:pt x="2457312" y="12025"/>
                  <a:pt x="2567373" y="-21190"/>
                  <a:pt x="2788187" y="0"/>
                </a:cubicBezTo>
                <a:cubicBezTo>
                  <a:pt x="3009002" y="21190"/>
                  <a:pt x="3320156" y="29162"/>
                  <a:pt x="3652647" y="0"/>
                </a:cubicBezTo>
                <a:cubicBezTo>
                  <a:pt x="3666972" y="227041"/>
                  <a:pt x="3655379" y="298761"/>
                  <a:pt x="3652647" y="486536"/>
                </a:cubicBezTo>
                <a:cubicBezTo>
                  <a:pt x="3649915" y="674311"/>
                  <a:pt x="3644486" y="800554"/>
                  <a:pt x="3652647" y="958477"/>
                </a:cubicBezTo>
                <a:cubicBezTo>
                  <a:pt x="3660808" y="1116400"/>
                  <a:pt x="3649189" y="1278664"/>
                  <a:pt x="3652647" y="1459609"/>
                </a:cubicBezTo>
                <a:cubicBezTo>
                  <a:pt x="3465273" y="1471755"/>
                  <a:pt x="3371161" y="1473270"/>
                  <a:pt x="3116925" y="1459609"/>
                </a:cubicBezTo>
                <a:cubicBezTo>
                  <a:pt x="2862689" y="1445948"/>
                  <a:pt x="2774388" y="1474542"/>
                  <a:pt x="2508151" y="1459609"/>
                </a:cubicBezTo>
                <a:cubicBezTo>
                  <a:pt x="2241914" y="1444676"/>
                  <a:pt x="2224457" y="1480295"/>
                  <a:pt x="1972429" y="1459609"/>
                </a:cubicBezTo>
                <a:cubicBezTo>
                  <a:pt x="1720401" y="1438923"/>
                  <a:pt x="1702646" y="1474237"/>
                  <a:pt x="1473234" y="1459609"/>
                </a:cubicBezTo>
                <a:cubicBezTo>
                  <a:pt x="1243823" y="1444981"/>
                  <a:pt x="1115969" y="1448517"/>
                  <a:pt x="864460" y="1459609"/>
                </a:cubicBezTo>
                <a:cubicBezTo>
                  <a:pt x="612951" y="1470701"/>
                  <a:pt x="355182" y="1441932"/>
                  <a:pt x="0" y="1459609"/>
                </a:cubicBezTo>
                <a:cubicBezTo>
                  <a:pt x="1591" y="1216949"/>
                  <a:pt x="22101" y="1207150"/>
                  <a:pt x="0" y="973073"/>
                </a:cubicBezTo>
                <a:cubicBezTo>
                  <a:pt x="-22101" y="738996"/>
                  <a:pt x="-4187" y="716383"/>
                  <a:pt x="0" y="471940"/>
                </a:cubicBezTo>
                <a:cubicBezTo>
                  <a:pt x="4187" y="227497"/>
                  <a:pt x="-20919" y="198379"/>
                  <a:pt x="0" y="0"/>
                </a:cubicBezTo>
                <a:close/>
              </a:path>
              <a:path w="3652647" h="1459609" stroke="0" extrusionOk="0">
                <a:moveTo>
                  <a:pt x="0" y="0"/>
                </a:moveTo>
                <a:cubicBezTo>
                  <a:pt x="125047" y="20586"/>
                  <a:pt x="320068" y="-20240"/>
                  <a:pt x="499195" y="0"/>
                </a:cubicBezTo>
                <a:cubicBezTo>
                  <a:pt x="678322" y="20240"/>
                  <a:pt x="924432" y="-8653"/>
                  <a:pt x="1181023" y="0"/>
                </a:cubicBezTo>
                <a:cubicBezTo>
                  <a:pt x="1437614" y="8653"/>
                  <a:pt x="1473612" y="25418"/>
                  <a:pt x="1753271" y="0"/>
                </a:cubicBezTo>
                <a:cubicBezTo>
                  <a:pt x="2032930" y="-25418"/>
                  <a:pt x="2026228" y="-21932"/>
                  <a:pt x="2288992" y="0"/>
                </a:cubicBezTo>
                <a:cubicBezTo>
                  <a:pt x="2551756" y="21932"/>
                  <a:pt x="2691928" y="-4903"/>
                  <a:pt x="2970820" y="0"/>
                </a:cubicBezTo>
                <a:cubicBezTo>
                  <a:pt x="3249712" y="4903"/>
                  <a:pt x="3415607" y="-26132"/>
                  <a:pt x="3652647" y="0"/>
                </a:cubicBezTo>
                <a:cubicBezTo>
                  <a:pt x="3639083" y="248581"/>
                  <a:pt x="3627333" y="400943"/>
                  <a:pt x="3652647" y="515729"/>
                </a:cubicBezTo>
                <a:cubicBezTo>
                  <a:pt x="3677961" y="630515"/>
                  <a:pt x="3662274" y="741069"/>
                  <a:pt x="3652647" y="958477"/>
                </a:cubicBezTo>
                <a:cubicBezTo>
                  <a:pt x="3643020" y="1175885"/>
                  <a:pt x="3657675" y="1253037"/>
                  <a:pt x="3652647" y="1459609"/>
                </a:cubicBezTo>
                <a:cubicBezTo>
                  <a:pt x="3469507" y="1446045"/>
                  <a:pt x="3283127" y="1436377"/>
                  <a:pt x="3153452" y="1459609"/>
                </a:cubicBezTo>
                <a:cubicBezTo>
                  <a:pt x="3023777" y="1482841"/>
                  <a:pt x="2781703" y="1461157"/>
                  <a:pt x="2654257" y="1459609"/>
                </a:cubicBezTo>
                <a:cubicBezTo>
                  <a:pt x="2526812" y="1458061"/>
                  <a:pt x="2312356" y="1488527"/>
                  <a:pt x="1972429" y="1459609"/>
                </a:cubicBezTo>
                <a:cubicBezTo>
                  <a:pt x="1632502" y="1430691"/>
                  <a:pt x="1623802" y="1436862"/>
                  <a:pt x="1473234" y="1459609"/>
                </a:cubicBezTo>
                <a:cubicBezTo>
                  <a:pt x="1322666" y="1482356"/>
                  <a:pt x="1122739" y="1458609"/>
                  <a:pt x="900986" y="1459609"/>
                </a:cubicBezTo>
                <a:cubicBezTo>
                  <a:pt x="679233" y="1460609"/>
                  <a:pt x="415252" y="1481474"/>
                  <a:pt x="0" y="1459609"/>
                </a:cubicBezTo>
                <a:cubicBezTo>
                  <a:pt x="8398" y="1289784"/>
                  <a:pt x="-9415" y="1122460"/>
                  <a:pt x="0" y="958477"/>
                </a:cubicBezTo>
                <a:cubicBezTo>
                  <a:pt x="9415" y="794494"/>
                  <a:pt x="-11443" y="615430"/>
                  <a:pt x="0" y="515729"/>
                </a:cubicBezTo>
                <a:cubicBezTo>
                  <a:pt x="11443" y="416028"/>
                  <a:pt x="17097" y="183852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49152837"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l-GR" sz="1200" dirty="0">
                <a:latin typeface="Comic Sans MS" panose="030F0702030302020204" pitchFamily="66" charset="0"/>
              </a:rPr>
              <a:t>Όταν η αγαπημένη του Ευρυδίκη πέθανε από το δάγκωμα φιδιού, αποφάσισε να κατέβει στον Κάτω Κόσμο για να την πάρει πίσω. Χάρη στη μουσική του έπεισε τους θεούς να επιστέψει η Ευρυδίκη, με τον όρο να μην την αντικρίσει πριν ανέβουν στη γη. Ο Ορφέας όμως δεν άντεξε και γύρισε να τη δει νωρίτερα. Έτσι η Ευρυδίκη έμεινε για πάντα στον κόσμο των νεκρών.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D724F3E-68FD-4EBC-AA18-51598EC2A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335" y="4527176"/>
            <a:ext cx="544070" cy="474450"/>
          </a:xfrm>
          <a:prstGeom prst="rect">
            <a:avLst/>
          </a:prstGeom>
        </p:spPr>
      </p:pic>
      <p:pic>
        <p:nvPicPr>
          <p:cNvPr id="13" name="Apulian krater" descr="A large black and orange vase with a black background&#10;&#10;Description automatically generated">
            <a:extLst>
              <a:ext uri="{FF2B5EF4-FFF2-40B4-BE49-F238E27FC236}">
                <a16:creationId xmlns:a16="http://schemas.microsoft.com/office/drawing/2014/main" id="{434DDE0F-BDD4-1B06-9449-81BCF0E0A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755" y="2773654"/>
            <a:ext cx="1598087" cy="2369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hlinkClick r:id="rId5"/>
            <a:extLst>
              <a:ext uri="{FF2B5EF4-FFF2-40B4-BE49-F238E27FC236}">
                <a16:creationId xmlns:a16="http://schemas.microsoft.com/office/drawing/2014/main" id="{C20A7163-CBB4-6CEE-25B6-561BAFA449B6}"/>
              </a:ext>
            </a:extLst>
          </p:cNvPr>
          <p:cNvSpPr/>
          <p:nvPr/>
        </p:nvSpPr>
        <p:spPr>
          <a:xfrm>
            <a:off x="8418335" y="4527176"/>
            <a:ext cx="544070" cy="474450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Picture 14" descr="A blue and red square with a black background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E5D4804-C356-2D47-A7A4-E85DC406A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211" y="198343"/>
            <a:ext cx="558730" cy="528798"/>
          </a:xfrm>
          <a:prstGeom prst="rect">
            <a:avLst/>
          </a:prstGeom>
        </p:spPr>
      </p:pic>
      <p:sp>
        <p:nvSpPr>
          <p:cNvPr id="16" name="Apulian krater hotspot">
            <a:extLst>
              <a:ext uri="{FF2B5EF4-FFF2-40B4-BE49-F238E27FC236}">
                <a16:creationId xmlns:a16="http://schemas.microsoft.com/office/drawing/2014/main" id="{F26B2AAF-BEA8-B9CE-E4BA-A2EFF9F2399B}"/>
              </a:ext>
            </a:extLst>
          </p:cNvPr>
          <p:cNvSpPr txBox="1"/>
          <p:nvPr/>
        </p:nvSpPr>
        <p:spPr>
          <a:xfrm>
            <a:off x="7471144" y="3154328"/>
            <a:ext cx="531628" cy="144655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8800" dirty="0">
                <a:solidFill>
                  <a:schemeClr val="bg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C9A1E0-597F-7AF1-E3E5-A69CF33CF69F}"/>
              </a:ext>
            </a:extLst>
          </p:cNvPr>
          <p:cNvSpPr txBox="1"/>
          <p:nvPr/>
        </p:nvSpPr>
        <p:spPr>
          <a:xfrm>
            <a:off x="5021943" y="4434114"/>
            <a:ext cx="194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Απουλικός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ερυθρόμορφος ελικωτός κρατήρας με την Περσεφόνη και τον Άδη στο βασίλειο του Κάτω Κόσμου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360-340 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π.Χ.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Αρχαιολογικό Μουσείο Νάπολης (Ιταλία)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81666</a:t>
            </a:r>
            <a:endParaRPr lang="el-GR" sz="800" dirty="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Sketch hotspot" descr="A collage of various figures&#10;&#10;Description automatically generated with medium confidence">
            <a:extLst>
              <a:ext uri="{FF2B5EF4-FFF2-40B4-BE49-F238E27FC236}">
                <a16:creationId xmlns:a16="http://schemas.microsoft.com/office/drawing/2014/main" id="{FD9FB394-FE10-FF2C-7661-CD242466F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3163"/>
            <a:ext cx="6897054" cy="5037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hotspot1">
            <a:extLst>
              <a:ext uri="{FF2B5EF4-FFF2-40B4-BE49-F238E27FC236}">
                <a16:creationId xmlns:a16="http://schemas.microsoft.com/office/drawing/2014/main" id="{434DE673-356D-3A2C-1B4D-D88985CB90C3}"/>
              </a:ext>
            </a:extLst>
          </p:cNvPr>
          <p:cNvSpPr/>
          <p:nvPr/>
        </p:nvSpPr>
        <p:spPr>
          <a:xfrm>
            <a:off x="3943350" y="2007394"/>
            <a:ext cx="171450" cy="150019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hotspot 2">
            <a:extLst>
              <a:ext uri="{FF2B5EF4-FFF2-40B4-BE49-F238E27FC236}">
                <a16:creationId xmlns:a16="http://schemas.microsoft.com/office/drawing/2014/main" id="{7128213F-10ED-308E-1466-453F4830FDC1}"/>
              </a:ext>
            </a:extLst>
          </p:cNvPr>
          <p:cNvSpPr/>
          <p:nvPr/>
        </p:nvSpPr>
        <p:spPr>
          <a:xfrm>
            <a:off x="314325" y="871538"/>
            <a:ext cx="164306" cy="157162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hotspot 3">
            <a:extLst>
              <a:ext uri="{FF2B5EF4-FFF2-40B4-BE49-F238E27FC236}">
                <a16:creationId xmlns:a16="http://schemas.microsoft.com/office/drawing/2014/main" id="{859E8D2E-DEEA-2F87-E8FD-4B50C2BF351A}"/>
              </a:ext>
            </a:extLst>
          </p:cNvPr>
          <p:cNvSpPr/>
          <p:nvPr/>
        </p:nvSpPr>
        <p:spPr>
          <a:xfrm>
            <a:off x="157163" y="1978819"/>
            <a:ext cx="164306" cy="157163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hotspot 4">
            <a:extLst>
              <a:ext uri="{FF2B5EF4-FFF2-40B4-BE49-F238E27FC236}">
                <a16:creationId xmlns:a16="http://schemas.microsoft.com/office/drawing/2014/main" id="{372ABE5D-5E23-BB48-C4B9-D962170EE0D1}"/>
              </a:ext>
            </a:extLst>
          </p:cNvPr>
          <p:cNvSpPr/>
          <p:nvPr/>
        </p:nvSpPr>
        <p:spPr>
          <a:xfrm>
            <a:off x="2007394" y="2007394"/>
            <a:ext cx="171450" cy="150019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hotspot 5">
            <a:extLst>
              <a:ext uri="{FF2B5EF4-FFF2-40B4-BE49-F238E27FC236}">
                <a16:creationId xmlns:a16="http://schemas.microsoft.com/office/drawing/2014/main" id="{CE1D095F-FEAD-732C-1B22-7AFD52ADB4A4}"/>
              </a:ext>
            </a:extLst>
          </p:cNvPr>
          <p:cNvSpPr/>
          <p:nvPr/>
        </p:nvSpPr>
        <p:spPr>
          <a:xfrm>
            <a:off x="157163" y="3850480"/>
            <a:ext cx="164306" cy="157163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hotspot 6">
            <a:extLst>
              <a:ext uri="{FF2B5EF4-FFF2-40B4-BE49-F238E27FC236}">
                <a16:creationId xmlns:a16="http://schemas.microsoft.com/office/drawing/2014/main" id="{5855B31B-9A8F-497F-41E2-DAB86DFFCAC2}"/>
              </a:ext>
            </a:extLst>
          </p:cNvPr>
          <p:cNvSpPr/>
          <p:nvPr/>
        </p:nvSpPr>
        <p:spPr>
          <a:xfrm>
            <a:off x="1957387" y="3850481"/>
            <a:ext cx="164305" cy="157162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hotspot 7">
            <a:extLst>
              <a:ext uri="{FF2B5EF4-FFF2-40B4-BE49-F238E27FC236}">
                <a16:creationId xmlns:a16="http://schemas.microsoft.com/office/drawing/2014/main" id="{39926760-CEAC-4877-B2F8-084F178F6C38}"/>
              </a:ext>
            </a:extLst>
          </p:cNvPr>
          <p:cNvSpPr/>
          <p:nvPr/>
        </p:nvSpPr>
        <p:spPr>
          <a:xfrm>
            <a:off x="2328863" y="3850480"/>
            <a:ext cx="164306" cy="157163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hotspot 8">
            <a:extLst>
              <a:ext uri="{FF2B5EF4-FFF2-40B4-BE49-F238E27FC236}">
                <a16:creationId xmlns:a16="http://schemas.microsoft.com/office/drawing/2014/main" id="{2DAF3BDC-E7C7-EDEE-A1BC-8EF2DC554C65}"/>
              </a:ext>
            </a:extLst>
          </p:cNvPr>
          <p:cNvSpPr/>
          <p:nvPr/>
        </p:nvSpPr>
        <p:spPr>
          <a:xfrm>
            <a:off x="4836319" y="3850480"/>
            <a:ext cx="164306" cy="157163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hotspot 9">
            <a:extLst>
              <a:ext uri="{FF2B5EF4-FFF2-40B4-BE49-F238E27FC236}">
                <a16:creationId xmlns:a16="http://schemas.microsoft.com/office/drawing/2014/main" id="{C48BAF97-0A82-1365-635B-CABBD57AF033}"/>
              </a:ext>
            </a:extLst>
          </p:cNvPr>
          <p:cNvSpPr/>
          <p:nvPr/>
        </p:nvSpPr>
        <p:spPr>
          <a:xfrm>
            <a:off x="6365081" y="871538"/>
            <a:ext cx="178594" cy="157162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hotspot 10">
            <a:extLst>
              <a:ext uri="{FF2B5EF4-FFF2-40B4-BE49-F238E27FC236}">
                <a16:creationId xmlns:a16="http://schemas.microsoft.com/office/drawing/2014/main" id="{1D2A18F3-A1BE-206A-84C5-2C2CA605B8E8}"/>
              </a:ext>
            </a:extLst>
          </p:cNvPr>
          <p:cNvSpPr/>
          <p:nvPr/>
        </p:nvSpPr>
        <p:spPr>
          <a:xfrm>
            <a:off x="6629400" y="2007394"/>
            <a:ext cx="157163" cy="150019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hotspot 11">
            <a:extLst>
              <a:ext uri="{FF2B5EF4-FFF2-40B4-BE49-F238E27FC236}">
                <a16:creationId xmlns:a16="http://schemas.microsoft.com/office/drawing/2014/main" id="{27DA1692-A8FF-BE0E-1BF1-F6FD680B4F7E}"/>
              </a:ext>
            </a:extLst>
          </p:cNvPr>
          <p:cNvSpPr/>
          <p:nvPr/>
        </p:nvSpPr>
        <p:spPr>
          <a:xfrm>
            <a:off x="6622256" y="3850480"/>
            <a:ext cx="164306" cy="157163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56926A-AC77-C520-39A0-A29739DCDB19}"/>
              </a:ext>
            </a:extLst>
          </p:cNvPr>
          <p:cNvSpPr txBox="1"/>
          <p:nvPr/>
        </p:nvSpPr>
        <p:spPr>
          <a:xfrm>
            <a:off x="2199536" y="4773881"/>
            <a:ext cx="2699286" cy="276999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ED1C24"/>
                </a:solidFill>
                <a:latin typeface="Comic Sans MS" panose="030F0702030302020204" pitchFamily="66" charset="0"/>
              </a:rPr>
              <a:t>Κάντε αριστερό κλικ στους αριθμούς.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C43E1A-D918-7E6A-7BDA-FF8C93259AFC}"/>
              </a:ext>
            </a:extLst>
          </p:cNvPr>
          <p:cNvSpPr txBox="1"/>
          <p:nvPr/>
        </p:nvSpPr>
        <p:spPr>
          <a:xfrm>
            <a:off x="2493169" y="856647"/>
            <a:ext cx="1621631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00" dirty="0">
                <a:solidFill>
                  <a:srgbClr val="ED1C24"/>
                </a:solidFill>
                <a:latin typeface="Comic Sans MS" panose="030F0702030302020204" pitchFamily="66" charset="0"/>
              </a:rPr>
              <a:t>Η Περσεφόνη και ο Άδης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2909DC-0D51-AEDC-FB19-B76584AE2D98}"/>
              </a:ext>
            </a:extLst>
          </p:cNvPr>
          <p:cNvSpPr txBox="1"/>
          <p:nvPr/>
        </p:nvSpPr>
        <p:spPr>
          <a:xfrm>
            <a:off x="780323" y="35775"/>
            <a:ext cx="2096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ED1C24"/>
                </a:solidFill>
                <a:latin typeface="Comic Sans MS" panose="030F0702030302020204" pitchFamily="66" charset="0"/>
              </a:rPr>
              <a:t>Οι γιοι του Ηρακλή και η </a:t>
            </a:r>
            <a:r>
              <a:rPr lang="el-GR" sz="1000" dirty="0" err="1">
                <a:solidFill>
                  <a:srgbClr val="ED1C24"/>
                </a:solidFill>
                <a:latin typeface="Comic Sans MS" panose="030F0702030302020204" pitchFamily="66" charset="0"/>
              </a:rPr>
              <a:t>Μεγάρα</a:t>
            </a:r>
            <a:endParaRPr lang="el-GR" sz="1000" dirty="0">
              <a:solidFill>
                <a:srgbClr val="ED1C24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FBCD9F-16EF-D7E7-8A0D-19CB408E13F8}"/>
              </a:ext>
            </a:extLst>
          </p:cNvPr>
          <p:cNvSpPr txBox="1"/>
          <p:nvPr/>
        </p:nvSpPr>
        <p:spPr>
          <a:xfrm>
            <a:off x="-36716" y="1323825"/>
            <a:ext cx="817039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ED1C24"/>
                </a:solidFill>
                <a:latin typeface="Comic Sans MS" panose="030F0702030302020204" pitchFamily="66" charset="0"/>
              </a:rPr>
              <a:t>Οι Ερινύες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C0BE15-8721-80A8-7E53-338AA87672F7}"/>
              </a:ext>
            </a:extLst>
          </p:cNvPr>
          <p:cNvSpPr txBox="1"/>
          <p:nvPr/>
        </p:nvSpPr>
        <p:spPr>
          <a:xfrm>
            <a:off x="1429908" y="1111573"/>
            <a:ext cx="769628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ED1C24"/>
                </a:solidFill>
                <a:latin typeface="Comic Sans MS" panose="030F0702030302020204" pitchFamily="66" charset="0"/>
              </a:rPr>
              <a:t>Ο Ορφέας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BD3ACF-1D42-C6CF-87F7-131107679D05}"/>
              </a:ext>
            </a:extLst>
          </p:cNvPr>
          <p:cNvSpPr txBox="1"/>
          <p:nvPr/>
        </p:nvSpPr>
        <p:spPr>
          <a:xfrm>
            <a:off x="157163" y="4600878"/>
            <a:ext cx="1272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ED1C24"/>
                </a:solidFill>
                <a:latin typeface="Comic Sans MS" panose="030F0702030302020204" pitchFamily="66" charset="0"/>
              </a:rPr>
              <a:t>Ο Σίσυφος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13EB71-E54E-C087-DC33-2424CAC281EB}"/>
              </a:ext>
            </a:extLst>
          </p:cNvPr>
          <p:cNvSpPr txBox="1"/>
          <p:nvPr/>
        </p:nvSpPr>
        <p:spPr>
          <a:xfrm>
            <a:off x="756789" y="3280493"/>
            <a:ext cx="808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ED1C24"/>
                </a:solidFill>
                <a:latin typeface="Comic Sans MS" panose="030F0702030302020204" pitchFamily="66" charset="0"/>
              </a:rPr>
              <a:t>Ο Ερμής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36465B-FFCB-563D-C310-BA80159DD6FF}"/>
              </a:ext>
            </a:extLst>
          </p:cNvPr>
          <p:cNvSpPr txBox="1"/>
          <p:nvPr/>
        </p:nvSpPr>
        <p:spPr>
          <a:xfrm>
            <a:off x="2089744" y="4267651"/>
            <a:ext cx="1793358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ED1C24"/>
                </a:solidFill>
                <a:latin typeface="Comic Sans MS" panose="030F0702030302020204" pitchFamily="66" charset="0"/>
              </a:rPr>
              <a:t>Ο Ηρακλής και ο Κέρβερος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3B6A31-30BD-1804-E33E-6E8A9EEACF8B}"/>
              </a:ext>
            </a:extLst>
          </p:cNvPr>
          <p:cNvSpPr txBox="1"/>
          <p:nvPr/>
        </p:nvSpPr>
        <p:spPr>
          <a:xfrm>
            <a:off x="7054217" y="950119"/>
            <a:ext cx="1664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36B8E"/>
                </a:solidFill>
                <a:latin typeface="Comic Sans MS" panose="030F0702030302020204" pitchFamily="66" charset="0"/>
              </a:rPr>
              <a:t>Με τη βοήθεια του δασκάλου σου, μπορείς να βρεις τις ιστορίες όλων των μυθικών προσώπων;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D49926-F025-2723-567A-7BB87BB461FB}"/>
              </a:ext>
            </a:extLst>
          </p:cNvPr>
          <p:cNvSpPr txBox="1"/>
          <p:nvPr/>
        </p:nvSpPr>
        <p:spPr>
          <a:xfrm>
            <a:off x="3798046" y="3728478"/>
            <a:ext cx="1015720" cy="40011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Κορίτσι πάνω σε ιππόκαμπο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BBE49F-110E-DF80-AF5D-E3EF5B86AA4E}"/>
              </a:ext>
            </a:extLst>
          </p:cNvPr>
          <p:cNvSpPr txBox="1"/>
          <p:nvPr/>
        </p:nvSpPr>
        <p:spPr>
          <a:xfrm>
            <a:off x="4572000" y="111884"/>
            <a:ext cx="21604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Ο Θησέας</a:t>
            </a:r>
            <a:r>
              <a:rPr lang="en-US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ο </a:t>
            </a:r>
            <a:r>
              <a:rPr lang="el-GR" sz="1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Πειρίθους</a:t>
            </a:r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 και η Δίκη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778CD8-AAF6-A1AE-E9F8-2B20C078FAB4}"/>
              </a:ext>
            </a:extLst>
          </p:cNvPr>
          <p:cNvSpPr txBox="1"/>
          <p:nvPr/>
        </p:nvSpPr>
        <p:spPr>
          <a:xfrm>
            <a:off x="4749209" y="2799903"/>
            <a:ext cx="1794466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Ο Τριπτόλεμος, ο Αιακός και ο </a:t>
            </a:r>
            <a:r>
              <a:rPr lang="el-GR" sz="1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Ραδάμανδυς</a:t>
            </a:r>
            <a:endParaRPr lang="el-GR" sz="1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11E666-7145-ABE6-5349-7BA4E45FEF2B}"/>
              </a:ext>
            </a:extLst>
          </p:cNvPr>
          <p:cNvSpPr txBox="1"/>
          <p:nvPr/>
        </p:nvSpPr>
        <p:spPr>
          <a:xfrm>
            <a:off x="5267442" y="4718855"/>
            <a:ext cx="1234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Οι Δαναΐδες</a:t>
            </a:r>
          </a:p>
        </p:txBody>
      </p:sp>
    </p:spTree>
    <p:extLst>
      <p:ext uri="{BB962C8B-B14F-4D97-AF65-F5344CB8AC3E}">
        <p14:creationId xmlns:p14="http://schemas.microsoft.com/office/powerpoint/2010/main" val="17119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29" grpId="0" animBg="1"/>
      <p:bldP spid="30" grpId="0" animBg="1"/>
      <p:bldP spid="31" grpId="0"/>
      <p:bldP spid="32" grpId="0" animBg="1"/>
      <p:bldP spid="33" grpId="0" animBg="1"/>
      <p:bldP spid="34" grpId="0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antaros hotspot" descr="A gold and black vase&#10;&#10;Description automatically generated">
            <a:extLst>
              <a:ext uri="{FF2B5EF4-FFF2-40B4-BE49-F238E27FC236}">
                <a16:creationId xmlns:a16="http://schemas.microsoft.com/office/drawing/2014/main" id="{0F21BB3E-924B-ABB0-BAA8-B04480FF8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5" t="15710" r="24889" b="13230"/>
          <a:stretch/>
        </p:blipFill>
        <p:spPr>
          <a:xfrm>
            <a:off x="5451496" y="1478304"/>
            <a:ext cx="3735911" cy="37966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Kylix hotspot" descr="A black and orange painted bowl&#10;&#10;Description automatically generated">
            <a:extLst>
              <a:ext uri="{FF2B5EF4-FFF2-40B4-BE49-F238E27FC236}">
                <a16:creationId xmlns:a16="http://schemas.microsoft.com/office/drawing/2014/main" id="{9C1B6605-203F-8EE6-C5E5-895EBA517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64" y="2481943"/>
            <a:ext cx="3969559" cy="2661557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ECE6D83F-CF38-E5DD-215B-4FA635B872CE}"/>
              </a:ext>
            </a:extLst>
          </p:cNvPr>
          <p:cNvSpPr/>
          <p:nvPr/>
        </p:nvSpPr>
        <p:spPr>
          <a:xfrm>
            <a:off x="8403771" y="4462302"/>
            <a:ext cx="508000" cy="528798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31D5B1E-DE55-A270-9F6E-164CB72E01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28799" y="124212"/>
            <a:ext cx="6066971" cy="1566702"/>
          </a:xfrm>
          <a:custGeom>
            <a:avLst/>
            <a:gdLst>
              <a:gd name="connsiteX0" fmla="*/ 0 w 6066971"/>
              <a:gd name="connsiteY0" fmla="*/ 0 h 1566702"/>
              <a:gd name="connsiteX1" fmla="*/ 492099 w 6066971"/>
              <a:gd name="connsiteY1" fmla="*/ 0 h 1566702"/>
              <a:gd name="connsiteX2" fmla="*/ 984198 w 6066971"/>
              <a:gd name="connsiteY2" fmla="*/ 0 h 1566702"/>
              <a:gd name="connsiteX3" fmla="*/ 1597636 w 6066971"/>
              <a:gd name="connsiteY3" fmla="*/ 0 h 1566702"/>
              <a:gd name="connsiteX4" fmla="*/ 2332413 w 6066971"/>
              <a:gd name="connsiteY4" fmla="*/ 0 h 1566702"/>
              <a:gd name="connsiteX5" fmla="*/ 3127861 w 6066971"/>
              <a:gd name="connsiteY5" fmla="*/ 0 h 1566702"/>
              <a:gd name="connsiteX6" fmla="*/ 3801968 w 6066971"/>
              <a:gd name="connsiteY6" fmla="*/ 0 h 1566702"/>
              <a:gd name="connsiteX7" fmla="*/ 4536746 w 6066971"/>
              <a:gd name="connsiteY7" fmla="*/ 0 h 1566702"/>
              <a:gd name="connsiteX8" fmla="*/ 5150184 w 6066971"/>
              <a:gd name="connsiteY8" fmla="*/ 0 h 1566702"/>
              <a:gd name="connsiteX9" fmla="*/ 6066971 w 6066971"/>
              <a:gd name="connsiteY9" fmla="*/ 0 h 1566702"/>
              <a:gd name="connsiteX10" fmla="*/ 6066971 w 6066971"/>
              <a:gd name="connsiteY10" fmla="*/ 537901 h 1566702"/>
              <a:gd name="connsiteX11" fmla="*/ 6066971 w 6066971"/>
              <a:gd name="connsiteY11" fmla="*/ 1060135 h 1566702"/>
              <a:gd name="connsiteX12" fmla="*/ 6066971 w 6066971"/>
              <a:gd name="connsiteY12" fmla="*/ 1566702 h 1566702"/>
              <a:gd name="connsiteX13" fmla="*/ 5392863 w 6066971"/>
              <a:gd name="connsiteY13" fmla="*/ 1566702 h 1566702"/>
              <a:gd name="connsiteX14" fmla="*/ 4900764 w 6066971"/>
              <a:gd name="connsiteY14" fmla="*/ 1566702 h 1566702"/>
              <a:gd name="connsiteX15" fmla="*/ 4105317 w 6066971"/>
              <a:gd name="connsiteY15" fmla="*/ 1566702 h 1566702"/>
              <a:gd name="connsiteX16" fmla="*/ 3491879 w 6066971"/>
              <a:gd name="connsiteY16" fmla="*/ 1566702 h 1566702"/>
              <a:gd name="connsiteX17" fmla="*/ 2939110 w 6066971"/>
              <a:gd name="connsiteY17" fmla="*/ 1566702 h 1566702"/>
              <a:gd name="connsiteX18" fmla="*/ 2325672 w 6066971"/>
              <a:gd name="connsiteY18" fmla="*/ 1566702 h 1566702"/>
              <a:gd name="connsiteX19" fmla="*/ 1530225 w 6066971"/>
              <a:gd name="connsiteY19" fmla="*/ 1566702 h 1566702"/>
              <a:gd name="connsiteX20" fmla="*/ 1038126 w 6066971"/>
              <a:gd name="connsiteY20" fmla="*/ 1566702 h 1566702"/>
              <a:gd name="connsiteX21" fmla="*/ 0 w 6066971"/>
              <a:gd name="connsiteY21" fmla="*/ 1566702 h 1566702"/>
              <a:gd name="connsiteX22" fmla="*/ 0 w 6066971"/>
              <a:gd name="connsiteY22" fmla="*/ 1075802 h 1566702"/>
              <a:gd name="connsiteX23" fmla="*/ 0 w 6066971"/>
              <a:gd name="connsiteY23" fmla="*/ 522234 h 1566702"/>
              <a:gd name="connsiteX24" fmla="*/ 0 w 6066971"/>
              <a:gd name="connsiteY24" fmla="*/ 0 h 156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66971" h="1566702" fill="none" extrusionOk="0">
                <a:moveTo>
                  <a:pt x="0" y="0"/>
                </a:moveTo>
                <a:cubicBezTo>
                  <a:pt x="163386" y="16473"/>
                  <a:pt x="294165" y="2532"/>
                  <a:pt x="492099" y="0"/>
                </a:cubicBezTo>
                <a:cubicBezTo>
                  <a:pt x="690033" y="-2532"/>
                  <a:pt x="822493" y="-248"/>
                  <a:pt x="984198" y="0"/>
                </a:cubicBezTo>
                <a:cubicBezTo>
                  <a:pt x="1145903" y="248"/>
                  <a:pt x="1392667" y="-29218"/>
                  <a:pt x="1597636" y="0"/>
                </a:cubicBezTo>
                <a:cubicBezTo>
                  <a:pt x="1802605" y="29218"/>
                  <a:pt x="1979629" y="33135"/>
                  <a:pt x="2332413" y="0"/>
                </a:cubicBezTo>
                <a:cubicBezTo>
                  <a:pt x="2685197" y="-33135"/>
                  <a:pt x="2910979" y="15584"/>
                  <a:pt x="3127861" y="0"/>
                </a:cubicBezTo>
                <a:cubicBezTo>
                  <a:pt x="3344743" y="-15584"/>
                  <a:pt x="3627510" y="17415"/>
                  <a:pt x="3801968" y="0"/>
                </a:cubicBezTo>
                <a:cubicBezTo>
                  <a:pt x="3976426" y="-17415"/>
                  <a:pt x="4312500" y="-15821"/>
                  <a:pt x="4536746" y="0"/>
                </a:cubicBezTo>
                <a:cubicBezTo>
                  <a:pt x="4760992" y="15821"/>
                  <a:pt x="4908110" y="26909"/>
                  <a:pt x="5150184" y="0"/>
                </a:cubicBezTo>
                <a:cubicBezTo>
                  <a:pt x="5392258" y="-26909"/>
                  <a:pt x="5616976" y="24654"/>
                  <a:pt x="6066971" y="0"/>
                </a:cubicBezTo>
                <a:cubicBezTo>
                  <a:pt x="6077174" y="180263"/>
                  <a:pt x="6067883" y="335626"/>
                  <a:pt x="6066971" y="537901"/>
                </a:cubicBezTo>
                <a:cubicBezTo>
                  <a:pt x="6066059" y="740176"/>
                  <a:pt x="6046617" y="948172"/>
                  <a:pt x="6066971" y="1060135"/>
                </a:cubicBezTo>
                <a:cubicBezTo>
                  <a:pt x="6087325" y="1172098"/>
                  <a:pt x="6046942" y="1364516"/>
                  <a:pt x="6066971" y="1566702"/>
                </a:cubicBezTo>
                <a:cubicBezTo>
                  <a:pt x="5792438" y="1598928"/>
                  <a:pt x="5609908" y="1538655"/>
                  <a:pt x="5392863" y="1566702"/>
                </a:cubicBezTo>
                <a:cubicBezTo>
                  <a:pt x="5175818" y="1594749"/>
                  <a:pt x="5069678" y="1570084"/>
                  <a:pt x="4900764" y="1566702"/>
                </a:cubicBezTo>
                <a:cubicBezTo>
                  <a:pt x="4731850" y="1563320"/>
                  <a:pt x="4415375" y="1584920"/>
                  <a:pt x="4105317" y="1566702"/>
                </a:cubicBezTo>
                <a:cubicBezTo>
                  <a:pt x="3795259" y="1548484"/>
                  <a:pt x="3798116" y="1595651"/>
                  <a:pt x="3491879" y="1566702"/>
                </a:cubicBezTo>
                <a:cubicBezTo>
                  <a:pt x="3185642" y="1537753"/>
                  <a:pt x="3115992" y="1573543"/>
                  <a:pt x="2939110" y="1566702"/>
                </a:cubicBezTo>
                <a:cubicBezTo>
                  <a:pt x="2762228" y="1559861"/>
                  <a:pt x="2465204" y="1543247"/>
                  <a:pt x="2325672" y="1566702"/>
                </a:cubicBezTo>
                <a:cubicBezTo>
                  <a:pt x="2186140" y="1590157"/>
                  <a:pt x="1809508" y="1594722"/>
                  <a:pt x="1530225" y="1566702"/>
                </a:cubicBezTo>
                <a:cubicBezTo>
                  <a:pt x="1250942" y="1538682"/>
                  <a:pt x="1252859" y="1559485"/>
                  <a:pt x="1038126" y="1566702"/>
                </a:cubicBezTo>
                <a:cubicBezTo>
                  <a:pt x="823393" y="1573919"/>
                  <a:pt x="293458" y="1603745"/>
                  <a:pt x="0" y="1566702"/>
                </a:cubicBezTo>
                <a:cubicBezTo>
                  <a:pt x="19264" y="1324640"/>
                  <a:pt x="-8886" y="1305968"/>
                  <a:pt x="0" y="1075802"/>
                </a:cubicBezTo>
                <a:cubicBezTo>
                  <a:pt x="8886" y="845636"/>
                  <a:pt x="-16592" y="644250"/>
                  <a:pt x="0" y="522234"/>
                </a:cubicBezTo>
                <a:cubicBezTo>
                  <a:pt x="16592" y="400218"/>
                  <a:pt x="-25013" y="250992"/>
                  <a:pt x="0" y="0"/>
                </a:cubicBezTo>
                <a:close/>
              </a:path>
              <a:path w="6066971" h="1566702" stroke="0" extrusionOk="0">
                <a:moveTo>
                  <a:pt x="0" y="0"/>
                </a:moveTo>
                <a:cubicBezTo>
                  <a:pt x="218015" y="-8128"/>
                  <a:pt x="282323" y="-23855"/>
                  <a:pt x="492099" y="0"/>
                </a:cubicBezTo>
                <a:cubicBezTo>
                  <a:pt x="701875" y="23855"/>
                  <a:pt x="1013389" y="-35937"/>
                  <a:pt x="1226876" y="0"/>
                </a:cubicBezTo>
                <a:cubicBezTo>
                  <a:pt x="1440363" y="35937"/>
                  <a:pt x="1780687" y="-3313"/>
                  <a:pt x="2022324" y="0"/>
                </a:cubicBezTo>
                <a:cubicBezTo>
                  <a:pt x="2263961" y="3313"/>
                  <a:pt x="2374452" y="-11823"/>
                  <a:pt x="2696432" y="0"/>
                </a:cubicBezTo>
                <a:cubicBezTo>
                  <a:pt x="3018412" y="11823"/>
                  <a:pt x="2978650" y="20019"/>
                  <a:pt x="3249200" y="0"/>
                </a:cubicBezTo>
                <a:cubicBezTo>
                  <a:pt x="3519750" y="-20019"/>
                  <a:pt x="3533790" y="13161"/>
                  <a:pt x="3741299" y="0"/>
                </a:cubicBezTo>
                <a:cubicBezTo>
                  <a:pt x="3948808" y="-13161"/>
                  <a:pt x="4099373" y="15518"/>
                  <a:pt x="4233398" y="0"/>
                </a:cubicBezTo>
                <a:cubicBezTo>
                  <a:pt x="4367423" y="-15518"/>
                  <a:pt x="4613040" y="-9911"/>
                  <a:pt x="4846836" y="0"/>
                </a:cubicBezTo>
                <a:cubicBezTo>
                  <a:pt x="5080632" y="9911"/>
                  <a:pt x="5655906" y="33055"/>
                  <a:pt x="6066971" y="0"/>
                </a:cubicBezTo>
                <a:cubicBezTo>
                  <a:pt x="6083183" y="268007"/>
                  <a:pt x="6077204" y="294106"/>
                  <a:pt x="6066971" y="537901"/>
                </a:cubicBezTo>
                <a:cubicBezTo>
                  <a:pt x="6056738" y="781696"/>
                  <a:pt x="6089978" y="883094"/>
                  <a:pt x="6066971" y="1013134"/>
                </a:cubicBezTo>
                <a:cubicBezTo>
                  <a:pt x="6043964" y="1143174"/>
                  <a:pt x="6086998" y="1293679"/>
                  <a:pt x="6066971" y="1566702"/>
                </a:cubicBezTo>
                <a:cubicBezTo>
                  <a:pt x="5755093" y="1546846"/>
                  <a:pt x="5584230" y="1587753"/>
                  <a:pt x="5271524" y="1566702"/>
                </a:cubicBezTo>
                <a:cubicBezTo>
                  <a:pt x="4958818" y="1545651"/>
                  <a:pt x="4977756" y="1563100"/>
                  <a:pt x="4718755" y="1566702"/>
                </a:cubicBezTo>
                <a:cubicBezTo>
                  <a:pt x="4459754" y="1570304"/>
                  <a:pt x="4253322" y="1552579"/>
                  <a:pt x="4044647" y="1566702"/>
                </a:cubicBezTo>
                <a:cubicBezTo>
                  <a:pt x="3835972" y="1580825"/>
                  <a:pt x="3558023" y="1544098"/>
                  <a:pt x="3431209" y="1566702"/>
                </a:cubicBezTo>
                <a:cubicBezTo>
                  <a:pt x="3304395" y="1589306"/>
                  <a:pt x="3005398" y="1544469"/>
                  <a:pt x="2817771" y="1566702"/>
                </a:cubicBezTo>
                <a:cubicBezTo>
                  <a:pt x="2630144" y="1588935"/>
                  <a:pt x="2405382" y="1530583"/>
                  <a:pt x="2082993" y="1566702"/>
                </a:cubicBezTo>
                <a:cubicBezTo>
                  <a:pt x="1760604" y="1602821"/>
                  <a:pt x="1629452" y="1579372"/>
                  <a:pt x="1408885" y="1566702"/>
                </a:cubicBezTo>
                <a:cubicBezTo>
                  <a:pt x="1188318" y="1554032"/>
                  <a:pt x="985397" y="1551943"/>
                  <a:pt x="795447" y="1566702"/>
                </a:cubicBezTo>
                <a:cubicBezTo>
                  <a:pt x="605497" y="1581461"/>
                  <a:pt x="302628" y="1557994"/>
                  <a:pt x="0" y="1566702"/>
                </a:cubicBezTo>
                <a:cubicBezTo>
                  <a:pt x="-4361" y="1334550"/>
                  <a:pt x="11500" y="1291587"/>
                  <a:pt x="0" y="1075802"/>
                </a:cubicBezTo>
                <a:cubicBezTo>
                  <a:pt x="-11500" y="860017"/>
                  <a:pt x="-4079" y="690295"/>
                  <a:pt x="0" y="569235"/>
                </a:cubicBezTo>
                <a:cubicBezTo>
                  <a:pt x="4079" y="448175"/>
                  <a:pt x="14818" y="196028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i="1" dirty="0">
                <a:latin typeface="Comic Sans MS" panose="030F0702030302020204" pitchFamily="66" charset="0"/>
              </a:rPr>
              <a:t>“</a:t>
            </a:r>
            <a:r>
              <a:rPr lang="el-GR" sz="1400" i="1" dirty="0">
                <a:latin typeface="Comic Sans MS" panose="030F0702030302020204" pitchFamily="66" charset="0"/>
              </a:rPr>
              <a:t>Λένε πως οι γυναίκες των Θρακών επιβουλεύτηκαν τη ζωή του Ορφέα, γιατί έπεισε τους συζύγους τους να τον ακολουθήσουν στις περιπλανήσεις του</a:t>
            </a:r>
            <a:r>
              <a:rPr lang="en-US" sz="1400" i="1" dirty="0">
                <a:latin typeface="Comic Sans MS" panose="030F0702030302020204" pitchFamily="66" charset="0"/>
              </a:rPr>
              <a:t>…” (</a:t>
            </a:r>
            <a:r>
              <a:rPr lang="el-GR" sz="1400" dirty="0">
                <a:latin typeface="Comic Sans MS" panose="030F0702030302020204" pitchFamily="66" charset="0"/>
              </a:rPr>
              <a:t>Παυσανίας</a:t>
            </a:r>
            <a:r>
              <a:rPr lang="en-US" sz="1400" dirty="0">
                <a:latin typeface="Comic Sans MS" panose="030F0702030302020204" pitchFamily="66" charset="0"/>
              </a:rPr>
              <a:t>, </a:t>
            </a:r>
            <a:r>
              <a:rPr lang="el-GR" sz="1400" dirty="0">
                <a:latin typeface="Comic Sans MS" panose="030F0702030302020204" pitchFamily="66" charset="0"/>
              </a:rPr>
              <a:t>Περιήγηση της Ελλάδας </a:t>
            </a:r>
            <a:r>
              <a:rPr lang="en-US" sz="1400" dirty="0">
                <a:latin typeface="Comic Sans MS" panose="030F0702030302020204" pitchFamily="66" charset="0"/>
              </a:rPr>
              <a:t>9.30.5-6).</a:t>
            </a:r>
          </a:p>
          <a:p>
            <a:pPr>
              <a:lnSpc>
                <a:spcPct val="100000"/>
              </a:lnSpc>
            </a:pPr>
            <a:r>
              <a:rPr lang="el-GR" sz="1400" dirty="0">
                <a:latin typeface="Comic Sans MS" panose="030F0702030302020204" pitchFamily="66" charset="0"/>
              </a:rPr>
              <a:t>Μετά τον θάνατό του το σώμα του διαμελίστηκε. Τα κομμάτια πετάχτηκαν στον ποταμό Έβρο. Το κεφάλι και η λύρα του Ορφέα κατέληξαν στη Λέσβο, όπου η κομμένη κεφαλή χρησμοδοτούσε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blue and red square with a black background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0C89D464-324E-5E89-B652-30A2E7D6D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769" y="3806456"/>
            <a:ext cx="558730" cy="528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10F29-6A44-0BD1-5600-8A992BDB9212}"/>
              </a:ext>
            </a:extLst>
          </p:cNvPr>
          <p:cNvSpPr txBox="1"/>
          <p:nvPr/>
        </p:nvSpPr>
        <p:spPr>
          <a:xfrm>
            <a:off x="6391628" y="2020537"/>
            <a:ext cx="189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Αργυρός επιχρυσωμένος κάνθαρος (είδος ποτηριού) με τον θάνατο του Ορφέα, 420-410 π.Χ. Βουλγαρία, Συλλογή 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Vassil </a:t>
            </a:r>
            <a:r>
              <a:rPr lang="en-US" sz="800" dirty="0" err="1">
                <a:solidFill>
                  <a:srgbClr val="536B8E"/>
                </a:solidFill>
                <a:latin typeface="Comic Sans MS" panose="030F0702030302020204" pitchFamily="66" charset="0"/>
              </a:rPr>
              <a:t>Bojkov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Σόφια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CA67E7-30DE-6611-A1DB-1B204CC13F16}"/>
              </a:ext>
            </a:extLst>
          </p:cNvPr>
          <p:cNvSpPr txBox="1"/>
          <p:nvPr/>
        </p:nvSpPr>
        <p:spPr>
          <a:xfrm>
            <a:off x="3724394" y="4372758"/>
            <a:ext cx="1930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Αττική ερυθρόμορφη κύλικα όπου απεικονίζεται το κεφάλι του Ορφέα που χρησμοδοτεί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, 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410 π.Χ., από τη Νάπολη (Ιταλία), </a:t>
            </a:r>
            <a:r>
              <a:rPr lang="en-US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The Fitzwilliam Museum, Cambridge</a:t>
            </a:r>
            <a:r>
              <a:rPr lang="el-GR" sz="800" dirty="0">
                <a:solidFill>
                  <a:srgbClr val="536B8E"/>
                </a:solidFill>
                <a:latin typeface="Comic Sans MS" panose="030F0702030302020204" pitchFamily="66" charset="0"/>
              </a:rPr>
              <a:t> 103.25</a:t>
            </a:r>
          </a:p>
        </p:txBody>
      </p:sp>
      <p:sp>
        <p:nvSpPr>
          <p:cNvPr id="20" name="Head hotspot">
            <a:extLst>
              <a:ext uri="{FF2B5EF4-FFF2-40B4-BE49-F238E27FC236}">
                <a16:creationId xmlns:a16="http://schemas.microsoft.com/office/drawing/2014/main" id="{3EAA5400-D96B-A0EE-26CD-A0D1AA847D98}"/>
              </a:ext>
            </a:extLst>
          </p:cNvPr>
          <p:cNvSpPr/>
          <p:nvPr/>
        </p:nvSpPr>
        <p:spPr>
          <a:xfrm>
            <a:off x="2034363" y="3806456"/>
            <a:ext cx="389860" cy="467832"/>
          </a:xfrm>
          <a:custGeom>
            <a:avLst/>
            <a:gdLst>
              <a:gd name="connsiteX0" fmla="*/ 141767 w 389860"/>
              <a:gd name="connsiteY0" fmla="*/ 0 h 467832"/>
              <a:gd name="connsiteX1" fmla="*/ 0 w 389860"/>
              <a:gd name="connsiteY1" fmla="*/ 85060 h 467832"/>
              <a:gd name="connsiteX2" fmla="*/ 35442 w 389860"/>
              <a:gd name="connsiteY2" fmla="*/ 326065 h 467832"/>
              <a:gd name="connsiteX3" fmla="*/ 28353 w 389860"/>
              <a:gd name="connsiteY3" fmla="*/ 418214 h 467832"/>
              <a:gd name="connsiteX4" fmla="*/ 191386 w 389860"/>
              <a:gd name="connsiteY4" fmla="*/ 467832 h 467832"/>
              <a:gd name="connsiteX5" fmla="*/ 347330 w 389860"/>
              <a:gd name="connsiteY5" fmla="*/ 333153 h 467832"/>
              <a:gd name="connsiteX6" fmla="*/ 389860 w 389860"/>
              <a:gd name="connsiteY6" fmla="*/ 184297 h 467832"/>
              <a:gd name="connsiteX7" fmla="*/ 318977 w 389860"/>
              <a:gd name="connsiteY7" fmla="*/ 0 h 467832"/>
              <a:gd name="connsiteX8" fmla="*/ 141767 w 389860"/>
              <a:gd name="connsiteY8" fmla="*/ 0 h 4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860" h="467832">
                <a:moveTo>
                  <a:pt x="141767" y="0"/>
                </a:moveTo>
                <a:lnTo>
                  <a:pt x="0" y="85060"/>
                </a:lnTo>
                <a:lnTo>
                  <a:pt x="35442" y="326065"/>
                </a:lnTo>
                <a:lnTo>
                  <a:pt x="28353" y="418214"/>
                </a:lnTo>
                <a:lnTo>
                  <a:pt x="191386" y="467832"/>
                </a:lnTo>
                <a:lnTo>
                  <a:pt x="347330" y="333153"/>
                </a:lnTo>
                <a:lnTo>
                  <a:pt x="389860" y="184297"/>
                </a:lnTo>
                <a:lnTo>
                  <a:pt x="318977" y="0"/>
                </a:lnTo>
                <a:lnTo>
                  <a:pt x="141767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3634B8-EF7D-1887-68DA-69E7FFB8F562}"/>
              </a:ext>
            </a:extLst>
          </p:cNvPr>
          <p:cNvSpPr txBox="1"/>
          <p:nvPr/>
        </p:nvSpPr>
        <p:spPr>
          <a:xfrm>
            <a:off x="1339703" y="3176588"/>
            <a:ext cx="1020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chemeClr val="bg2"/>
                </a:solidFill>
                <a:latin typeface="Comic Sans MS" panose="030F0702030302020204" pitchFamily="66" charset="0"/>
              </a:rPr>
              <a:t>Το κεφάλι του Ορφέα</a:t>
            </a:r>
          </a:p>
        </p:txBody>
      </p:sp>
      <p:sp>
        <p:nvSpPr>
          <p:cNvPr id="22" name="Apollo hotspot">
            <a:extLst>
              <a:ext uri="{FF2B5EF4-FFF2-40B4-BE49-F238E27FC236}">
                <a16:creationId xmlns:a16="http://schemas.microsoft.com/office/drawing/2014/main" id="{5167D5FA-762D-BC57-6236-57199596DC7D}"/>
              </a:ext>
            </a:extLst>
          </p:cNvPr>
          <p:cNvSpPr/>
          <p:nvPr/>
        </p:nvSpPr>
        <p:spPr>
          <a:xfrm>
            <a:off x="2358571" y="3142343"/>
            <a:ext cx="820058" cy="1473200"/>
          </a:xfrm>
          <a:custGeom>
            <a:avLst/>
            <a:gdLst>
              <a:gd name="connsiteX0" fmla="*/ 123372 w 820058"/>
              <a:gd name="connsiteY0" fmla="*/ 0 h 1473200"/>
              <a:gd name="connsiteX1" fmla="*/ 159658 w 820058"/>
              <a:gd name="connsiteY1" fmla="*/ 203200 h 1473200"/>
              <a:gd name="connsiteX2" fmla="*/ 0 w 820058"/>
              <a:gd name="connsiteY2" fmla="*/ 261257 h 1473200"/>
              <a:gd name="connsiteX3" fmla="*/ 50800 w 820058"/>
              <a:gd name="connsiteY3" fmla="*/ 609600 h 1473200"/>
              <a:gd name="connsiteX4" fmla="*/ 123372 w 820058"/>
              <a:gd name="connsiteY4" fmla="*/ 1211943 h 1473200"/>
              <a:gd name="connsiteX5" fmla="*/ 43543 w 820058"/>
              <a:gd name="connsiteY5" fmla="*/ 1248228 h 1473200"/>
              <a:gd name="connsiteX6" fmla="*/ 268515 w 820058"/>
              <a:gd name="connsiteY6" fmla="*/ 1400628 h 1473200"/>
              <a:gd name="connsiteX7" fmla="*/ 435429 w 820058"/>
              <a:gd name="connsiteY7" fmla="*/ 1473200 h 1473200"/>
              <a:gd name="connsiteX8" fmla="*/ 631372 w 820058"/>
              <a:gd name="connsiteY8" fmla="*/ 573314 h 1473200"/>
              <a:gd name="connsiteX9" fmla="*/ 820058 w 820058"/>
              <a:gd name="connsiteY9" fmla="*/ 478971 h 1473200"/>
              <a:gd name="connsiteX10" fmla="*/ 754743 w 820058"/>
              <a:gd name="connsiteY10" fmla="*/ 261257 h 1473200"/>
              <a:gd name="connsiteX11" fmla="*/ 522515 w 820058"/>
              <a:gd name="connsiteY11" fmla="*/ 145143 h 1473200"/>
              <a:gd name="connsiteX12" fmla="*/ 123372 w 820058"/>
              <a:gd name="connsiteY12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0058" h="1473200">
                <a:moveTo>
                  <a:pt x="123372" y="0"/>
                </a:moveTo>
                <a:lnTo>
                  <a:pt x="159658" y="203200"/>
                </a:lnTo>
                <a:lnTo>
                  <a:pt x="0" y="261257"/>
                </a:lnTo>
                <a:lnTo>
                  <a:pt x="50800" y="609600"/>
                </a:lnTo>
                <a:lnTo>
                  <a:pt x="123372" y="1211943"/>
                </a:lnTo>
                <a:lnTo>
                  <a:pt x="43543" y="1248228"/>
                </a:lnTo>
                <a:lnTo>
                  <a:pt x="268515" y="1400628"/>
                </a:lnTo>
                <a:lnTo>
                  <a:pt x="435429" y="1473200"/>
                </a:lnTo>
                <a:lnTo>
                  <a:pt x="631372" y="573314"/>
                </a:lnTo>
                <a:lnTo>
                  <a:pt x="820058" y="478971"/>
                </a:lnTo>
                <a:lnTo>
                  <a:pt x="754743" y="261257"/>
                </a:lnTo>
                <a:lnTo>
                  <a:pt x="522515" y="145143"/>
                </a:lnTo>
                <a:lnTo>
                  <a:pt x="123372" y="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9D96F0-113C-424A-BB34-149702E286A0}"/>
              </a:ext>
            </a:extLst>
          </p:cNvPr>
          <p:cNvSpPr txBox="1"/>
          <p:nvPr/>
        </p:nvSpPr>
        <p:spPr>
          <a:xfrm>
            <a:off x="2663371" y="2946400"/>
            <a:ext cx="13374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Ο θεός Απόλλωνας</a:t>
            </a:r>
          </a:p>
        </p:txBody>
      </p:sp>
      <p:sp>
        <p:nvSpPr>
          <p:cNvPr id="24" name="Young man hotspot">
            <a:extLst>
              <a:ext uri="{FF2B5EF4-FFF2-40B4-BE49-F238E27FC236}">
                <a16:creationId xmlns:a16="http://schemas.microsoft.com/office/drawing/2014/main" id="{9BA72D9F-6889-ABF3-ED5B-4263F7EBDFA3}"/>
              </a:ext>
            </a:extLst>
          </p:cNvPr>
          <p:cNvSpPr/>
          <p:nvPr/>
        </p:nvSpPr>
        <p:spPr>
          <a:xfrm>
            <a:off x="682171" y="3251200"/>
            <a:ext cx="1429658" cy="1262743"/>
          </a:xfrm>
          <a:custGeom>
            <a:avLst/>
            <a:gdLst>
              <a:gd name="connsiteX0" fmla="*/ 268515 w 1429658"/>
              <a:gd name="connsiteY0" fmla="*/ 79829 h 1262743"/>
              <a:gd name="connsiteX1" fmla="*/ 58058 w 1429658"/>
              <a:gd name="connsiteY1" fmla="*/ 268514 h 1262743"/>
              <a:gd name="connsiteX2" fmla="*/ 0 w 1429658"/>
              <a:gd name="connsiteY2" fmla="*/ 464457 h 1262743"/>
              <a:gd name="connsiteX3" fmla="*/ 174172 w 1429658"/>
              <a:gd name="connsiteY3" fmla="*/ 943429 h 1262743"/>
              <a:gd name="connsiteX4" fmla="*/ 399143 w 1429658"/>
              <a:gd name="connsiteY4" fmla="*/ 1240971 h 1262743"/>
              <a:gd name="connsiteX5" fmla="*/ 544286 w 1429658"/>
              <a:gd name="connsiteY5" fmla="*/ 1262743 h 1262743"/>
              <a:gd name="connsiteX6" fmla="*/ 1429658 w 1429658"/>
              <a:gd name="connsiteY6" fmla="*/ 1139371 h 1262743"/>
              <a:gd name="connsiteX7" fmla="*/ 1190172 w 1429658"/>
              <a:gd name="connsiteY7" fmla="*/ 885371 h 1262743"/>
              <a:gd name="connsiteX8" fmla="*/ 841829 w 1429658"/>
              <a:gd name="connsiteY8" fmla="*/ 595086 h 1262743"/>
              <a:gd name="connsiteX9" fmla="*/ 885372 w 1429658"/>
              <a:gd name="connsiteY9" fmla="*/ 435429 h 1262743"/>
              <a:gd name="connsiteX10" fmla="*/ 725715 w 1429658"/>
              <a:gd name="connsiteY10" fmla="*/ 210457 h 1262743"/>
              <a:gd name="connsiteX11" fmla="*/ 544286 w 1429658"/>
              <a:gd name="connsiteY11" fmla="*/ 312057 h 1262743"/>
              <a:gd name="connsiteX12" fmla="*/ 660400 w 1429658"/>
              <a:gd name="connsiteY12" fmla="*/ 94343 h 1262743"/>
              <a:gd name="connsiteX13" fmla="*/ 377372 w 1429658"/>
              <a:gd name="connsiteY13" fmla="*/ 0 h 1262743"/>
              <a:gd name="connsiteX14" fmla="*/ 268515 w 1429658"/>
              <a:gd name="connsiteY14" fmla="*/ 79829 h 126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658" h="1262743">
                <a:moveTo>
                  <a:pt x="268515" y="79829"/>
                </a:moveTo>
                <a:lnTo>
                  <a:pt x="58058" y="268514"/>
                </a:lnTo>
                <a:lnTo>
                  <a:pt x="0" y="464457"/>
                </a:lnTo>
                <a:lnTo>
                  <a:pt x="174172" y="943429"/>
                </a:lnTo>
                <a:lnTo>
                  <a:pt x="399143" y="1240971"/>
                </a:lnTo>
                <a:lnTo>
                  <a:pt x="544286" y="1262743"/>
                </a:lnTo>
                <a:lnTo>
                  <a:pt x="1429658" y="1139371"/>
                </a:lnTo>
                <a:lnTo>
                  <a:pt x="1190172" y="885371"/>
                </a:lnTo>
                <a:lnTo>
                  <a:pt x="841829" y="595086"/>
                </a:lnTo>
                <a:lnTo>
                  <a:pt x="885372" y="435429"/>
                </a:lnTo>
                <a:lnTo>
                  <a:pt x="725715" y="210457"/>
                </a:lnTo>
                <a:lnTo>
                  <a:pt x="544286" y="312057"/>
                </a:lnTo>
                <a:lnTo>
                  <a:pt x="660400" y="94343"/>
                </a:lnTo>
                <a:lnTo>
                  <a:pt x="377372" y="0"/>
                </a:lnTo>
                <a:lnTo>
                  <a:pt x="268515" y="79829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DA184C-AA98-0389-280E-82C9AB670974}"/>
              </a:ext>
            </a:extLst>
          </p:cNvPr>
          <p:cNvSpPr txBox="1"/>
          <p:nvPr/>
        </p:nvSpPr>
        <p:spPr>
          <a:xfrm>
            <a:off x="94307" y="2471686"/>
            <a:ext cx="1727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>
                <a:solidFill>
                  <a:srgbClr val="536B8E"/>
                </a:solidFill>
                <a:latin typeface="Comic Sans MS" panose="030F0702030302020204" pitchFamily="66" charset="0"/>
              </a:rPr>
              <a:t>Νέος που καταγράφει σε πινακίδα τον χρησμό που δίνει το κεφάλι του Ορφέα</a:t>
            </a:r>
          </a:p>
        </p:txBody>
      </p:sp>
    </p:spTree>
    <p:extLst>
      <p:ext uri="{BB962C8B-B14F-4D97-AF65-F5344CB8AC3E}">
        <p14:creationId xmlns:p14="http://schemas.microsoft.com/office/powerpoint/2010/main" val="345364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8" grpId="0"/>
      <p:bldP spid="8" grpId="1"/>
      <p:bldP spid="19" grpId="0"/>
      <p:bldP spid="19" grpId="1"/>
      <p:bldP spid="21" grpId="0"/>
      <p:bldP spid="21" grpId="1"/>
      <p:bldP spid="23" grpId="0"/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ainting of a person holding a child&#10;&#10;Description automatically generated">
            <a:extLst>
              <a:ext uri="{FF2B5EF4-FFF2-40B4-BE49-F238E27FC236}">
                <a16:creationId xmlns:a16="http://schemas.microsoft.com/office/drawing/2014/main" id="{CC4D1A2D-4B62-049A-283E-CC49745F416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38313" b="38313"/>
          <a:stretch>
            <a:fillRect/>
          </a:stretch>
        </p:blipFill>
        <p:spPr>
          <a:xfrm>
            <a:off x="0" y="0"/>
            <a:ext cx="9144000" cy="33845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3256" y="2845415"/>
            <a:ext cx="5929087" cy="918718"/>
          </a:xfrm>
        </p:spPr>
        <p:txBody>
          <a:bodyPr>
            <a:normAutofit/>
          </a:bodyPr>
          <a:lstStyle/>
          <a:p>
            <a:r>
              <a:rPr lang="el-GR" dirty="0">
                <a:latin typeface="Comic Sans MS" panose="030F0702030302020204" pitchFamily="66" charset="0"/>
              </a:rPr>
              <a:t>Ο μύθος του Ορφέα</a:t>
            </a:r>
            <a:endParaRPr lang="en-US" dirty="0">
              <a:solidFill>
                <a:srgbClr val="08046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89C39-926B-38AA-3620-FC5011B52738}"/>
              </a:ext>
            </a:extLst>
          </p:cNvPr>
          <p:cNvSpPr txBox="1"/>
          <p:nvPr/>
        </p:nvSpPr>
        <p:spPr>
          <a:xfrm>
            <a:off x="7122344" y="2934586"/>
            <a:ext cx="185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Η διάσωση της κεφαλής του Ορφέα, ελαιογραφία, </a:t>
            </a:r>
            <a:r>
              <a:rPr lang="en-US" sz="800" dirty="0">
                <a:solidFill>
                  <a:schemeClr val="bg2"/>
                </a:solidFill>
                <a:latin typeface="Comic Sans MS" panose="030F0702030302020204" pitchFamily="66" charset="0"/>
              </a:rPr>
              <a:t>Gustave Moreau 1865, 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Μουσείο </a:t>
            </a:r>
            <a:r>
              <a:rPr lang="en-US" sz="800" dirty="0">
                <a:solidFill>
                  <a:schemeClr val="bg2"/>
                </a:solidFill>
                <a:latin typeface="Comic Sans MS" panose="030F0702030302020204" pitchFamily="66" charset="0"/>
              </a:rPr>
              <a:t>Orsay</a:t>
            </a:r>
            <a:r>
              <a:rPr lang="el-GR" sz="800" dirty="0">
                <a:solidFill>
                  <a:schemeClr val="bg2"/>
                </a:solidFill>
                <a:latin typeface="Comic Sans MS" panose="030F0702030302020204" pitchFamily="66" charset="0"/>
              </a:rPr>
              <a:t>, Παρίσι</a:t>
            </a:r>
          </a:p>
        </p:txBody>
      </p:sp>
    </p:spTree>
    <p:extLst>
      <p:ext uri="{BB962C8B-B14F-4D97-AF65-F5344CB8AC3E}">
        <p14:creationId xmlns:p14="http://schemas.microsoft.com/office/powerpoint/2010/main" val="186085553"/>
      </p:ext>
    </p:extLst>
  </p:cSld>
  <p:clrMapOvr>
    <a:masterClrMapping/>
  </p:clrMapOvr>
</p:sld>
</file>

<file path=ppt/theme/theme1.xml><?xml version="1.0" encoding="utf-8"?>
<a:theme xmlns:a="http://schemas.openxmlformats.org/drawingml/2006/main" name="ARC-THEME-V1">
  <a:themeElements>
    <a:clrScheme name="ARC">
      <a:dk1>
        <a:srgbClr val="000133"/>
      </a:dk1>
      <a:lt1>
        <a:srgbClr val="EFEFEF"/>
      </a:lt1>
      <a:dk2>
        <a:srgbClr val="364669"/>
      </a:dk2>
      <a:lt2>
        <a:srgbClr val="FFFFFF"/>
      </a:lt2>
      <a:accent1>
        <a:srgbClr val="536B8E"/>
      </a:accent1>
      <a:accent2>
        <a:srgbClr val="B81208"/>
      </a:accent2>
      <a:accent3>
        <a:srgbClr val="10069F"/>
      </a:accent3>
      <a:accent4>
        <a:srgbClr val="FFC000"/>
      </a:accent4>
      <a:accent5>
        <a:srgbClr val="7698CD"/>
      </a:accent5>
      <a:accent6>
        <a:srgbClr val="ED1C24"/>
      </a:accent6>
      <a:hlink>
        <a:srgbClr val="10069F"/>
      </a:hlink>
      <a:folHlink>
        <a:srgbClr val="3646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-THEME-V1" id="{FFC9688B-4828-2746-9971-312E69B5813D}" vid="{9D0B684D-DE04-544E-A7D8-0F506BC48C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413E9293AD6743BB1E05AB5869A073" ma:contentTypeVersion="16" ma:contentTypeDescription="Create a new document." ma:contentTypeScope="" ma:versionID="50cc10c5b5fa3d898710a21015ec2d55">
  <xsd:schema xmlns:xsd="http://www.w3.org/2001/XMLSchema" xmlns:xs="http://www.w3.org/2001/XMLSchema" xmlns:p="http://schemas.microsoft.com/office/2006/metadata/properties" xmlns:ns2="6429c439-68c3-4213-9ce9-d9912ed356e6" xmlns:ns3="a742d67c-34c7-48ba-89d4-c86ea1d1d55d" targetNamespace="http://schemas.microsoft.com/office/2006/metadata/properties" ma:root="true" ma:fieldsID="9201e8f9554b92ea65ac80f4fbfb1e19" ns2:_="" ns3:_="">
    <xsd:import namespace="6429c439-68c3-4213-9ce9-d9912ed356e6"/>
    <xsd:import namespace="a742d67c-34c7-48ba-89d4-c86ea1d1d5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9c439-68c3-4213-9ce9-d9912ed356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dfa2dbb-56bf-41d2-a2fa-c4f312cbe4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2d67c-34c7-48ba-89d4-c86ea1d1d5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df0f59a-f3eb-49b1-8a26-8153c09dee9d}" ma:internalName="TaxCatchAll" ma:showField="CatchAllData" ma:web="a742d67c-34c7-48ba-89d4-c86ea1d1d5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742d67c-34c7-48ba-89d4-c86ea1d1d55d">
      <UserInfo>
        <DisplayName/>
        <AccountId xsi:nil="true"/>
        <AccountType/>
      </UserInfo>
    </SharedWithUsers>
    <lcf76f155ced4ddcb4097134ff3c332f xmlns="6429c439-68c3-4213-9ce9-d9912ed356e6">
      <Terms xmlns="http://schemas.microsoft.com/office/infopath/2007/PartnerControls"/>
    </lcf76f155ced4ddcb4097134ff3c332f>
    <TaxCatchAll xmlns="a742d67c-34c7-48ba-89d4-c86ea1d1d55d" xsi:nil="true"/>
  </documentManagement>
</p:properties>
</file>

<file path=customXml/itemProps1.xml><?xml version="1.0" encoding="utf-8"?>
<ds:datastoreItem xmlns:ds="http://schemas.openxmlformats.org/officeDocument/2006/customXml" ds:itemID="{3CDCE2B2-DCE4-4FC5-8592-11F1A25A9AB8}">
  <ds:schemaRefs>
    <ds:schemaRef ds:uri="6429c439-68c3-4213-9ce9-d9912ed356e6"/>
    <ds:schemaRef ds:uri="a742d67c-34c7-48ba-89d4-c86ea1d1d5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A68F49C-014E-444A-991B-6948AB864F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F978CD-DAD4-4A51-B91E-633F0D2D7F69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a742d67c-34c7-48ba-89d4-c86ea1d1d55d"/>
    <ds:schemaRef ds:uri="6429c439-68c3-4213-9ce9-d9912ed356e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ARC-THEME-V1</Template>
  <TotalTime>559</TotalTime>
  <Words>845</Words>
  <Application>Microsoft Office PowerPoint</Application>
  <PresentationFormat>On-screen Show (16:9)</PresentationFormat>
  <Paragraphs>77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Comic Sans MS</vt:lpstr>
      <vt:lpstr>Franklin Gothic Book</vt:lpstr>
      <vt:lpstr>Source Code Pro Semibold</vt:lpstr>
      <vt:lpstr>Source Sans Pro</vt:lpstr>
      <vt:lpstr>Source Sans Pro Black</vt:lpstr>
      <vt:lpstr>Source Sans Pro Light</vt:lpstr>
      <vt:lpstr>Source Serif Pro</vt:lpstr>
      <vt:lpstr>ARC-THEME-V1</vt:lpstr>
      <vt:lpstr>Ο μύθος του Ορφέα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Ο μύθος του Ορφέα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 giann</dc:creator>
  <cp:lastModifiedBy>Natasa Michailidou</cp:lastModifiedBy>
  <cp:revision>20</cp:revision>
  <dcterms:created xsi:type="dcterms:W3CDTF">2020-12-07T14:34:28Z</dcterms:created>
  <dcterms:modified xsi:type="dcterms:W3CDTF">2023-12-08T12:24:30Z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0x010100C6413E9293AD6743BB1E05AB5869A073</vt:lpwstr>
  </property>
  <property fmtid="{D5CDD505-2E9C-101B-9397-08002B2CF9AE}" pid="3" name="Order">
    <vt:r8>45480900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