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8" autoAdjust="0"/>
    <p:restoredTop sz="94689" autoAdjust="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>
        <p:scale>
          <a:sx n="75" d="100"/>
          <a:sy n="75" d="100"/>
        </p:scale>
        <p:origin x="3342" y="3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6A326EB-FAF7-406C-936B-1FE9064C5E07}" type="datetime1">
              <a:rPr lang="el-GR" smtClean="0"/>
              <a:t>16/2/2024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AF98EB6-3A9A-492F-A13B-1F6986DEA11E}" type="datetime1">
              <a:rPr lang="el-GR" noProof="0" smtClean="0"/>
              <a:t>16/2/2024</a:t>
            </a:fld>
            <a:endParaRPr lang="el-GR" noProof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/>
              <a:t>Επεξεργασία 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957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 με εικό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Γραφικό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Ελεύθερο σχήμα: Σχήμα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40" name="Ελεύθερο σχήμα: Σχήμα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41" name="Ελεύθερο σχήμα: Σχήμα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6" name="Ελεύθερο σχήμα: Σχήμα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7" name="Ελεύθερη σχεδίαση: Σχήμα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9" name="Ελεύθερο σχήμα: Σχήμα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6" name="Ελεύθερο σχήμα: Σχήμα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7" name="Ελεύθερο σχήμα: Σχήμα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8" name="Ελεύθερο σχήμα: Σχήμα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9" name="Ελεύθερο σχήμα: Σχήμα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0" name="Ελεύθερο σχήμα: Σχήμα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1" name="Ελεύθερη σχεδίαση: Σχήμα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2" name="Ελεύθερη σχεδίαση: Σχήμα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3" name="Ελεύθερο σχήμα: Σχήμα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5" name="Ελεύθερη σχεδίαση: Σχήμα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noProof="0"/>
              <a:t>ΚΑΝΤΕ ΚΛΙΚ ΓΙΑ ΕΠΕΞΕΡΓΑΣΊΑ ΤΟΥ ΠΡΩΤΟΤΥΠΟΥ</a:t>
            </a:r>
          </a:p>
        </p:txBody>
      </p:sp>
      <p:sp>
        <p:nvSpPr>
          <p:cNvPr id="42" name="Θέση εικόνας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l-GR" noProof="0"/>
              <a:t>Κάντε κλικ στο εικονίδιο για να προσθέσετε μια εικόνα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Παρουσίαση</a:t>
            </a:r>
            <a:br>
              <a:rPr lang="el-GR" noProof="0"/>
            </a:br>
            <a:r>
              <a:rPr lang="el-GR" noProof="0"/>
              <a:t>Τίτλος</a:t>
            </a:r>
          </a:p>
        </p:txBody>
      </p:sp>
      <p:sp>
        <p:nvSpPr>
          <p:cNvPr id="45" name="Θέση κειμένου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l-GR" noProof="0"/>
              <a:t>ΜΗΝΑΣ</a:t>
            </a:r>
            <a:br>
              <a:rPr lang="el-GR" noProof="0"/>
            </a:br>
            <a:r>
              <a:rPr lang="el-GR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ευχαριστιώ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Γραφικό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Ελεύθερη σχεδίαση: Σχήμα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41" name="Ελεύθερο σχήμα: Σχήμα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14" name="Ελεύθερη σχεδίαση: Σχήμα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0" name="Ελεύθερη σχεδίαση: Σχήμα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2" name="Ελεύθερη σχεδίαση: Σχήμα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6" name="Ελεύθερο σχήμα: Σχήμα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9" name="Ελεύθερη σχεδίαση: Σχήμα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1" name="Ελεύθερο σχήμα: Σχήμα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3" name="Ελεύθερο σχήμα: Σχήμα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5" name="Ελεύθερο σχήμα: Σχήμα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21" name="Τίτλος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Ευχαριστούμε!</a:t>
            </a:r>
          </a:p>
        </p:txBody>
      </p:sp>
      <p:grpSp>
        <p:nvGrpSpPr>
          <p:cNvPr id="23" name="Γραφικό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Ελεύθερο σχήμα: Σχήμα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5" name="Ελεύθερο σχήμα: Σχήμα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7" name="Ελεύθερο σχήμα: Σχήμα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30" name="Θέση εικόνας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l-GR" noProof="0"/>
              <a:t>Κάντε κλικ στο εικονίδιο για να προσθέσετε μια εικόνα</a:t>
            </a:r>
          </a:p>
        </p:txBody>
      </p:sp>
      <p:sp>
        <p:nvSpPr>
          <p:cNvPr id="35" name="Θέση κειμένου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Γραφικό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Ελεύθερο σχήμα: Σχήμα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40" name="Ελεύθερο σχήμα: Σχήμα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41" name="Ελεύθερο σχήμα: Σχήμα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6" name="Ελεύθερο σχήμα: Σχήμα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7" name="Ελεύθερη σχεδίαση: Σχήμα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9" name="Ελεύθερο σχήμα: Σχήμα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6" name="Ελεύθερο σχήμα: Σχήμα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7" name="Ελεύθερο σχήμα: Σχήμα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8" name="Ελεύθερο σχήμα: Σχήμα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9" name="Ελεύθερο σχήμα: Σχήμα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0" name="Ελεύθερο σχήμα: Σχήμα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1" name="Ελεύθερη σχεδίαση: Σχήμα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2" name="Ελεύθερη σχεδίαση: Σχήμα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3" name="Ελεύθερο σχήμα: Σχήμα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5" name="Ελεύθερη σχεδίαση: Σχήμα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Παρουσίαση</a:t>
            </a:r>
            <a:br>
              <a:rPr lang="el-GR" noProof="0"/>
            </a:br>
            <a:r>
              <a:rPr lang="el-GR" noProof="0"/>
              <a:t>Τίτλος</a:t>
            </a:r>
          </a:p>
        </p:txBody>
      </p:sp>
      <p:sp>
        <p:nvSpPr>
          <p:cNvPr id="23" name="Υπότιτλος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noProof="0"/>
              <a:t>ΚΆΝΤΕ ΚΛΙΚ ΓΙΑ ΝΑ ΕΠΕΞΕΡΓΑΣΤΕΊΤΕ ΤΟΝ ΥΠΌΤΙΤΛΟ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Γραφικό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Ελεύθερη σχεδίαση: Σχήμα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13" name="Ελεύθερο σχήμα: Σχήμα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14" name="Ελεύθερη σχεδίαση: Σχήμα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grpSp>
        <p:nvGrpSpPr>
          <p:cNvPr id="31" name="Γραφικό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Ελεύθερη σχεδίαση: Σχήμα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3" name="Ελεύθερο σχήμα: Σχήμα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25" name="Γραφικό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l-GR" noProof="0"/>
              <a:t>ΗΗ.ΜΜ.20XX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8" name="Γραφικό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Διαφάνεια διαχωρισμού</a:t>
            </a:r>
          </a:p>
        </p:txBody>
      </p:sp>
      <p:grpSp>
        <p:nvGrpSpPr>
          <p:cNvPr id="26" name="Γραφικό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Ελεύθερο σχήμα: Σχήμα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8" name="Ελεύθερο σχήμα: Σχήμα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9" name="Ελεύθερη σχεδίαση: Σχήμα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0" name="Ελεύθερο σχήμα: Σχήμα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21" name="Θέση κειμένου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Γραφικό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Ελεύθερη σχεδίαση: Σχήμα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3" name="Ελεύθερο σχήμα: Σχήμα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25" name="Γραφικό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l-GR" noProof="0"/>
              <a:t>ΗΗ.ΜΜ.20XX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8" name="Γραφικό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grpSp>
        <p:nvGrpSpPr>
          <p:cNvPr id="26" name="Γραφικό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Ελεύθερο σχήμα: Σχήμα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8" name="Ελεύθερο σχήμα: Σχήμα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9" name="Ελεύθερη σχεδίαση: Σχήμα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0" name="Ελεύθερο σχήμα: Σχήμα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7" name="Τίτλος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22" name="Θέση περιεχομένου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Γραφικό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Ελεύθερη σχεδίαση: Σχήμα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3" name="Ελεύθερο σχήμα: Σχήμα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25" name="Γραφικό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l-GR" noProof="0"/>
              <a:t>ΗΗ.ΜΜ.20XX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8" name="Γραφικό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grpSp>
        <p:nvGrpSpPr>
          <p:cNvPr id="26" name="Γραφικό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Ελεύθερο σχήμα: Σχήμα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8" name="Ελεύθερο σχήμα: Σχήμα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9" name="Ελεύθερη σχεδίαση: Σχήμα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0" name="Ελεύθερο σχήμα: Σχήμα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7" name="Τίτλος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17" name="Θέση περιεχομένου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8" name="Θέση περιεχομένου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Γραφικό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Ελεύθερη σχεδίαση: Σχήμα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3" name="Ελεύθερο σχήμα: Σχήμα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25" name="Γραφικό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l-GR" noProof="0"/>
              <a:t>ΗΗ.ΜΜ.20XX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8" name="Γραφικό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grpSp>
        <p:nvGrpSpPr>
          <p:cNvPr id="26" name="Γραφικό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Ελεύθερο σχήμα: Σχήμα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8" name="Ελεύθερο σχήμα: Σχήμα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9" name="Ελεύθερη σχεδίαση: Σχήμα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0" name="Ελεύθερο σχήμα: Σχήμα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7" name="Τίτλος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17" name="Θέση κειμένου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sp>
        <p:nvSpPr>
          <p:cNvPr id="18" name="Θέση περιεχομένου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9" name="Θέση κειμένου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sp>
        <p:nvSpPr>
          <p:cNvPr id="20" name="Θέση περιεχομένου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Γραφικό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Ελεύθερη σχεδίαση: Σχήμα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13" name="Ελεύθερο σχήμα: Σχήμα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6" name="Γραφικό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7" name="Γραφικό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27" name="Ελεύθερη σχεδίαση: Σχήμα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28" name="Ελεύθερο σχήμα: Σχήμα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6" name="Θέση περιεχομένου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9" name="Θέση κειμένου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2_Γραφή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Γραφικό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Ελεύθερη σχεδίαση: Σχήμα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13" name="Ελεύθερο σχήμα: Σχήμα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6" name="Γραφικό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7" name="Γραφικό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27" name="Ελεύθερη σχεδίαση: Σχήμα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28" name="Ελεύθερο σχήμα: Σχήμα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7" name="Θέση εικόνας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noProof="0"/>
              <a:t>Κάντε κλικ στο εικονίδιο για να προσθέσετε μια εικόνα</a:t>
            </a:r>
          </a:p>
        </p:txBody>
      </p:sp>
      <p:sp>
        <p:nvSpPr>
          <p:cNvPr id="18" name="Θέση κειμένου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Γραφικό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Ελεύθερη σχεδίαση: Σχήμα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3" name="Ελεύθερο σχήμα: Σχήμα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25" name="Γραφικό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l-GR" noProof="0"/>
              <a:t>ΗΗ.ΜΜ.20XX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8" name="Γραφικό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grpSp>
        <p:nvGrpSpPr>
          <p:cNvPr id="26" name="Γραφικό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Ελεύθερο σχήμα: Σχήμα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8" name="Ελεύθερο σχήμα: Σχήμα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9" name="Ελεύθερη σχεδίαση: Σχήμα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0" name="Ελεύθερο σχήμα: Σχήμα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7" name="Τίτλος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l-GR" noProof="0"/>
              <a:t>Κάντε κλικ για να επεξεργαστείτε το 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1_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Γραφικό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Ελεύθερη σχεδίαση: Σχήμα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3" name="Ελεύθερο σχήμα: Σχήμα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25" name="Γραφικό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l-GR" noProof="0"/>
              <a:t>ΗΗ.ΜΜ.20XX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8" name="Γραφικό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grpSp>
        <p:nvGrpSpPr>
          <p:cNvPr id="26" name="Γραφικό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Ελεύθερο σχήμα: Σχήμα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8" name="Ελεύθερο σχήμα: Σχήμα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9" name="Ελεύθερη σχεδίαση: Σχήμα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0" name="Ελεύθερο σχήμα: Σχήμα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7" name="Τίτλος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4441" y="2373246"/>
            <a:ext cx="9303119" cy="211150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φαλίδα ενότητας με εικό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Γραφικό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Ελεύθερη σχεδίαση: Σχήμα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13" name="Ελεύθερο σχήμα: Σχήμα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14" name="Ελεύθερη σχεδίαση: Σχήμα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grpSp>
        <p:nvGrpSpPr>
          <p:cNvPr id="31" name="Γραφικό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Ελεύθερη σχεδίαση: Σχήμα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3" name="Ελεύθερο σχήμα: Σχήμα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25" name="Γραφικό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6" name="Θέση εικόνας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l-GR" noProof="0"/>
              <a:t>Κάντε κλικ στο εικονίδιο για να προσθέσετε μια εικόνα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l-GR" noProof="0"/>
              <a:t>ΗΗ.ΜΜ.20XX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8" name="Γραφικό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Διαφάνεια διαχωρισμού</a:t>
            </a:r>
          </a:p>
        </p:txBody>
      </p:sp>
      <p:grpSp>
        <p:nvGrpSpPr>
          <p:cNvPr id="26" name="Γραφικό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Ελεύθερο σχήμα: Σχήμα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8" name="Ελεύθερο σχήμα: Σχήμα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9" name="Ελεύθερη σχεδίαση: Σχήμα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0" name="Ελεύθερο σχήμα: Σχήμα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Γραφικό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Ελεύθερη σχεδίαση: Σχήμα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3" name="Ελεύθερο σχήμα: Σχήμα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l-GR" noProof="0"/>
              <a:t>ΗΗ.ΜΜ.20XX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grpSp>
        <p:nvGrpSpPr>
          <p:cNvPr id="26" name="Γραφικό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Ελεύθερο σχήμα: Σχήμα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8" name="Ελεύθερο σχήμα: Σχήμα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9" name="Ελεύθερη σχεδίαση: Σχήμα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0" name="Ελεύθερο σχήμα: Σχήμα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Μη αυτόματ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Γραφικό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23" name="Θέση κειμένου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l-GR" noProof="0"/>
              <a:t>1</a:t>
            </a:r>
          </a:p>
        </p:txBody>
      </p:sp>
      <p:sp>
        <p:nvSpPr>
          <p:cNvPr id="26" name="Θέση κειμένου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sp>
        <p:nvSpPr>
          <p:cNvPr id="33" name="Θέση κειμένου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l-GR" noProof="0"/>
              <a:t>2</a:t>
            </a:r>
          </a:p>
        </p:txBody>
      </p:sp>
      <p:sp>
        <p:nvSpPr>
          <p:cNvPr id="34" name="Θέση κειμένου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sp>
        <p:nvSpPr>
          <p:cNvPr id="37" name="Θέση κειμένου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l-GR" noProof="0"/>
              <a:t>3</a:t>
            </a:r>
          </a:p>
        </p:txBody>
      </p:sp>
      <p:sp>
        <p:nvSpPr>
          <p:cNvPr id="38" name="Θέση κειμένου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sp>
        <p:nvSpPr>
          <p:cNvPr id="40" name="Θέση κειμένου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sp>
        <p:nvSpPr>
          <p:cNvPr id="43" name="Θέση κειμένου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sp>
        <p:nvSpPr>
          <p:cNvPr id="45" name="Θέση κειμένου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sp>
        <p:nvSpPr>
          <p:cNvPr id="46" name="Θέση κειμένου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sp>
        <p:nvSpPr>
          <p:cNvPr id="48" name="Θέση κειμένου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sp>
        <p:nvSpPr>
          <p:cNvPr id="49" name="Θέση κειμένου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sp>
        <p:nvSpPr>
          <p:cNvPr id="50" name="Θέση κειμένου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sp>
        <p:nvSpPr>
          <p:cNvPr id="55" name="Θέση εικόνας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l-GR" noProof="0"/>
              <a:t>Κάντε κλικ στο εικονίδιο για να προσθέσετε μια εικόνα</a:t>
            </a:r>
          </a:p>
        </p:txBody>
      </p:sp>
      <p:sp>
        <p:nvSpPr>
          <p:cNvPr id="56" name="Θέση εικόνας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l-GR" noProof="0"/>
              <a:t>Κάντε κλικ στο εικονίδιο για να προσθέσετε μια εικόνα</a:t>
            </a:r>
          </a:p>
        </p:txBody>
      </p:sp>
      <p:sp>
        <p:nvSpPr>
          <p:cNvPr id="57" name="Θέση εικόνας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l-GR" noProof="0"/>
              <a:t>Κάντε κλικ στο εικονίδιο για να προσθέσετε μια εικόνα</a:t>
            </a:r>
          </a:p>
        </p:txBody>
      </p:sp>
      <p:sp>
        <p:nvSpPr>
          <p:cNvPr id="58" name="Θέση εικόνας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l-GR" noProof="0"/>
              <a:t>Κάντε κλικ στο εικονίδιο για να προσθέσετε μια εικόνα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Τρόπος χρήσης αυτού του προτύπου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άταξη κειμένου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Γραφικό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Ελεύθερη σχεδίαση: Σχήμα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9" name="Ελεύθερο σχήμα: Σχήμα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/>
              <a:t>ΕΠΕΞΕΡΓΑΣΊΑ ΤΩΝ ΣΤΥΛ ΤΟΥ ΤΙΤΛΟΥ ΠΡΩΤΥΠΟΥ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l-GR" noProof="0"/>
              <a:t>ΗΗ.ΜΜ.20XX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10" name="Γραφικό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1" name="Γραφικό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3" name="Τίτλος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Διάταξη κειμένου 1</a:t>
            </a:r>
          </a:p>
        </p:txBody>
      </p:sp>
      <p:sp>
        <p:nvSpPr>
          <p:cNvPr id="17" name="Θέση κειμένου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grpSp>
        <p:nvGrpSpPr>
          <p:cNvPr id="19" name="Γραφικό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Ελεύθερο σχήμα: Σχήμα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1" name="Ελεύθερη σχεδίαση: Σχήμα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2" name="Ελεύθερη σχεδίαση: Σχήμα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24" name="Θέση εικόνας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l-GR" noProof="0"/>
              <a:t>Κάντε κλικ στο εικονίδιο για να προσθέσετε μια εικόνα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άταξη κειμένου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Γραφικό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Ελεύθερη σχεδίαση: Σχήμα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10" name="Ελεύθερο σχήμα: Σχήμα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l-GR" noProof="0"/>
              <a:t>ΗΗ.ΜΜ.20XX</a:t>
            </a: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grpSp>
        <p:nvGrpSpPr>
          <p:cNvPr id="13" name="Ομάδα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Γραφικό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12" name="Γραφικό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16" name="Τίτλος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Διάταξη κειμένου 2</a:t>
            </a:r>
          </a:p>
        </p:txBody>
      </p:sp>
      <p:sp>
        <p:nvSpPr>
          <p:cNvPr id="17" name="Θέση κειμένου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/>
              <a:t>ΕΠΕΞΕΡΓΑΣΊΑ ΤΩΝ ΣΤΥΛ ΤΟΥ ΤΙΤΛΟΥ ΠΡΩΤΥΠΟΥ</a:t>
            </a:r>
          </a:p>
        </p:txBody>
      </p:sp>
      <p:sp>
        <p:nvSpPr>
          <p:cNvPr id="18" name="Θέση κειμένου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sp>
        <p:nvSpPr>
          <p:cNvPr id="20" name="Θέση κειμένου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grpSp>
        <p:nvGrpSpPr>
          <p:cNvPr id="22" name="Γραφικό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Ελεύθερη σχεδίαση: Σχήμα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4" name="Ελεύθερο σχήμα: Σχήμα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5" name="Ελεύθερη σχεδίαση: Σχήμα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27" name="Θέση εικόνας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l-GR" noProof="0"/>
              <a:t>Κάντε κλικ στο εικονίδιο για να προσθέσετε μια εικόνα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 με υπότιτλου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Γραφικό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Ελεύθερη σχεδίαση: Σχήμα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0" name="Ελεύθερο σχήμα: Σχήμα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Τίτλος της ενότητας 1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10" name="Γραφικό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1" name="Γραφικό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3" name="Τίτλος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Σύγκριση</a:t>
            </a:r>
          </a:p>
        </p:txBody>
      </p:sp>
      <p:sp>
        <p:nvSpPr>
          <p:cNvPr id="15" name="Θέση κειμένου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Τίτλος της ενότητας 1</a:t>
            </a:r>
          </a:p>
        </p:txBody>
      </p:sp>
      <p:sp>
        <p:nvSpPr>
          <p:cNvPr id="16" name="Θέση περιεχομένου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</p:txBody>
      </p:sp>
      <p:sp>
        <p:nvSpPr>
          <p:cNvPr id="17" name="Θέση κειμένου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/>
              <a:t>ΕΠΕΞΕΡΓΑΣΊΑ ΤΟΥ ΣΤΥΛ ΤΙΤΛΟΥ ΥΠΟΔΕΙΓΜΑΤΟΣ</a:t>
            </a:r>
          </a:p>
        </p:txBody>
      </p:sp>
      <p:sp>
        <p:nvSpPr>
          <p:cNvPr id="22" name="Ελεύθερη σχεδίαση: Σχήμα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23" name="Ελεύθερο σχήμα: Σχήμα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γραφή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Γραφικό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Ελεύθερη σχεδίαση: Σχήμα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13" name="Ελεύθερο σχήμα: Σχήμα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6" name="Γραφικό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7" name="Γραφικό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Διαφάνεια γραφήματος</a:t>
            </a:r>
          </a:p>
        </p:txBody>
      </p:sp>
      <p:sp>
        <p:nvSpPr>
          <p:cNvPr id="10" name="Θέση κειμένου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/>
              <a:t>ΕΠΕΞΕΡΓΑΣΊΑ ΤΩΝ ΣΤΥΛ ΤΟΥ ΤΙΤΛΟΥ ΠΡΩΤΥΠΟΥ</a:t>
            </a:r>
          </a:p>
        </p:txBody>
      </p:sp>
      <p:sp>
        <p:nvSpPr>
          <p:cNvPr id="23" name="Σύμβολο κράτησης θέσης γραφήματος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l-GR" noProof="0"/>
              <a:t>Κάντε κλικ στο εικονίδιο για προσθήκη γραφήματος</a:t>
            </a:r>
          </a:p>
        </p:txBody>
      </p:sp>
      <p:sp>
        <p:nvSpPr>
          <p:cNvPr id="27" name="Ελεύθερη σχεδίαση: Σχήμα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28" name="Ελεύθερο σχήμα: Σχήμα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πίνακ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Γραφικό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Ελεύθερη σχεδίαση: Σχήμα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13" name="Ελεύθερο σχήμα: Σχήμα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6" name="Γραφικό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7" name="Γραφικό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Διαφάνεια πίνακα</a:t>
            </a:r>
          </a:p>
        </p:txBody>
      </p:sp>
      <p:sp>
        <p:nvSpPr>
          <p:cNvPr id="10" name="Θέση κειμένου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/>
              <a:t>ΕΠΕΞΕΡΓΑΣΊΑ ΤΩΝ ΣΤΥΛ ΤΟΥ ΤΙΤΛΟΥ ΠΡΩΤΥΠΟΥ</a:t>
            </a:r>
          </a:p>
        </p:txBody>
      </p:sp>
      <p:sp>
        <p:nvSpPr>
          <p:cNvPr id="15" name="Σύμβολο κράτησης θέσης πίνακα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l-GR" noProof="0"/>
              <a:t>Κάντε κλικ στο εικονίδιο για προσθήκη πίνακα</a:t>
            </a:r>
          </a:p>
        </p:txBody>
      </p:sp>
      <p:sp>
        <p:nvSpPr>
          <p:cNvPr id="17" name="Ελεύθερο σχήμα: Σχήμα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8" name="Ελεύθερο σχήμα: Σχήμα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Γραφικό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Ελεύθερο σχήμα: Σχήμα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8" name="Ελεύθερο σχήμα: Σχήμα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grpSp>
        <p:nvGrpSpPr>
          <p:cNvPr id="9" name="Γραφικό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Ελεύθερο σχήμα: Σχήμα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11" name="Ελεύθερη σχεδίαση: Σχήμα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13" name="Ελεύθερη σχεδίαση: Σχήμα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16" name="Θέση κειμένου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l-GR" noProof="0"/>
              <a:t>ΕΠΕΞΕΡΓΑΣΊΑ ΤΩΝ ΣΤΥΛ ΤΟΥ ΤΙΤΛΟΥ ΠΡΩΤΥΠΟΥ</a:t>
            </a:r>
          </a:p>
        </p:txBody>
      </p:sp>
      <p:sp>
        <p:nvSpPr>
          <p:cNvPr id="20" name="Θέση εικόνας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noProof="0"/>
              <a:t>Κάντε κλικ στο εικονίδιο για να προσθέσετε μια εικόνα</a:t>
            </a:r>
          </a:p>
        </p:txBody>
      </p:sp>
      <p:sp>
        <p:nvSpPr>
          <p:cNvPr id="25" name="Τίτλος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Η "μεγάλη εικόνα"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Βίντε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Γραφικό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Ελεύθερο σχήμα: Σχήμα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11" name="Ελεύθερο σχήμα: Σχήμα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l-GR" noProof="0"/>
              <a:t>ΚΑΝΤΕ ΚΛΙΚ ΓΙΑ ΕΠΕΞΕΡΓΑΣΙΑ ΤΟΥ ΣΤΥΛ ΤΙΤΛΟΥ ΠΡΩΤΟΤΥΠΟΥ</a:t>
            </a: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13" name="Σύμβολο κράτησης θέσης πολυμέσων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l-GR" noProof="0"/>
              <a:t>Κάντε κλικ στο εικονίδιο για προσθήκη πολυμέσων</a:t>
            </a:r>
          </a:p>
        </p:txBody>
      </p:sp>
      <p:sp>
        <p:nvSpPr>
          <p:cNvPr id="17" name="Ελεύθερη σχεδίαση: Σχήμα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6" name="Ελεύθερο σχήμα: Σχήμα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el-GR" noProof="0"/>
              <a:t> </a:t>
            </a:r>
          </a:p>
        </p:txBody>
      </p:sp>
      <p:sp>
        <p:nvSpPr>
          <p:cNvPr id="19" name="Ελεύθερη σχεδίαση: Σχήμα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8" name="Ελεύθερο σχήμα: Σχήμα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noProof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l-GR" noProof="0" dirty="0"/>
              <a:t>ΗΗ.ΜΜ.20XX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828671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el-GR" noProof="0" dirty="0"/>
              <a:t>ΠΡΟΣΘΗΚΗ ΥΠΟΣΕΛΙΔΟΥ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tx2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εικόνας 8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16338" b="16338"/>
          <a:stretch/>
        </p:blipFill>
        <p:spPr>
          <a:xfrm>
            <a:off x="3739896" y="1"/>
            <a:ext cx="8495014" cy="5685664"/>
          </a:xfrm>
        </p:spPr>
      </p:pic>
      <p:pic>
        <p:nvPicPr>
          <p:cNvPr id="20" name="Εικόνα 19" descr="Εικόνα που περιέχει κείμενο, επαγγελματική κάρτα, μπαταρία&#10;&#10;Περιγραφή που δημιουργήθηκε αυτόματα">
            <a:extLst>
              <a:ext uri="{FF2B5EF4-FFF2-40B4-BE49-F238E27FC236}">
                <a16:creationId xmlns:a16="http://schemas.microsoft.com/office/drawing/2014/main" id="{2B6D28BF-4AB7-1EC1-7AB5-F22BDD3EEC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77" r="3583" b="11973"/>
          <a:stretch/>
        </p:blipFill>
        <p:spPr>
          <a:xfrm rot="3149281">
            <a:off x="648149" y="887236"/>
            <a:ext cx="3446285" cy="2895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Εικόνα 9" descr="Εικόνα που περιέχει έπιπλα, κείμενο, εσωτερικός χώρος, τραπέζι&#10;&#10;Περιγραφή που δημιουργήθηκε αυτόματα">
            <a:extLst>
              <a:ext uri="{FF2B5EF4-FFF2-40B4-BE49-F238E27FC236}">
                <a16:creationId xmlns:a16="http://schemas.microsoft.com/office/drawing/2014/main" id="{85812312-D4CF-8A1C-F0BB-9EEF8D8891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123" r="14246" b="32575"/>
          <a:stretch/>
        </p:blipFill>
        <p:spPr>
          <a:xfrm rot="21223058">
            <a:off x="344473" y="3355610"/>
            <a:ext cx="3539563" cy="3318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1208873_TF66931380_Win32" id="{98D33B46-7B70-43A7-8188-B83B2E302B3B}" vid="{2A0D9F4D-5216-4E60-A1F3-C399BFB66B40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για δημοτικά σχολεία</Template>
  <TotalTime>31</TotalTime>
  <Words>1</Words>
  <Application>Microsoft Office PowerPoint</Application>
  <PresentationFormat>Ευρεία οθόνη</PresentationFormat>
  <Paragraphs>1</Paragraphs>
  <Slides>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6" baseType="lpstr">
      <vt:lpstr>Arial</vt:lpstr>
      <vt:lpstr>Calibri</vt:lpstr>
      <vt:lpstr>Comic Sans MS</vt:lpstr>
      <vt:lpstr>Franklin Gothic Book</vt:lpstr>
      <vt:lpstr>Θέμα του Office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παρουσίασης</dc:title>
  <dc:creator>Σταμάτης Παπαδόπουλος</dc:creator>
  <cp:lastModifiedBy>Σταμάτης Παπαδόπουλος</cp:lastModifiedBy>
  <cp:revision>2</cp:revision>
  <dcterms:created xsi:type="dcterms:W3CDTF">2024-02-16T20:05:44Z</dcterms:created>
  <dcterms:modified xsi:type="dcterms:W3CDTF">2024-02-16T20:38:22Z</dcterms:modified>
</cp:coreProperties>
</file>