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90A669-A7AC-4797-9836-2AD6546F91D8}" v="111" dt="2022-11-13T12:42:42.540"/>
    <p1510:client id="{0AFDDDB9-1BCB-49AD-A2E3-7D74ED19035D}" v="11" dt="2022-11-12T22:12:00.124"/>
    <p1510:client id="{2A91B9D4-0987-C052-2627-93E727154C1D}" v="86" dt="2022-11-13T15:06:38.034"/>
    <p1510:client id="{698BB905-9096-4914-BF26-4B9FA7A6DADC}" v="52" dt="2022-11-13T01:51:54.551"/>
    <p1510:client id="{F226CBCE-DA75-4112-B057-51D4A4A7D7DF}" v="1" dt="2022-11-13T10:20:30.6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Χριστίνα Πετρά" userId="S::pre19214@rhodes.aegean.gr::24f984e2-9254-45cf-b5f0-72cb0dc1b605" providerId="AD" clId="Web-{0AFDDDB9-1BCB-49AD-A2E3-7D74ED19035D}"/>
    <pc:docChg chg="modSld addMainMaster delMainMaster">
      <pc:chgData name="Χριστίνα Πετρά" userId="S::pre19214@rhodes.aegean.gr::24f984e2-9254-45cf-b5f0-72cb0dc1b605" providerId="AD" clId="Web-{0AFDDDB9-1BCB-49AD-A2E3-7D74ED19035D}" dt="2022-11-12T22:12:00.124" v="9" actId="20577"/>
      <pc:docMkLst>
        <pc:docMk/>
      </pc:docMkLst>
      <pc:sldChg chg="modSp mod modClrScheme chgLayout">
        <pc:chgData name="Χριστίνα Πετρά" userId="S::pre19214@rhodes.aegean.gr::24f984e2-9254-45cf-b5f0-72cb0dc1b605" providerId="AD" clId="Web-{0AFDDDB9-1BCB-49AD-A2E3-7D74ED19035D}" dt="2022-11-12T22:12:00.124" v="9" actId="20577"/>
        <pc:sldMkLst>
          <pc:docMk/>
          <pc:sldMk cId="2325122232" sldId="256"/>
        </pc:sldMkLst>
        <pc:spChg chg="mod ord">
          <ac:chgData name="Χριστίνα Πετρά" userId="S::pre19214@rhodes.aegean.gr::24f984e2-9254-45cf-b5f0-72cb0dc1b605" providerId="AD" clId="Web-{0AFDDDB9-1BCB-49AD-A2E3-7D74ED19035D}" dt="2022-11-12T22:12:00.124" v="9" actId="20577"/>
          <ac:spMkLst>
            <pc:docMk/>
            <pc:sldMk cId="2325122232" sldId="256"/>
            <ac:spMk id="2" creationId="{00000000-0000-0000-0000-000000000000}"/>
          </ac:spMkLst>
        </pc:spChg>
        <pc:spChg chg="mod ord">
          <ac:chgData name="Χριστίνα Πετρά" userId="S::pre19214@rhodes.aegean.gr::24f984e2-9254-45cf-b5f0-72cb0dc1b605" providerId="AD" clId="Web-{0AFDDDB9-1BCB-49AD-A2E3-7D74ED19035D}" dt="2022-11-12T22:11:37.092" v="2"/>
          <ac:spMkLst>
            <pc:docMk/>
            <pc:sldMk cId="2325122232" sldId="256"/>
            <ac:spMk id="3" creationId="{00000000-0000-0000-0000-000000000000}"/>
          </ac:spMkLst>
        </pc:spChg>
      </pc:sldChg>
      <pc:sldMasterChg chg="del delSldLayout">
        <pc:chgData name="Χριστίνα Πετρά" userId="S::pre19214@rhodes.aegean.gr::24f984e2-9254-45cf-b5f0-72cb0dc1b605" providerId="AD" clId="Web-{0AFDDDB9-1BCB-49AD-A2E3-7D74ED19035D}" dt="2022-11-12T22:10:52.481" v="0"/>
        <pc:sldMasterMkLst>
          <pc:docMk/>
          <pc:sldMasterMk cId="1281708463" sldId="2147483648"/>
        </pc:sldMasterMkLst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1975687137" sldId="2147483649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3235862668" sldId="2147483650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1359469378" sldId="2147483651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4241057077" sldId="2147483652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2650387611" sldId="2147483653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2997914119" sldId="2147483654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2175844051" sldId="2147483655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1799475375" sldId="2147483656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1473159766" sldId="2147483657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380166390" sldId="2147483658"/>
          </pc:sldLayoutMkLst>
        </pc:sldLayoutChg>
        <pc:sldLayoutChg chg="del">
          <pc:chgData name="Χριστίνα Πετρά" userId="S::pre19214@rhodes.aegean.gr::24f984e2-9254-45cf-b5f0-72cb0dc1b605" providerId="AD" clId="Web-{0AFDDDB9-1BCB-49AD-A2E3-7D74ED19035D}" dt="2022-11-12T22:10:52.481" v="0"/>
          <pc:sldLayoutMkLst>
            <pc:docMk/>
            <pc:sldMasterMk cId="1281708463" sldId="2147483648"/>
            <pc:sldLayoutMk cId="2938526399" sldId="2147483659"/>
          </pc:sldLayoutMkLst>
        </pc:sldLayoutChg>
      </pc:sldMasterChg>
      <pc:sldMasterChg chg="add del addSldLayout delSldLayout modSldLayout">
        <pc:chgData name="Χριστίνα Πετρά" userId="S::pre19214@rhodes.aegean.gr::24f984e2-9254-45cf-b5f0-72cb0dc1b605" providerId="AD" clId="Web-{0AFDDDB9-1BCB-49AD-A2E3-7D74ED19035D}" dt="2022-11-12T22:11:28.889" v="1"/>
        <pc:sldMasterMkLst>
          <pc:docMk/>
          <pc:sldMasterMk cId="3882110731" sldId="2147483660"/>
        </pc:sldMasterMkLst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514028731" sldId="2147483661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2816922090" sldId="2147483662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1722687733" sldId="2147483663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2973277141" sldId="2147483664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763388285" sldId="2147483665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520700368" sldId="2147483666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59203805" sldId="2147483667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2074223701" sldId="2147483668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307153398" sldId="2147483669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1839768197" sldId="2147483670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253022248" sldId="2147483671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591626570" sldId="2147483672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3554266664" sldId="2147483673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4290918632" sldId="2147483674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4127557239" sldId="2147483675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28.889" v="1"/>
          <pc:sldLayoutMkLst>
            <pc:docMk/>
            <pc:sldMasterMk cId="3882110731" sldId="2147483660"/>
            <pc:sldLayoutMk cId="1814466922" sldId="2147483676"/>
          </pc:sldLayoutMkLst>
        </pc:sldLayoutChg>
      </pc:sldMasterChg>
      <pc:sldMasterChg chg="add del addSldLayout delSldLayout modSldLayout">
        <pc:chgData name="Χριστίνα Πετρά" userId="S::pre19214@rhodes.aegean.gr::24f984e2-9254-45cf-b5f0-72cb0dc1b605" providerId="AD" clId="Web-{0AFDDDB9-1BCB-49AD-A2E3-7D74ED19035D}" dt="2022-11-12T22:11:37.092" v="2"/>
        <pc:sldMasterMkLst>
          <pc:docMk/>
          <pc:sldMasterMk cId="390209229" sldId="2147483677"/>
        </pc:sldMasterMkLst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678831499" sldId="2147483678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551579623" sldId="2147483679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538684358" sldId="2147483680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510391734" sldId="2147483681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2172401838" sldId="2147483682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2538635559" sldId="2147483683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1291897202" sldId="2147483684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75674921" sldId="2147483685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824287953" sldId="2147483686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75953261" sldId="2147483687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1131951686" sldId="2147483688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2543136142" sldId="2147483689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371387195" sldId="2147483690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08808899" sldId="2147483691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4240168453" sldId="2147483692"/>
          </pc:sldLayoutMkLst>
        </pc:sldLayoutChg>
        <pc:sldLayoutChg chg="add del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390209229" sldId="2147483677"/>
            <pc:sldLayoutMk cId="3400542229" sldId="2147483693"/>
          </pc:sldLayoutMkLst>
        </pc:sldLayoutChg>
      </pc:sldMasterChg>
      <pc:sldMasterChg chg="add addSldLayout modSldLayout">
        <pc:chgData name="Χριστίνα Πετρά" userId="S::pre19214@rhodes.aegean.gr::24f984e2-9254-45cf-b5f0-72cb0dc1b605" providerId="AD" clId="Web-{0AFDDDB9-1BCB-49AD-A2E3-7D74ED19035D}" dt="2022-11-12T22:11:37.092" v="2"/>
        <pc:sldMasterMkLst>
          <pc:docMk/>
          <pc:sldMasterMk cId="1847109866" sldId="2147483694"/>
        </pc:sldMasterMkLst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797768620" sldId="2147483695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4062349090" sldId="2147483696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076988483" sldId="2147483697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1008292518" sldId="2147483698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992756272" sldId="2147483699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3418005531" sldId="2147483700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343903493" sldId="2147483701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670130940" sldId="2147483702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623049400" sldId="2147483703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1672194599" sldId="2147483704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733009421" sldId="2147483705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838304852" sldId="2147483706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1525726012" sldId="2147483707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804378433" sldId="2147483708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738799859" sldId="2147483709"/>
          </pc:sldLayoutMkLst>
        </pc:sldLayoutChg>
        <pc:sldLayoutChg chg="add mod replId">
          <pc:chgData name="Χριστίνα Πετρά" userId="S::pre19214@rhodes.aegean.gr::24f984e2-9254-45cf-b5f0-72cb0dc1b605" providerId="AD" clId="Web-{0AFDDDB9-1BCB-49AD-A2E3-7D74ED19035D}" dt="2022-11-12T22:11:37.092" v="2"/>
          <pc:sldLayoutMkLst>
            <pc:docMk/>
            <pc:sldMasterMk cId="1847109866" sldId="2147483694"/>
            <pc:sldLayoutMk cId="2140256327" sldId="2147483710"/>
          </pc:sldLayoutMkLst>
        </pc:sldLayoutChg>
      </pc:sldMasterChg>
    </pc:docChg>
  </pc:docChgLst>
  <pc:docChgLst>
    <pc:chgData name="Χριστίνα Πετρά" userId="24f984e2-9254-45cf-b5f0-72cb0dc1b605" providerId="ADAL" clId="{698BB905-9096-4914-BF26-4B9FA7A6DADC}"/>
    <pc:docChg chg="undo custSel addSld modSld">
      <pc:chgData name="Χριστίνα Πετρά" userId="24f984e2-9254-45cf-b5f0-72cb0dc1b605" providerId="ADAL" clId="{698BB905-9096-4914-BF26-4B9FA7A6DADC}" dt="2022-11-13T01:53:54.480" v="1596" actId="20577"/>
      <pc:docMkLst>
        <pc:docMk/>
      </pc:docMkLst>
      <pc:sldChg chg="addSp modSp mod">
        <pc:chgData name="Χριστίνα Πετρά" userId="24f984e2-9254-45cf-b5f0-72cb0dc1b605" providerId="ADAL" clId="{698BB905-9096-4914-BF26-4B9FA7A6DADC}" dt="2022-11-13T00:56:57.870" v="445" actId="120"/>
        <pc:sldMkLst>
          <pc:docMk/>
          <pc:sldMk cId="2325122232" sldId="256"/>
        </pc:sldMkLst>
        <pc:spChg chg="mod">
          <ac:chgData name="Χριστίνα Πετρά" userId="24f984e2-9254-45cf-b5f0-72cb0dc1b605" providerId="ADAL" clId="{698BB905-9096-4914-BF26-4B9FA7A6DADC}" dt="2022-11-13T00:55:41.725" v="436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Χριστίνα Πετρά" userId="24f984e2-9254-45cf-b5f0-72cb0dc1b605" providerId="ADAL" clId="{698BB905-9096-4914-BF26-4B9FA7A6DADC}" dt="2022-11-13T00:56:57.870" v="445" actId="120"/>
          <ac:spMkLst>
            <pc:docMk/>
            <pc:sldMk cId="2325122232" sldId="256"/>
            <ac:spMk id="3" creationId="{00000000-0000-0000-0000-000000000000}"/>
          </ac:spMkLst>
        </pc:spChg>
        <pc:picChg chg="add mod">
          <ac:chgData name="Χριστίνα Πετρά" userId="24f984e2-9254-45cf-b5f0-72cb0dc1b605" providerId="ADAL" clId="{698BB905-9096-4914-BF26-4B9FA7A6DADC}" dt="2022-11-13T00:45:00.513" v="38" actId="14100"/>
          <ac:picMkLst>
            <pc:docMk/>
            <pc:sldMk cId="2325122232" sldId="256"/>
            <ac:picMk id="5" creationId="{989D5EA6-BE4D-F1CB-BE68-3D62780AD538}"/>
          </ac:picMkLst>
        </pc:picChg>
      </pc:sldChg>
      <pc:sldChg chg="addSp delSp modSp new mod setBg setClrOvrMap">
        <pc:chgData name="Χριστίνα Πετρά" userId="24f984e2-9254-45cf-b5f0-72cb0dc1b605" providerId="ADAL" clId="{698BB905-9096-4914-BF26-4B9FA7A6DADC}" dt="2022-11-13T01:19:09.401" v="666" actId="207"/>
        <pc:sldMkLst>
          <pc:docMk/>
          <pc:sldMk cId="564495057" sldId="257"/>
        </pc:sldMkLst>
        <pc:spChg chg="mod">
          <ac:chgData name="Χριστίνα Πετρά" userId="24f984e2-9254-45cf-b5f0-72cb0dc1b605" providerId="ADAL" clId="{698BB905-9096-4914-BF26-4B9FA7A6DADC}" dt="2022-11-13T01:16:45.542" v="637" actId="207"/>
          <ac:spMkLst>
            <pc:docMk/>
            <pc:sldMk cId="564495057" sldId="257"/>
            <ac:spMk id="2" creationId="{B001C91C-0AB5-B599-E445-CCF97A65D3C0}"/>
          </ac:spMkLst>
        </pc:spChg>
        <pc:spChg chg="add del mod">
          <ac:chgData name="Χριστίνα Πετρά" userId="24f984e2-9254-45cf-b5f0-72cb0dc1b605" providerId="ADAL" clId="{698BB905-9096-4914-BF26-4B9FA7A6DADC}" dt="2022-11-13T01:19:09.401" v="666" actId="207"/>
          <ac:spMkLst>
            <pc:docMk/>
            <pc:sldMk cId="564495057" sldId="257"/>
            <ac:spMk id="3" creationId="{78A1DC0E-7F53-0C3F-7242-DB52FEEB6344}"/>
          </ac:spMkLst>
        </pc:spChg>
        <pc:spChg chg="add del">
          <ac:chgData name="Χριστίνα Πετρά" userId="24f984e2-9254-45cf-b5f0-72cb0dc1b605" providerId="ADAL" clId="{698BB905-9096-4914-BF26-4B9FA7A6DADC}" dt="2022-11-13T00:56:14.433" v="438" actId="26606"/>
          <ac:spMkLst>
            <pc:docMk/>
            <pc:sldMk cId="564495057" sldId="257"/>
            <ac:spMk id="8" creationId="{74CD14DB-BB81-479F-A1FC-1C75640E9F84}"/>
          </ac:spMkLst>
        </pc:spChg>
        <pc:spChg chg="add del">
          <ac:chgData name="Χριστίνα Πετρά" userId="24f984e2-9254-45cf-b5f0-72cb0dc1b605" providerId="ADAL" clId="{698BB905-9096-4914-BF26-4B9FA7A6DADC}" dt="2022-11-13T00:56:14.433" v="438" actId="26606"/>
          <ac:spMkLst>
            <pc:docMk/>
            <pc:sldMk cId="564495057" sldId="257"/>
            <ac:spMk id="10" creationId="{C943A91B-7CA7-4592-A975-73B1BF8C4C74}"/>
          </ac:spMkLst>
        </pc:spChg>
        <pc:spChg chg="add del">
          <ac:chgData name="Χριστίνα Πετρά" userId="24f984e2-9254-45cf-b5f0-72cb0dc1b605" providerId="ADAL" clId="{698BB905-9096-4914-BF26-4B9FA7A6DADC}" dt="2022-11-13T00:56:14.433" v="438" actId="26606"/>
          <ac:spMkLst>
            <pc:docMk/>
            <pc:sldMk cId="564495057" sldId="257"/>
            <ac:spMk id="12" creationId="{EC471314-E46A-414B-8D91-74880E84F187}"/>
          </ac:spMkLst>
        </pc:spChg>
        <pc:spChg chg="add del">
          <ac:chgData name="Χριστίνα Πετρά" userId="24f984e2-9254-45cf-b5f0-72cb0dc1b605" providerId="ADAL" clId="{698BB905-9096-4914-BF26-4B9FA7A6DADC}" dt="2022-11-13T00:56:14.433" v="438" actId="26606"/>
          <ac:spMkLst>
            <pc:docMk/>
            <pc:sldMk cId="564495057" sldId="257"/>
            <ac:spMk id="14" creationId="{6A681326-1C9D-44A3-A627-3871BDAE4127}"/>
          </ac:spMkLst>
        </pc:spChg>
        <pc:spChg chg="add del">
          <ac:chgData name="Χριστίνα Πετρά" userId="24f984e2-9254-45cf-b5f0-72cb0dc1b605" providerId="ADAL" clId="{698BB905-9096-4914-BF26-4B9FA7A6DADC}" dt="2022-11-13T00:56:25.572" v="440" actId="26606"/>
          <ac:spMkLst>
            <pc:docMk/>
            <pc:sldMk cId="564495057" sldId="257"/>
            <ac:spMk id="16" creationId="{052BEFF1-896C-45B1-B02C-96A6A1BC389A}"/>
          </ac:spMkLst>
        </pc:spChg>
        <pc:spChg chg="add del">
          <ac:chgData name="Χριστίνα Πετρά" userId="24f984e2-9254-45cf-b5f0-72cb0dc1b605" providerId="ADAL" clId="{698BB905-9096-4914-BF26-4B9FA7A6DADC}" dt="2022-11-13T00:56:25.572" v="440" actId="26606"/>
          <ac:spMkLst>
            <pc:docMk/>
            <pc:sldMk cId="564495057" sldId="257"/>
            <ac:spMk id="17" creationId="{BB237A14-61B1-4C00-A670-5D8D68A8668E}"/>
          </ac:spMkLst>
        </pc:spChg>
        <pc:spChg chg="add del">
          <ac:chgData name="Χριστίνα Πετρά" userId="24f984e2-9254-45cf-b5f0-72cb0dc1b605" providerId="ADAL" clId="{698BB905-9096-4914-BF26-4B9FA7A6DADC}" dt="2022-11-13T00:56:25.572" v="440" actId="26606"/>
          <ac:spMkLst>
            <pc:docMk/>
            <pc:sldMk cId="564495057" sldId="257"/>
            <ac:spMk id="18" creationId="{8598F259-6F54-47A3-8D13-1603D786A328}"/>
          </ac:spMkLst>
        </pc:spChg>
        <pc:spChg chg="add del">
          <ac:chgData name="Χριστίνα Πετρά" userId="24f984e2-9254-45cf-b5f0-72cb0dc1b605" providerId="ADAL" clId="{698BB905-9096-4914-BF26-4B9FA7A6DADC}" dt="2022-11-13T00:56:25.572" v="440" actId="26606"/>
          <ac:spMkLst>
            <pc:docMk/>
            <pc:sldMk cId="564495057" sldId="257"/>
            <ac:spMk id="19" creationId="{0BA768A8-4FED-4ED8-9E46-6BE72188ECD2}"/>
          </ac:spMkLst>
        </pc:spChg>
        <pc:spChg chg="add del">
          <ac:chgData name="Χριστίνα Πετρά" userId="24f984e2-9254-45cf-b5f0-72cb0dc1b605" providerId="ADAL" clId="{698BB905-9096-4914-BF26-4B9FA7A6DADC}" dt="2022-11-13T01:14:34.832" v="618" actId="26606"/>
          <ac:spMkLst>
            <pc:docMk/>
            <pc:sldMk cId="564495057" sldId="257"/>
            <ac:spMk id="21" creationId="{052BEFF1-896C-45B1-B02C-96A6A1BC389A}"/>
          </ac:spMkLst>
        </pc:spChg>
        <pc:spChg chg="add del">
          <ac:chgData name="Χριστίνα Πετρά" userId="24f984e2-9254-45cf-b5f0-72cb0dc1b605" providerId="ADAL" clId="{698BB905-9096-4914-BF26-4B9FA7A6DADC}" dt="2022-11-13T01:14:34.832" v="618" actId="26606"/>
          <ac:spMkLst>
            <pc:docMk/>
            <pc:sldMk cId="564495057" sldId="257"/>
            <ac:spMk id="22" creationId="{BB237A14-61B1-4C00-A670-5D8D68A8668E}"/>
          </ac:spMkLst>
        </pc:spChg>
        <pc:spChg chg="add del">
          <ac:chgData name="Χριστίνα Πετρά" userId="24f984e2-9254-45cf-b5f0-72cb0dc1b605" providerId="ADAL" clId="{698BB905-9096-4914-BF26-4B9FA7A6DADC}" dt="2022-11-13T01:14:34.832" v="618" actId="26606"/>
          <ac:spMkLst>
            <pc:docMk/>
            <pc:sldMk cId="564495057" sldId="257"/>
            <ac:spMk id="23" creationId="{8598F259-6F54-47A3-8D13-1603D786A328}"/>
          </ac:spMkLst>
        </pc:spChg>
        <pc:spChg chg="add del">
          <ac:chgData name="Χριστίνα Πετρά" userId="24f984e2-9254-45cf-b5f0-72cb0dc1b605" providerId="ADAL" clId="{698BB905-9096-4914-BF26-4B9FA7A6DADC}" dt="2022-11-13T01:14:34.832" v="618" actId="26606"/>
          <ac:spMkLst>
            <pc:docMk/>
            <pc:sldMk cId="564495057" sldId="257"/>
            <ac:spMk id="24" creationId="{0BA768A8-4FED-4ED8-9E46-6BE72188ECD2}"/>
          </ac:spMkLst>
        </pc:spChg>
        <pc:spChg chg="add del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27" creationId="{74CD14DB-BB81-479F-A1FC-1C75640E9F84}"/>
          </ac:spMkLst>
        </pc:spChg>
        <pc:spChg chg="add del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28" creationId="{C943A91B-7CA7-4592-A975-73B1BF8C4C74}"/>
          </ac:spMkLst>
        </pc:spChg>
        <pc:spChg chg="add del">
          <ac:chgData name="Χριστίνα Πετρά" userId="24f984e2-9254-45cf-b5f0-72cb0dc1b605" providerId="ADAL" clId="{698BB905-9096-4914-BF26-4B9FA7A6DADC}" dt="2022-11-13T01:12:47.775" v="609" actId="26606"/>
          <ac:spMkLst>
            <pc:docMk/>
            <pc:sldMk cId="564495057" sldId="257"/>
            <ac:spMk id="29" creationId="{052BEFF1-896C-45B1-B02C-96A6A1BC389A}"/>
          </ac:spMkLst>
        </pc:spChg>
        <pc:spChg chg="add del">
          <ac:chgData name="Χριστίνα Πετρά" userId="24f984e2-9254-45cf-b5f0-72cb0dc1b605" providerId="ADAL" clId="{698BB905-9096-4914-BF26-4B9FA7A6DADC}" dt="2022-11-13T01:12:43.217" v="607" actId="26606"/>
          <ac:spMkLst>
            <pc:docMk/>
            <pc:sldMk cId="564495057" sldId="257"/>
            <ac:spMk id="30" creationId="{935B8EF4-1A59-4D23-9073-CC822D6C3243}"/>
          </ac:spMkLst>
        </pc:spChg>
        <pc:spChg chg="add del">
          <ac:chgData name="Χριστίνα Πετρά" userId="24f984e2-9254-45cf-b5f0-72cb0dc1b605" providerId="ADAL" clId="{698BB905-9096-4914-BF26-4B9FA7A6DADC}" dt="2022-11-13T01:12:47.775" v="609" actId="26606"/>
          <ac:spMkLst>
            <pc:docMk/>
            <pc:sldMk cId="564495057" sldId="257"/>
            <ac:spMk id="31" creationId="{BB237A14-61B1-4C00-A670-5D8D68A8668E}"/>
          </ac:spMkLst>
        </pc:spChg>
        <pc:spChg chg="add del">
          <ac:chgData name="Χριστίνα Πετρά" userId="24f984e2-9254-45cf-b5f0-72cb0dc1b605" providerId="ADAL" clId="{698BB905-9096-4914-BF26-4B9FA7A6DADC}" dt="2022-11-13T01:12:43.217" v="607" actId="26606"/>
          <ac:spMkLst>
            <pc:docMk/>
            <pc:sldMk cId="564495057" sldId="257"/>
            <ac:spMk id="32" creationId="{F05075F9-95DE-4EE5-8B27-45016C98C137}"/>
          </ac:spMkLst>
        </pc:spChg>
        <pc:spChg chg="add del">
          <ac:chgData name="Χριστίνα Πετρά" userId="24f984e2-9254-45cf-b5f0-72cb0dc1b605" providerId="ADAL" clId="{698BB905-9096-4914-BF26-4B9FA7A6DADC}" dt="2022-11-13T01:12:47.775" v="609" actId="26606"/>
          <ac:spMkLst>
            <pc:docMk/>
            <pc:sldMk cId="564495057" sldId="257"/>
            <ac:spMk id="33" creationId="{8598F259-6F54-47A3-8D13-1603D786A328}"/>
          </ac:spMkLst>
        </pc:spChg>
        <pc:spChg chg="add del">
          <ac:chgData name="Χριστίνα Πετρά" userId="24f984e2-9254-45cf-b5f0-72cb0dc1b605" providerId="ADAL" clId="{698BB905-9096-4914-BF26-4B9FA7A6DADC}" dt="2022-11-13T01:12:43.217" v="607" actId="26606"/>
          <ac:spMkLst>
            <pc:docMk/>
            <pc:sldMk cId="564495057" sldId="257"/>
            <ac:spMk id="34" creationId="{F1FA2CDB-3235-4224-8583-449FAD4E7624}"/>
          </ac:spMkLst>
        </pc:spChg>
        <pc:spChg chg="add del">
          <ac:chgData name="Χριστίνα Πετρά" userId="24f984e2-9254-45cf-b5f0-72cb0dc1b605" providerId="ADAL" clId="{698BB905-9096-4914-BF26-4B9FA7A6DADC}" dt="2022-11-13T01:12:47.775" v="609" actId="26606"/>
          <ac:spMkLst>
            <pc:docMk/>
            <pc:sldMk cId="564495057" sldId="257"/>
            <ac:spMk id="35" creationId="{0BA768A8-4FED-4ED8-9E46-6BE72188ECD2}"/>
          </ac:spMkLst>
        </pc:spChg>
        <pc:spChg chg="add del">
          <ac:chgData name="Χριστίνα Πετρά" userId="24f984e2-9254-45cf-b5f0-72cb0dc1b605" providerId="ADAL" clId="{698BB905-9096-4914-BF26-4B9FA7A6DADC}" dt="2022-11-13T01:12:43.217" v="607" actId="26606"/>
          <ac:spMkLst>
            <pc:docMk/>
            <pc:sldMk cId="564495057" sldId="257"/>
            <ac:spMk id="36" creationId="{634317E1-B08F-401E-8A71-42E0BF6B655B}"/>
          </ac:spMkLst>
        </pc:spChg>
        <pc:spChg chg="add del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37" creationId="{EC471314-E46A-414B-8D91-74880E84F187}"/>
          </ac:spMkLst>
        </pc:spChg>
        <pc:spChg chg="add del">
          <ac:chgData name="Χριστίνα Πετρά" userId="24f984e2-9254-45cf-b5f0-72cb0dc1b605" providerId="ADAL" clId="{698BB905-9096-4914-BF26-4B9FA7A6DADC}" dt="2022-11-13T01:12:47.775" v="609" actId="26606"/>
          <ac:spMkLst>
            <pc:docMk/>
            <pc:sldMk cId="564495057" sldId="257"/>
            <ac:spMk id="38" creationId="{78A1DC0E-7F53-0C3F-7242-DB52FEEB6344}"/>
          </ac:spMkLst>
        </pc:spChg>
        <pc:spChg chg="add del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39" creationId="{6A681326-1C9D-44A3-A627-3871BDAE4127}"/>
          </ac:spMkLst>
        </pc:spChg>
        <pc:spChg chg="add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44" creationId="{74CD14DB-BB81-479F-A1FC-1C75640E9F84}"/>
          </ac:spMkLst>
        </pc:spChg>
        <pc:spChg chg="add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46" creationId="{C943A91B-7CA7-4592-A975-73B1BF8C4C74}"/>
          </ac:spMkLst>
        </pc:spChg>
        <pc:spChg chg="add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48" creationId="{EC471314-E46A-414B-8D91-74880E84F187}"/>
          </ac:spMkLst>
        </pc:spChg>
        <pc:spChg chg="add">
          <ac:chgData name="Χριστίνα Πετρά" userId="24f984e2-9254-45cf-b5f0-72cb0dc1b605" providerId="ADAL" clId="{698BB905-9096-4914-BF26-4B9FA7A6DADC}" dt="2022-11-13T01:15:28.011" v="620" actId="26606"/>
          <ac:spMkLst>
            <pc:docMk/>
            <pc:sldMk cId="564495057" sldId="257"/>
            <ac:spMk id="50" creationId="{6A681326-1C9D-44A3-A627-3871BDAE4127}"/>
          </ac:spMkLst>
        </pc:spChg>
        <pc:graphicFrameChg chg="add del">
          <ac:chgData name="Χριστίνα Πετρά" userId="24f984e2-9254-45cf-b5f0-72cb0dc1b605" providerId="ADAL" clId="{698BB905-9096-4914-BF26-4B9FA7A6DADC}" dt="2022-11-13T01:12:43.217" v="607" actId="26606"/>
          <ac:graphicFrameMkLst>
            <pc:docMk/>
            <pc:sldMk cId="564495057" sldId="257"/>
            <ac:graphicFrameMk id="26" creationId="{1FC822A8-45B0-716F-0BE2-1CB533AC6625}"/>
          </ac:graphicFrameMkLst>
        </pc:graphicFrameChg>
        <pc:graphicFrameChg chg="add del mod modGraphic">
          <ac:chgData name="Χριστίνα Πετρά" userId="24f984e2-9254-45cf-b5f0-72cb0dc1b605" providerId="ADAL" clId="{698BB905-9096-4914-BF26-4B9FA7A6DADC}" dt="2022-11-13T01:13:53.040" v="616" actId="26606"/>
          <ac:graphicFrameMkLst>
            <pc:docMk/>
            <pc:sldMk cId="564495057" sldId="257"/>
            <ac:graphicFrameMk id="40" creationId="{0C479214-01FD-2774-953E-B3A2C44C7020}"/>
          </ac:graphicFrameMkLst>
        </pc:graphicFrameChg>
      </pc:sldChg>
      <pc:sldChg chg="addSp delSp modSp new mod setBg">
        <pc:chgData name="Χριστίνα Πετρά" userId="24f984e2-9254-45cf-b5f0-72cb0dc1b605" providerId="ADAL" clId="{698BB905-9096-4914-BF26-4B9FA7A6DADC}" dt="2022-11-13T01:14:23.761" v="617" actId="20577"/>
        <pc:sldMkLst>
          <pc:docMk/>
          <pc:sldMk cId="1595230603" sldId="258"/>
        </pc:sldMkLst>
        <pc:spChg chg="mo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2" creationId="{31468BED-4154-6695-82DE-B36076D06731}"/>
          </ac:spMkLst>
        </pc:spChg>
        <pc:spChg chg="del">
          <ac:chgData name="Χριστίνα Πετρά" userId="24f984e2-9254-45cf-b5f0-72cb0dc1b605" providerId="ADAL" clId="{698BB905-9096-4914-BF26-4B9FA7A6DADC}" dt="2022-11-13T01:05:24.953" v="550" actId="21"/>
          <ac:spMkLst>
            <pc:docMk/>
            <pc:sldMk cId="1595230603" sldId="258"/>
            <ac:spMk id="3" creationId="{F5294E3D-5CC2-4F76-0A9C-55ACD6AF6045}"/>
          </ac:spMkLst>
        </pc:spChg>
        <pc:spChg chg="add del mod or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4" creationId="{C11DF295-8BE1-C8F8-725C-F9659A2E4D52}"/>
          </ac:spMkLst>
        </pc:spChg>
        <pc:spChg chg="del">
          <ac:chgData name="Χριστίνα Πετρά" userId="24f984e2-9254-45cf-b5f0-72cb0dc1b605" providerId="ADAL" clId="{698BB905-9096-4914-BF26-4B9FA7A6DADC}" dt="2022-11-13T01:08:16.298" v="579" actId="21"/>
          <ac:spMkLst>
            <pc:docMk/>
            <pc:sldMk cId="1595230603" sldId="258"/>
            <ac:spMk id="5" creationId="{D1169D3F-243C-BFD0-B4FB-0DE658E7E2F8}"/>
          </ac:spMkLst>
        </pc:spChg>
        <pc:spChg chg="del mod">
          <ac:chgData name="Χριστίνα Πετρά" userId="24f984e2-9254-45cf-b5f0-72cb0dc1b605" providerId="ADAL" clId="{698BB905-9096-4914-BF26-4B9FA7A6DADC}" dt="2022-11-13T01:09:32.413" v="582" actId="931"/>
          <ac:spMkLst>
            <pc:docMk/>
            <pc:sldMk cId="1595230603" sldId="258"/>
            <ac:spMk id="6" creationId="{C72AE4A9-671F-B1B7-B9C0-BA4B36E4259F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21" creationId="{292215BB-2585-4067-A398-38B95729BF0C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27" creationId="{158CC225-8360-4EF4-8C6D-26706C01CCCD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29" creationId="{0A572471-0C9B-4CD2-8129-2A8B5EFDBA91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31" creationId="{DF7BDE58-0ECC-49A6-9DB7-511C627DCDC1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33" creationId="{7B2C3B2A-CAE9-4185-9A15-823239C619FA}"/>
          </ac:spMkLst>
        </pc:spChg>
        <pc:spChg chg="add del">
          <ac:chgData name="Χριστίνα Πετρά" userId="24f984e2-9254-45cf-b5f0-72cb0dc1b605" providerId="ADAL" clId="{698BB905-9096-4914-BF26-4B9FA7A6DADC}" dt="2022-11-13T01:11:05.095" v="596" actId="26606"/>
          <ac:spMkLst>
            <pc:docMk/>
            <pc:sldMk cId="1595230603" sldId="258"/>
            <ac:spMk id="35" creationId="{05C3F201-390E-431F-A898-FF15579A0D0E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44" creationId="{292215BB-2585-4067-A398-38B95729BF0C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50" creationId="{158CC225-8360-4EF4-8C6D-26706C01CCCD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52" creationId="{F885A454-0D9D-4909-8705-09466DDD5D65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54" creationId="{DAAC6705-B66B-4AE5-83CF-F7A5502D69DA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56" creationId="{DDE53507-680F-4452-BEF1-2AE591106544}"/>
          </ac:spMkLst>
        </pc:spChg>
        <pc:spChg chg="add del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58" creationId="{E6CEBE0F-E841-4507-BD1C-4EBD5CCC6FD4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62" creationId="{C11DF295-8BE1-C8F8-725C-F9659A2E4D52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67" creationId="{292215BB-2585-4067-A398-38B95729BF0C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73" creationId="{158CC225-8360-4EF4-8C6D-26706C01CCCD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75" creationId="{B36EA169-AEE3-4AB4-924D-992D43E52243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77" creationId="{CB3A9AD4-135E-4113-A489-5FAFE2858D1A}"/>
          </ac:spMkLst>
        </pc:spChg>
        <pc:spChg chg="add del">
          <ac:chgData name="Χριστίνα Πετρά" userId="24f984e2-9254-45cf-b5f0-72cb0dc1b605" providerId="ADAL" clId="{698BB905-9096-4914-BF26-4B9FA7A6DADC}" dt="2022-11-13T01:11:51.542" v="601" actId="26606"/>
          <ac:spMkLst>
            <pc:docMk/>
            <pc:sldMk cId="1595230603" sldId="258"/>
            <ac:spMk id="79" creationId="{0A826B47-6716-4B7D-B26B-5054F63943EB}"/>
          </ac:spMkLst>
        </pc:spChg>
        <pc:spChg chg="ad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83" creationId="{292215BB-2585-4067-A398-38B95729BF0C}"/>
          </ac:spMkLst>
        </pc:spChg>
        <pc:spChg chg="ad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86" creationId="{158CC225-8360-4EF4-8C6D-26706C01CCCD}"/>
          </ac:spMkLst>
        </pc:spChg>
        <pc:spChg chg="ad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87" creationId="{C6330E0B-6236-4224-8173-FDE63F6864EA}"/>
          </ac:spMkLst>
        </pc:spChg>
        <pc:spChg chg="ad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88" creationId="{D195A160-55F6-4197-8D70-B5A3DB53FDE8}"/>
          </ac:spMkLst>
        </pc:spChg>
        <pc:spChg chg="add">
          <ac:chgData name="Χριστίνα Πετρά" userId="24f984e2-9254-45cf-b5f0-72cb0dc1b605" providerId="ADAL" clId="{698BB905-9096-4914-BF26-4B9FA7A6DADC}" dt="2022-11-13T01:11:51.608" v="602" actId="26606"/>
          <ac:spMkLst>
            <pc:docMk/>
            <pc:sldMk cId="1595230603" sldId="258"/>
            <ac:spMk id="89" creationId="{2CF7DE1E-8DC1-4DB1-BF24-F3E1771A0C2F}"/>
          </ac:spMkLst>
        </pc:spChg>
        <pc:spChg chg="add mod">
          <ac:chgData name="Χριστίνα Πετρά" userId="24f984e2-9254-45cf-b5f0-72cb0dc1b605" providerId="ADAL" clId="{698BB905-9096-4914-BF26-4B9FA7A6DADC}" dt="2022-11-13T01:14:23.761" v="617" actId="20577"/>
          <ac:spMkLst>
            <pc:docMk/>
            <pc:sldMk cId="1595230603" sldId="258"/>
            <ac:spMk id="90" creationId="{C11DF295-8BE1-C8F8-725C-F9659A2E4D52}"/>
          </ac:spMkLst>
        </pc:spChg>
        <pc:graphicFrameChg chg="add del">
          <ac:chgData name="Χριστίνα Πετρά" userId="24f984e2-9254-45cf-b5f0-72cb0dc1b605" providerId="ADAL" clId="{698BB905-9096-4914-BF26-4B9FA7A6DADC}" dt="2022-11-13T01:11:45.042" v="599" actId="26606"/>
          <ac:graphicFrameMkLst>
            <pc:docMk/>
            <pc:sldMk cId="1595230603" sldId="258"/>
            <ac:graphicFrameMk id="60" creationId="{9CA7F6A2-BD0A-A91C-6ADF-ABB1DBCC1D91}"/>
          </ac:graphicFrameMkLst>
        </pc:graphicFrameChg>
        <pc:picChg chg="add mod or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8" creationId="{39CBF92A-0F67-2649-99BE-509A3B052051}"/>
          </ac:picMkLst>
        </pc:picChg>
        <pc:picChg chg="add mod or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10" creationId="{FA5FC8FF-B6A1-9092-FA36-A56858E9784A}"/>
          </ac:picMkLst>
        </pc:picChg>
        <pc:picChg chg="add mod or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12" creationId="{75927E78-A039-E19B-A48D-E3CF9768B56B}"/>
          </ac:picMkLst>
        </pc:picChg>
        <pc:picChg chg="add del">
          <ac:chgData name="Χριστίνα Πετρά" userId="24f984e2-9254-45cf-b5f0-72cb0dc1b605" providerId="ADAL" clId="{698BB905-9096-4914-BF26-4B9FA7A6DADC}" dt="2022-11-13T01:11:05.095" v="596" actId="26606"/>
          <ac:picMkLst>
            <pc:docMk/>
            <pc:sldMk cId="1595230603" sldId="258"/>
            <ac:picMk id="17" creationId="{0ACE69A8-0856-435A-AF80-B9D9121686BF}"/>
          </ac:picMkLst>
        </pc:picChg>
        <pc:picChg chg="add del">
          <ac:chgData name="Χριστίνα Πετρά" userId="24f984e2-9254-45cf-b5f0-72cb0dc1b605" providerId="ADAL" clId="{698BB905-9096-4914-BF26-4B9FA7A6DADC}" dt="2022-11-13T01:11:05.095" v="596" actId="26606"/>
          <ac:picMkLst>
            <pc:docMk/>
            <pc:sldMk cId="1595230603" sldId="258"/>
            <ac:picMk id="19" creationId="{4F667001-744F-4B41-B719-BE37463B65CD}"/>
          </ac:picMkLst>
        </pc:picChg>
        <pc:picChg chg="add del">
          <ac:chgData name="Χριστίνα Πετρά" userId="24f984e2-9254-45cf-b5f0-72cb0dc1b605" providerId="ADAL" clId="{698BB905-9096-4914-BF26-4B9FA7A6DADC}" dt="2022-11-13T01:11:05.095" v="596" actId="26606"/>
          <ac:picMkLst>
            <pc:docMk/>
            <pc:sldMk cId="1595230603" sldId="258"/>
            <ac:picMk id="23" creationId="{A8F842CF-4441-46EA-9050-0CC06FAA3532}"/>
          </ac:picMkLst>
        </pc:picChg>
        <pc:picChg chg="add del">
          <ac:chgData name="Χριστίνα Πετρά" userId="24f984e2-9254-45cf-b5f0-72cb0dc1b605" providerId="ADAL" clId="{698BB905-9096-4914-BF26-4B9FA7A6DADC}" dt="2022-11-13T01:11:05.095" v="596" actId="26606"/>
          <ac:picMkLst>
            <pc:docMk/>
            <pc:sldMk cId="1595230603" sldId="258"/>
            <ac:picMk id="25" creationId="{BD489763-A86B-4678-B9C3-772B8E209175}"/>
          </ac:picMkLst>
        </pc:picChg>
        <pc:picChg chg="add del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40" creationId="{0ACE69A8-0856-435A-AF80-B9D9121686BF}"/>
          </ac:picMkLst>
        </pc:picChg>
        <pc:picChg chg="add del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42" creationId="{4F667001-744F-4B41-B719-BE37463B65CD}"/>
          </ac:picMkLst>
        </pc:picChg>
        <pc:picChg chg="add del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46" creationId="{A8F842CF-4441-46EA-9050-0CC06FAA3532}"/>
          </ac:picMkLst>
        </pc:picChg>
        <pc:picChg chg="add del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48" creationId="{BD489763-A86B-4678-B9C3-772B8E209175}"/>
          </ac:picMkLst>
        </pc:picChg>
        <pc:picChg chg="add del">
          <ac:chgData name="Χριστίνα Πετρά" userId="24f984e2-9254-45cf-b5f0-72cb0dc1b605" providerId="ADAL" clId="{698BB905-9096-4914-BF26-4B9FA7A6DADC}" dt="2022-11-13T01:11:51.542" v="601" actId="26606"/>
          <ac:picMkLst>
            <pc:docMk/>
            <pc:sldMk cId="1595230603" sldId="258"/>
            <ac:picMk id="63" creationId="{0ACE69A8-0856-435A-AF80-B9D9121686BF}"/>
          </ac:picMkLst>
        </pc:picChg>
        <pc:picChg chg="add del">
          <ac:chgData name="Χριστίνα Πετρά" userId="24f984e2-9254-45cf-b5f0-72cb0dc1b605" providerId="ADAL" clId="{698BB905-9096-4914-BF26-4B9FA7A6DADC}" dt="2022-11-13T01:11:51.542" v="601" actId="26606"/>
          <ac:picMkLst>
            <pc:docMk/>
            <pc:sldMk cId="1595230603" sldId="258"/>
            <ac:picMk id="65" creationId="{4F667001-744F-4B41-B719-BE37463B65CD}"/>
          </ac:picMkLst>
        </pc:picChg>
        <pc:picChg chg="add del">
          <ac:chgData name="Χριστίνα Πετρά" userId="24f984e2-9254-45cf-b5f0-72cb0dc1b605" providerId="ADAL" clId="{698BB905-9096-4914-BF26-4B9FA7A6DADC}" dt="2022-11-13T01:11:51.542" v="601" actId="26606"/>
          <ac:picMkLst>
            <pc:docMk/>
            <pc:sldMk cId="1595230603" sldId="258"/>
            <ac:picMk id="69" creationId="{A8F842CF-4441-46EA-9050-0CC06FAA3532}"/>
          </ac:picMkLst>
        </pc:picChg>
        <pc:picChg chg="add del">
          <ac:chgData name="Χριστίνα Πετρά" userId="24f984e2-9254-45cf-b5f0-72cb0dc1b605" providerId="ADAL" clId="{698BB905-9096-4914-BF26-4B9FA7A6DADC}" dt="2022-11-13T01:11:51.542" v="601" actId="26606"/>
          <ac:picMkLst>
            <pc:docMk/>
            <pc:sldMk cId="1595230603" sldId="258"/>
            <ac:picMk id="71" creationId="{BD489763-A86B-4678-B9C3-772B8E209175}"/>
          </ac:picMkLst>
        </pc:picChg>
        <pc:picChg chg="ad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81" creationId="{0ACE69A8-0856-435A-AF80-B9D9121686BF}"/>
          </ac:picMkLst>
        </pc:picChg>
        <pc:picChg chg="ad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82" creationId="{4F667001-744F-4B41-B719-BE37463B65CD}"/>
          </ac:picMkLst>
        </pc:picChg>
        <pc:picChg chg="ad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84" creationId="{A8F842CF-4441-46EA-9050-0CC06FAA3532}"/>
          </ac:picMkLst>
        </pc:picChg>
        <pc:picChg chg="add">
          <ac:chgData name="Χριστίνα Πετρά" userId="24f984e2-9254-45cf-b5f0-72cb0dc1b605" providerId="ADAL" clId="{698BB905-9096-4914-BF26-4B9FA7A6DADC}" dt="2022-11-13T01:11:51.608" v="602" actId="26606"/>
          <ac:picMkLst>
            <pc:docMk/>
            <pc:sldMk cId="1595230603" sldId="258"/>
            <ac:picMk id="85" creationId="{BD489763-A86B-4678-B9C3-772B8E209175}"/>
          </ac:picMkLst>
        </pc:picChg>
      </pc:sldChg>
      <pc:sldChg chg="addSp delSp modSp new mod setBg modClrScheme chgLayout">
        <pc:chgData name="Χριστίνα Πετρά" userId="24f984e2-9254-45cf-b5f0-72cb0dc1b605" providerId="ADAL" clId="{698BB905-9096-4914-BF26-4B9FA7A6DADC}" dt="2022-11-13T01:34:11.855" v="1074" actId="5793"/>
        <pc:sldMkLst>
          <pc:docMk/>
          <pc:sldMk cId="256178346" sldId="259"/>
        </pc:sldMkLst>
        <pc:spChg chg="add del mod ord">
          <ac:chgData name="Χριστίνα Πετρά" userId="24f984e2-9254-45cf-b5f0-72cb0dc1b605" providerId="ADAL" clId="{698BB905-9096-4914-BF26-4B9FA7A6DADC}" dt="2022-11-13T01:33:35.441" v="1065" actId="26606"/>
          <ac:spMkLst>
            <pc:docMk/>
            <pc:sldMk cId="256178346" sldId="259"/>
            <ac:spMk id="2" creationId="{B06BAC5D-51A5-BEEA-DF4F-E85327BC6379}"/>
          </ac:spMkLst>
        </pc:spChg>
        <pc:spChg chg="del">
          <ac:chgData name="Χριστίνα Πετρά" userId="24f984e2-9254-45cf-b5f0-72cb0dc1b605" providerId="ADAL" clId="{698BB905-9096-4914-BF26-4B9FA7A6DADC}" dt="2022-11-13T01:27:11.993" v="1014" actId="931"/>
          <ac:spMkLst>
            <pc:docMk/>
            <pc:sldMk cId="256178346" sldId="259"/>
            <ac:spMk id="3" creationId="{39127FA7-4C17-B6CB-2800-2342531C2472}"/>
          </ac:spMkLst>
        </pc:spChg>
        <pc:spChg chg="mod ord">
          <ac:chgData name="Χριστίνα Πετρά" userId="24f984e2-9254-45cf-b5f0-72cb0dc1b605" providerId="ADAL" clId="{698BB905-9096-4914-BF26-4B9FA7A6DADC}" dt="2022-11-13T01:34:11.855" v="1074" actId="5793"/>
          <ac:spMkLst>
            <pc:docMk/>
            <pc:sldMk cId="256178346" sldId="259"/>
            <ac:spMk id="4" creationId="{157033C9-F526-DBB8-A732-D75081B9B0D8}"/>
          </ac:spMkLst>
        </pc:spChg>
        <pc:spChg chg="add del mod ord">
          <ac:chgData name="Χριστίνα Πετρά" userId="24f984e2-9254-45cf-b5f0-72cb0dc1b605" providerId="ADAL" clId="{698BB905-9096-4914-BF26-4B9FA7A6DADC}" dt="2022-11-13T01:32:24.556" v="1050" actId="21"/>
          <ac:spMkLst>
            <pc:docMk/>
            <pc:sldMk cId="256178346" sldId="259"/>
            <ac:spMk id="9" creationId="{AE8F87A2-2F16-24EF-4E6C-529DDA850DF1}"/>
          </ac:spMkLst>
        </pc:spChg>
        <pc:spChg chg="add del mod ord">
          <ac:chgData name="Χριστίνα Πετρά" userId="24f984e2-9254-45cf-b5f0-72cb0dc1b605" providerId="ADAL" clId="{698BB905-9096-4914-BF26-4B9FA7A6DADC}" dt="2022-11-13T01:32:02.627" v="1045" actId="931"/>
          <ac:spMkLst>
            <pc:docMk/>
            <pc:sldMk cId="256178346" sldId="259"/>
            <ac:spMk id="10" creationId="{7C48E1F5-D25E-CAB0-BFD6-FBF85460BA6E}"/>
          </ac:spMkLst>
        </pc:spChg>
        <pc:spChg chg="add del">
          <ac:chgData name="Χριστίνα Πετρά" userId="24f984e2-9254-45cf-b5f0-72cb0dc1b605" providerId="ADAL" clId="{698BB905-9096-4914-BF26-4B9FA7A6DADC}" dt="2022-11-13T01:27:42.825" v="1018" actId="26606"/>
          <ac:spMkLst>
            <pc:docMk/>
            <pc:sldMk cId="256178346" sldId="259"/>
            <ac:spMk id="15" creationId="{FE5ECD52-6A23-4FF4-8C32-7B5DE9973ADA}"/>
          </ac:spMkLst>
        </pc:spChg>
        <pc:spChg chg="add del mod">
          <ac:chgData name="Χριστίνα Πετρά" userId="24f984e2-9254-45cf-b5f0-72cb0dc1b605" providerId="ADAL" clId="{698BB905-9096-4914-BF26-4B9FA7A6DADC}" dt="2022-11-13T01:32:20.150" v="1049" actId="21"/>
          <ac:spMkLst>
            <pc:docMk/>
            <pc:sldMk cId="256178346" sldId="259"/>
            <ac:spMk id="18" creationId="{D071F25D-3EE6-7642-0B0E-B4933A042DD2}"/>
          </ac:spMkLst>
        </pc:spChg>
        <pc:spChg chg="add del">
          <ac:chgData name="Χριστίνα Πετρά" userId="24f984e2-9254-45cf-b5f0-72cb0dc1b605" providerId="ADAL" clId="{698BB905-9096-4914-BF26-4B9FA7A6DADC}" dt="2022-11-13T01:27:42.825" v="1018" actId="26606"/>
          <ac:spMkLst>
            <pc:docMk/>
            <pc:sldMk cId="256178346" sldId="259"/>
            <ac:spMk id="21" creationId="{45624C63-3CCA-4EA6-B822-6E710A82062B}"/>
          </ac:spMkLst>
        </pc:spChg>
        <pc:spChg chg="add del">
          <ac:chgData name="Χριστίνα Πετρά" userId="24f984e2-9254-45cf-b5f0-72cb0dc1b605" providerId="ADAL" clId="{698BB905-9096-4914-BF26-4B9FA7A6DADC}" dt="2022-11-13T01:33:27.192" v="1060" actId="26606"/>
          <ac:spMkLst>
            <pc:docMk/>
            <pc:sldMk cId="256178346" sldId="259"/>
            <ac:spMk id="22" creationId="{15BF20A1-7C3A-4BEC-BE35-8AA3E9F011CA}"/>
          </ac:spMkLst>
        </pc:spChg>
        <pc:spChg chg="add del">
          <ac:chgData name="Χριστίνα Πετρά" userId="24f984e2-9254-45cf-b5f0-72cb0dc1b605" providerId="ADAL" clId="{698BB905-9096-4914-BF26-4B9FA7A6DADC}" dt="2022-11-13T01:27:42.825" v="1018" actId="26606"/>
          <ac:spMkLst>
            <pc:docMk/>
            <pc:sldMk cId="256178346" sldId="259"/>
            <ac:spMk id="23" creationId="{8CFA7DB6-9E1C-4921-AAAA-A5A1EDBCBA15}"/>
          </ac:spMkLst>
        </pc:spChg>
        <pc:spChg chg="add del">
          <ac:chgData name="Χριστίνα Πετρά" userId="24f984e2-9254-45cf-b5f0-72cb0dc1b605" providerId="ADAL" clId="{698BB905-9096-4914-BF26-4B9FA7A6DADC}" dt="2022-11-13T01:27:45.491" v="1020" actId="26606"/>
          <ac:spMkLst>
            <pc:docMk/>
            <pc:sldMk cId="256178346" sldId="259"/>
            <ac:spMk id="27" creationId="{FE5ECD52-6A23-4FF4-8C32-7B5DE9973ADA}"/>
          </ac:spMkLst>
        </pc:spChg>
        <pc:spChg chg="add del">
          <ac:chgData name="Χριστίνα Πετρά" userId="24f984e2-9254-45cf-b5f0-72cb0dc1b605" providerId="ADAL" clId="{698BB905-9096-4914-BF26-4B9FA7A6DADC}" dt="2022-11-13T01:27:45.491" v="1020" actId="26606"/>
          <ac:spMkLst>
            <pc:docMk/>
            <pc:sldMk cId="256178346" sldId="259"/>
            <ac:spMk id="30" creationId="{45624C63-3CCA-4EA6-B822-6E710A82062B}"/>
          </ac:spMkLst>
        </pc:spChg>
        <pc:spChg chg="add del">
          <ac:chgData name="Χριστίνα Πετρά" userId="24f984e2-9254-45cf-b5f0-72cb0dc1b605" providerId="ADAL" clId="{698BB905-9096-4914-BF26-4B9FA7A6DADC}" dt="2022-11-13T01:27:45.491" v="1020" actId="26606"/>
          <ac:spMkLst>
            <pc:docMk/>
            <pc:sldMk cId="256178346" sldId="259"/>
            <ac:spMk id="31" creationId="{1F6D1B57-10C5-4A11-968D-5EF04F324D63}"/>
          </ac:spMkLst>
        </pc:spChg>
        <pc:spChg chg="add del">
          <ac:chgData name="Χριστίνα Πετρά" userId="24f984e2-9254-45cf-b5f0-72cb0dc1b605" providerId="ADAL" clId="{698BB905-9096-4914-BF26-4B9FA7A6DADC}" dt="2022-11-13T01:27:47.701" v="1022" actId="26606"/>
          <ac:spMkLst>
            <pc:docMk/>
            <pc:sldMk cId="256178346" sldId="259"/>
            <ac:spMk id="35" creationId="{FE5ECD52-6A23-4FF4-8C32-7B5DE9973ADA}"/>
          </ac:spMkLst>
        </pc:spChg>
        <pc:spChg chg="add del">
          <ac:chgData name="Χριστίνα Πετρά" userId="24f984e2-9254-45cf-b5f0-72cb0dc1b605" providerId="ADAL" clId="{698BB905-9096-4914-BF26-4B9FA7A6DADC}" dt="2022-11-13T01:27:47.701" v="1022" actId="26606"/>
          <ac:spMkLst>
            <pc:docMk/>
            <pc:sldMk cId="256178346" sldId="259"/>
            <ac:spMk id="38" creationId="{45624C63-3CCA-4EA6-B822-6E710A82062B}"/>
          </ac:spMkLst>
        </pc:spChg>
        <pc:spChg chg="add del">
          <ac:chgData name="Χριστίνα Πετρά" userId="24f984e2-9254-45cf-b5f0-72cb0dc1b605" providerId="ADAL" clId="{698BB905-9096-4914-BF26-4B9FA7A6DADC}" dt="2022-11-13T01:33:27.192" v="1060" actId="26606"/>
          <ac:spMkLst>
            <pc:docMk/>
            <pc:sldMk cId="256178346" sldId="259"/>
            <ac:spMk id="39" creationId="{7FDEDC12-69DE-40B2-9801-E7FFEC7C1727}"/>
          </ac:spMkLst>
        </pc:spChg>
        <pc:spChg chg="add del">
          <ac:chgData name="Χριστίνα Πετρά" userId="24f984e2-9254-45cf-b5f0-72cb0dc1b605" providerId="ADAL" clId="{698BB905-9096-4914-BF26-4B9FA7A6DADC}" dt="2022-11-13T01:27:50.769" v="1024" actId="26606"/>
          <ac:spMkLst>
            <pc:docMk/>
            <pc:sldMk cId="256178346" sldId="259"/>
            <ac:spMk id="42" creationId="{FE5ECD52-6A23-4FF4-8C32-7B5DE9973ADA}"/>
          </ac:spMkLst>
        </pc:spChg>
        <pc:spChg chg="add del">
          <ac:chgData name="Χριστίνα Πετρά" userId="24f984e2-9254-45cf-b5f0-72cb0dc1b605" providerId="ADAL" clId="{698BB905-9096-4914-BF26-4B9FA7A6DADC}" dt="2022-11-13T01:27:50.769" v="1024" actId="26606"/>
          <ac:spMkLst>
            <pc:docMk/>
            <pc:sldMk cId="256178346" sldId="259"/>
            <ac:spMk id="45" creationId="{45624C63-3CCA-4EA6-B822-6E710A82062B}"/>
          </ac:spMkLst>
        </pc:spChg>
        <pc:spChg chg="add del">
          <ac:chgData name="Χριστίνα Πετρά" userId="24f984e2-9254-45cf-b5f0-72cb0dc1b605" providerId="ADAL" clId="{698BB905-9096-4914-BF26-4B9FA7A6DADC}" dt="2022-11-13T01:27:50.769" v="1024" actId="26606"/>
          <ac:spMkLst>
            <pc:docMk/>
            <pc:sldMk cId="256178346" sldId="259"/>
            <ac:spMk id="46" creationId="{0D93D774-E48C-4FFC-816B-0C472273F1EE}"/>
          </ac:spMkLst>
        </pc:spChg>
        <pc:spChg chg="add del">
          <ac:chgData name="Χριστίνα Πετρά" userId="24f984e2-9254-45cf-b5f0-72cb0dc1b605" providerId="ADAL" clId="{698BB905-9096-4914-BF26-4B9FA7A6DADC}" dt="2022-11-13T01:33:27.192" v="1060" actId="26606"/>
          <ac:spMkLst>
            <pc:docMk/>
            <pc:sldMk cId="256178346" sldId="259"/>
            <ac:spMk id="47" creationId="{77563192-C868-4288-9894-F697B24D722A}"/>
          </ac:spMkLst>
        </pc:spChg>
        <pc:spChg chg="add del">
          <ac:chgData name="Χριστίνα Πετρά" userId="24f984e2-9254-45cf-b5f0-72cb0dc1b605" providerId="ADAL" clId="{698BB905-9096-4914-BF26-4B9FA7A6DADC}" dt="2022-11-13T01:29:14.070" v="1026" actId="26606"/>
          <ac:spMkLst>
            <pc:docMk/>
            <pc:sldMk cId="256178346" sldId="259"/>
            <ac:spMk id="50" creationId="{FE5ECD52-6A23-4FF4-8C32-7B5DE9973ADA}"/>
          </ac:spMkLst>
        </pc:spChg>
        <pc:spChg chg="add del">
          <ac:chgData name="Χριστίνα Πετρά" userId="24f984e2-9254-45cf-b5f0-72cb0dc1b605" providerId="ADAL" clId="{698BB905-9096-4914-BF26-4B9FA7A6DADC}" dt="2022-11-13T01:29:14.070" v="1026" actId="26606"/>
          <ac:spMkLst>
            <pc:docMk/>
            <pc:sldMk cId="256178346" sldId="259"/>
            <ac:spMk id="53" creationId="{45624C63-3CCA-4EA6-B822-6E710A82062B}"/>
          </ac:spMkLst>
        </pc:spChg>
        <pc:spChg chg="add del">
          <ac:chgData name="Χριστίνα Πετρά" userId="24f984e2-9254-45cf-b5f0-72cb0dc1b605" providerId="ADAL" clId="{698BB905-9096-4914-BF26-4B9FA7A6DADC}" dt="2022-11-13T01:29:14.070" v="1026" actId="26606"/>
          <ac:spMkLst>
            <pc:docMk/>
            <pc:sldMk cId="256178346" sldId="259"/>
            <ac:spMk id="54" creationId="{8CFA7DB6-9E1C-4921-AAAA-A5A1EDBCBA15}"/>
          </ac:spMkLst>
        </pc:spChg>
        <pc:spChg chg="add del">
          <ac:chgData name="Χριστίνα Πετρά" userId="24f984e2-9254-45cf-b5f0-72cb0dc1b605" providerId="ADAL" clId="{698BB905-9096-4914-BF26-4B9FA7A6DADC}" dt="2022-11-13T01:33:33.181" v="1062" actId="26606"/>
          <ac:spMkLst>
            <pc:docMk/>
            <pc:sldMk cId="256178346" sldId="259"/>
            <ac:spMk id="57" creationId="{15BF20A1-7C3A-4BEC-BE35-8AA3E9F011CA}"/>
          </ac:spMkLst>
        </pc:spChg>
        <pc:spChg chg="add del">
          <ac:chgData name="Χριστίνα Πετρά" userId="24f984e2-9254-45cf-b5f0-72cb0dc1b605" providerId="ADAL" clId="{698BB905-9096-4914-BF26-4B9FA7A6DADC}" dt="2022-11-13T01:33:33.181" v="1062" actId="26606"/>
          <ac:spMkLst>
            <pc:docMk/>
            <pc:sldMk cId="256178346" sldId="259"/>
            <ac:spMk id="60" creationId="{7FDEDC12-69DE-40B2-9801-E7FFEC7C1727}"/>
          </ac:spMkLst>
        </pc:spChg>
        <pc:spChg chg="add del">
          <ac:chgData name="Χριστίνα Πετρά" userId="24f984e2-9254-45cf-b5f0-72cb0dc1b605" providerId="ADAL" clId="{698BB905-9096-4914-BF26-4B9FA7A6DADC}" dt="2022-11-13T01:33:35.368" v="1064" actId="26606"/>
          <ac:spMkLst>
            <pc:docMk/>
            <pc:sldMk cId="256178346" sldId="259"/>
            <ac:spMk id="64" creationId="{15BF20A1-7C3A-4BEC-BE35-8AA3E9F011CA}"/>
          </ac:spMkLst>
        </pc:spChg>
        <pc:spChg chg="add del">
          <ac:chgData name="Χριστίνα Πετρά" userId="24f984e2-9254-45cf-b5f0-72cb0dc1b605" providerId="ADAL" clId="{698BB905-9096-4914-BF26-4B9FA7A6DADC}" dt="2022-11-13T01:33:35.368" v="1064" actId="26606"/>
          <ac:spMkLst>
            <pc:docMk/>
            <pc:sldMk cId="256178346" sldId="259"/>
            <ac:spMk id="67" creationId="{7FDEDC12-69DE-40B2-9801-E7FFEC7C1727}"/>
          </ac:spMkLst>
        </pc:spChg>
        <pc:spChg chg="add">
          <ac:chgData name="Χριστίνα Πετρά" userId="24f984e2-9254-45cf-b5f0-72cb0dc1b605" providerId="ADAL" clId="{698BB905-9096-4914-BF26-4B9FA7A6DADC}" dt="2022-11-13T01:33:35.441" v="1065" actId="26606"/>
          <ac:spMkLst>
            <pc:docMk/>
            <pc:sldMk cId="256178346" sldId="259"/>
            <ac:spMk id="71" creationId="{15BF20A1-7C3A-4BEC-BE35-8AA3E9F011CA}"/>
          </ac:spMkLst>
        </pc:spChg>
        <pc:spChg chg="add">
          <ac:chgData name="Χριστίνα Πετρά" userId="24f984e2-9254-45cf-b5f0-72cb0dc1b605" providerId="ADAL" clId="{698BB905-9096-4914-BF26-4B9FA7A6DADC}" dt="2022-11-13T01:33:35.441" v="1065" actId="26606"/>
          <ac:spMkLst>
            <pc:docMk/>
            <pc:sldMk cId="256178346" sldId="259"/>
            <ac:spMk id="74" creationId="{7FDEDC12-69DE-40B2-9801-E7FFEC7C1727}"/>
          </ac:spMkLst>
        </pc:spChg>
        <pc:spChg chg="add">
          <ac:chgData name="Χριστίνα Πετρά" userId="24f984e2-9254-45cf-b5f0-72cb0dc1b605" providerId="ADAL" clId="{698BB905-9096-4914-BF26-4B9FA7A6DADC}" dt="2022-11-13T01:33:35.441" v="1065" actId="26606"/>
          <ac:spMkLst>
            <pc:docMk/>
            <pc:sldMk cId="256178346" sldId="259"/>
            <ac:spMk id="75" creationId="{77563192-C868-4288-9894-F697B24D722A}"/>
          </ac:spMkLst>
        </pc:spChg>
        <pc:picChg chg="add mod ord">
          <ac:chgData name="Χριστίνα Πετρά" userId="24f984e2-9254-45cf-b5f0-72cb0dc1b605" providerId="ADAL" clId="{698BB905-9096-4914-BF26-4B9FA7A6DADC}" dt="2022-11-13T01:33:40.662" v="1066" actId="1076"/>
          <ac:picMkLst>
            <pc:docMk/>
            <pc:sldMk cId="256178346" sldId="259"/>
            <ac:picMk id="6" creationId="{DA4E9B9A-B34B-AC37-6780-F97F79D8538F}"/>
          </ac:picMkLst>
        </pc:picChg>
        <pc:picChg chg="add del mod">
          <ac:chgData name="Χριστίνα Πετρά" userId="24f984e2-9254-45cf-b5f0-72cb0dc1b605" providerId="ADAL" clId="{698BB905-9096-4914-BF26-4B9FA7A6DADC}" dt="2022-11-13T01:31:57.391" v="1044" actId="21"/>
          <ac:picMkLst>
            <pc:docMk/>
            <pc:sldMk cId="256178346" sldId="259"/>
            <ac:picMk id="8" creationId="{FFBBA3F4-D74C-2338-30BF-E38B03FAFCB9}"/>
          </ac:picMkLst>
        </pc:picChg>
        <pc:picChg chg="add del">
          <ac:chgData name="Χριστίνα Πετρά" userId="24f984e2-9254-45cf-b5f0-72cb0dc1b605" providerId="ADAL" clId="{698BB905-9096-4914-BF26-4B9FA7A6DADC}" dt="2022-11-13T01:27:42.825" v="1018" actId="26606"/>
          <ac:picMkLst>
            <pc:docMk/>
            <pc:sldMk cId="256178346" sldId="259"/>
            <ac:picMk id="11" creationId="{26E32CE1-D113-412E-9933-113646E21F53}"/>
          </ac:picMkLst>
        </pc:picChg>
        <pc:picChg chg="add del">
          <ac:chgData name="Χριστίνα Πετρά" userId="24f984e2-9254-45cf-b5f0-72cb0dc1b605" providerId="ADAL" clId="{698BB905-9096-4914-BF26-4B9FA7A6DADC}" dt="2022-11-13T01:27:42.825" v="1018" actId="26606"/>
          <ac:picMkLst>
            <pc:docMk/>
            <pc:sldMk cId="256178346" sldId="259"/>
            <ac:picMk id="13" creationId="{117B7C8B-175B-4009-808B-9F66FD108AB3}"/>
          </ac:picMkLst>
        </pc:picChg>
        <pc:picChg chg="add mod ord">
          <ac:chgData name="Χριστίνα Πετρά" userId="24f984e2-9254-45cf-b5f0-72cb0dc1b605" providerId="ADAL" clId="{698BB905-9096-4914-BF26-4B9FA7A6DADC}" dt="2022-11-13T01:33:49.667" v="1069" actId="14100"/>
          <ac:picMkLst>
            <pc:docMk/>
            <pc:sldMk cId="256178346" sldId="259"/>
            <ac:picMk id="14" creationId="{AD9C4AB8-4FD6-D887-EDAB-8919DDC5BAF1}"/>
          </ac:picMkLst>
        </pc:picChg>
        <pc:picChg chg="add del">
          <ac:chgData name="Χριστίνα Πετρά" userId="24f984e2-9254-45cf-b5f0-72cb0dc1b605" providerId="ADAL" clId="{698BB905-9096-4914-BF26-4B9FA7A6DADC}" dt="2022-11-13T01:33:27.192" v="1060" actId="26606"/>
          <ac:picMkLst>
            <pc:docMk/>
            <pc:sldMk cId="256178346" sldId="259"/>
            <ac:picMk id="16" creationId="{43D1E811-F82C-4FC0-8611-6CFC73FD9613}"/>
          </ac:picMkLst>
        </pc:picChg>
        <pc:picChg chg="add del">
          <ac:chgData name="Χριστίνα Πετρά" userId="24f984e2-9254-45cf-b5f0-72cb0dc1b605" providerId="ADAL" clId="{698BB905-9096-4914-BF26-4B9FA7A6DADC}" dt="2022-11-13T01:27:42.825" v="1018" actId="26606"/>
          <ac:picMkLst>
            <pc:docMk/>
            <pc:sldMk cId="256178346" sldId="259"/>
            <ac:picMk id="17" creationId="{5C3F2B96-5F34-41C9-8E37-A9CD279A4270}"/>
          </ac:picMkLst>
        </pc:picChg>
        <pc:picChg chg="add del">
          <ac:chgData name="Χριστίνα Πετρά" userId="24f984e2-9254-45cf-b5f0-72cb0dc1b605" providerId="ADAL" clId="{698BB905-9096-4914-BF26-4B9FA7A6DADC}" dt="2022-11-13T01:27:42.825" v="1018" actId="26606"/>
          <ac:picMkLst>
            <pc:docMk/>
            <pc:sldMk cId="256178346" sldId="259"/>
            <ac:picMk id="19" creationId="{9A4E02BF-4F0E-44E2-A489-075900B7866C}"/>
          </ac:picMkLst>
        </pc:picChg>
        <pc:picChg chg="add del">
          <ac:chgData name="Χριστίνα Πετρά" userId="24f984e2-9254-45cf-b5f0-72cb0dc1b605" providerId="ADAL" clId="{698BB905-9096-4914-BF26-4B9FA7A6DADC}" dt="2022-11-13T01:33:27.192" v="1060" actId="26606"/>
          <ac:picMkLst>
            <pc:docMk/>
            <pc:sldMk cId="256178346" sldId="259"/>
            <ac:picMk id="20" creationId="{AAC6183A-13DD-465B-9338-4D7F5D52394F}"/>
          </ac:picMkLst>
        </pc:picChg>
        <pc:picChg chg="add del">
          <ac:chgData name="Χριστίνα Πετρά" userId="24f984e2-9254-45cf-b5f0-72cb0dc1b605" providerId="ADAL" clId="{698BB905-9096-4914-BF26-4B9FA7A6DADC}" dt="2022-11-13T01:33:27.192" v="1060" actId="26606"/>
          <ac:picMkLst>
            <pc:docMk/>
            <pc:sldMk cId="256178346" sldId="259"/>
            <ac:picMk id="24" creationId="{46D3BD4A-EBCB-4B8A-BA9C-A6927EB621A0}"/>
          </ac:picMkLst>
        </pc:picChg>
        <pc:picChg chg="add del">
          <ac:chgData name="Χριστίνα Πετρά" userId="24f984e2-9254-45cf-b5f0-72cb0dc1b605" providerId="ADAL" clId="{698BB905-9096-4914-BF26-4B9FA7A6DADC}" dt="2022-11-13T01:27:45.491" v="1020" actId="26606"/>
          <ac:picMkLst>
            <pc:docMk/>
            <pc:sldMk cId="256178346" sldId="259"/>
            <ac:picMk id="25" creationId="{26E32CE1-D113-412E-9933-113646E21F53}"/>
          </ac:picMkLst>
        </pc:picChg>
        <pc:picChg chg="add del">
          <ac:chgData name="Χριστίνα Πετρά" userId="24f984e2-9254-45cf-b5f0-72cb0dc1b605" providerId="ADAL" clId="{698BB905-9096-4914-BF26-4B9FA7A6DADC}" dt="2022-11-13T01:27:45.491" v="1020" actId="26606"/>
          <ac:picMkLst>
            <pc:docMk/>
            <pc:sldMk cId="256178346" sldId="259"/>
            <ac:picMk id="26" creationId="{117B7C8B-175B-4009-808B-9F66FD108AB3}"/>
          </ac:picMkLst>
        </pc:picChg>
        <pc:picChg chg="add del">
          <ac:chgData name="Χριστίνα Πετρά" userId="24f984e2-9254-45cf-b5f0-72cb0dc1b605" providerId="ADAL" clId="{698BB905-9096-4914-BF26-4B9FA7A6DADC}" dt="2022-11-13T01:27:45.491" v="1020" actId="26606"/>
          <ac:picMkLst>
            <pc:docMk/>
            <pc:sldMk cId="256178346" sldId="259"/>
            <ac:picMk id="28" creationId="{5C3F2B96-5F34-41C9-8E37-A9CD279A4270}"/>
          </ac:picMkLst>
        </pc:picChg>
        <pc:picChg chg="add del">
          <ac:chgData name="Χριστίνα Πετρά" userId="24f984e2-9254-45cf-b5f0-72cb0dc1b605" providerId="ADAL" clId="{698BB905-9096-4914-BF26-4B9FA7A6DADC}" dt="2022-11-13T01:27:45.491" v="1020" actId="26606"/>
          <ac:picMkLst>
            <pc:docMk/>
            <pc:sldMk cId="256178346" sldId="259"/>
            <ac:picMk id="29" creationId="{9A4E02BF-4F0E-44E2-A489-075900B7866C}"/>
          </ac:picMkLst>
        </pc:picChg>
        <pc:picChg chg="add del">
          <ac:chgData name="Χριστίνα Πετρά" userId="24f984e2-9254-45cf-b5f0-72cb0dc1b605" providerId="ADAL" clId="{698BB905-9096-4914-BF26-4B9FA7A6DADC}" dt="2022-11-13T01:33:27.192" v="1060" actId="26606"/>
          <ac:picMkLst>
            <pc:docMk/>
            <pc:sldMk cId="256178346" sldId="259"/>
            <ac:picMk id="32" creationId="{F483E078-4237-4FFA-8437-F7E6C799F7BE}"/>
          </ac:picMkLst>
        </pc:picChg>
        <pc:picChg chg="add del">
          <ac:chgData name="Χριστίνα Πετρά" userId="24f984e2-9254-45cf-b5f0-72cb0dc1b605" providerId="ADAL" clId="{698BB905-9096-4914-BF26-4B9FA7A6DADC}" dt="2022-11-13T01:27:47.701" v="1022" actId="26606"/>
          <ac:picMkLst>
            <pc:docMk/>
            <pc:sldMk cId="256178346" sldId="259"/>
            <ac:picMk id="33" creationId="{26E32CE1-D113-412E-9933-113646E21F53}"/>
          </ac:picMkLst>
        </pc:picChg>
        <pc:picChg chg="add del">
          <ac:chgData name="Χριστίνα Πετρά" userId="24f984e2-9254-45cf-b5f0-72cb0dc1b605" providerId="ADAL" clId="{698BB905-9096-4914-BF26-4B9FA7A6DADC}" dt="2022-11-13T01:27:47.701" v="1022" actId="26606"/>
          <ac:picMkLst>
            <pc:docMk/>
            <pc:sldMk cId="256178346" sldId="259"/>
            <ac:picMk id="34" creationId="{117B7C8B-175B-4009-808B-9F66FD108AB3}"/>
          </ac:picMkLst>
        </pc:picChg>
        <pc:picChg chg="add del">
          <ac:chgData name="Χριστίνα Πετρά" userId="24f984e2-9254-45cf-b5f0-72cb0dc1b605" providerId="ADAL" clId="{698BB905-9096-4914-BF26-4B9FA7A6DADC}" dt="2022-11-13T01:27:47.701" v="1022" actId="26606"/>
          <ac:picMkLst>
            <pc:docMk/>
            <pc:sldMk cId="256178346" sldId="259"/>
            <ac:picMk id="36" creationId="{5C3F2B96-5F34-41C9-8E37-A9CD279A4270}"/>
          </ac:picMkLst>
        </pc:picChg>
        <pc:picChg chg="add del">
          <ac:chgData name="Χριστίνα Πετρά" userId="24f984e2-9254-45cf-b5f0-72cb0dc1b605" providerId="ADAL" clId="{698BB905-9096-4914-BF26-4B9FA7A6DADC}" dt="2022-11-13T01:27:47.701" v="1022" actId="26606"/>
          <ac:picMkLst>
            <pc:docMk/>
            <pc:sldMk cId="256178346" sldId="259"/>
            <ac:picMk id="37" creationId="{9A4E02BF-4F0E-44E2-A489-075900B7866C}"/>
          </ac:picMkLst>
        </pc:picChg>
        <pc:picChg chg="add del">
          <ac:chgData name="Χριστίνα Πετρά" userId="24f984e2-9254-45cf-b5f0-72cb0dc1b605" providerId="ADAL" clId="{698BB905-9096-4914-BF26-4B9FA7A6DADC}" dt="2022-11-13T01:27:50.769" v="1024" actId="26606"/>
          <ac:picMkLst>
            <pc:docMk/>
            <pc:sldMk cId="256178346" sldId="259"/>
            <ac:picMk id="40" creationId="{26E32CE1-D113-412E-9933-113646E21F53}"/>
          </ac:picMkLst>
        </pc:picChg>
        <pc:picChg chg="add del">
          <ac:chgData name="Χριστίνα Πετρά" userId="24f984e2-9254-45cf-b5f0-72cb0dc1b605" providerId="ADAL" clId="{698BB905-9096-4914-BF26-4B9FA7A6DADC}" dt="2022-11-13T01:27:50.769" v="1024" actId="26606"/>
          <ac:picMkLst>
            <pc:docMk/>
            <pc:sldMk cId="256178346" sldId="259"/>
            <ac:picMk id="41" creationId="{117B7C8B-175B-4009-808B-9F66FD108AB3}"/>
          </ac:picMkLst>
        </pc:picChg>
        <pc:picChg chg="add del">
          <ac:chgData name="Χριστίνα Πετρά" userId="24f984e2-9254-45cf-b5f0-72cb0dc1b605" providerId="ADAL" clId="{698BB905-9096-4914-BF26-4B9FA7A6DADC}" dt="2022-11-13T01:27:50.769" v="1024" actId="26606"/>
          <ac:picMkLst>
            <pc:docMk/>
            <pc:sldMk cId="256178346" sldId="259"/>
            <ac:picMk id="43" creationId="{5C3F2B96-5F34-41C9-8E37-A9CD279A4270}"/>
          </ac:picMkLst>
        </pc:picChg>
        <pc:picChg chg="add del">
          <ac:chgData name="Χριστίνα Πετρά" userId="24f984e2-9254-45cf-b5f0-72cb0dc1b605" providerId="ADAL" clId="{698BB905-9096-4914-BF26-4B9FA7A6DADC}" dt="2022-11-13T01:27:50.769" v="1024" actId="26606"/>
          <ac:picMkLst>
            <pc:docMk/>
            <pc:sldMk cId="256178346" sldId="259"/>
            <ac:picMk id="44" creationId="{9A4E02BF-4F0E-44E2-A489-075900B7866C}"/>
          </ac:picMkLst>
        </pc:picChg>
        <pc:picChg chg="add del">
          <ac:chgData name="Χριστίνα Πετρά" userId="24f984e2-9254-45cf-b5f0-72cb0dc1b605" providerId="ADAL" clId="{698BB905-9096-4914-BF26-4B9FA7A6DADC}" dt="2022-11-13T01:29:14.070" v="1026" actId="26606"/>
          <ac:picMkLst>
            <pc:docMk/>
            <pc:sldMk cId="256178346" sldId="259"/>
            <ac:picMk id="48" creationId="{26E32CE1-D113-412E-9933-113646E21F53}"/>
          </ac:picMkLst>
        </pc:picChg>
        <pc:picChg chg="add del">
          <ac:chgData name="Χριστίνα Πετρά" userId="24f984e2-9254-45cf-b5f0-72cb0dc1b605" providerId="ADAL" clId="{698BB905-9096-4914-BF26-4B9FA7A6DADC}" dt="2022-11-13T01:29:14.070" v="1026" actId="26606"/>
          <ac:picMkLst>
            <pc:docMk/>
            <pc:sldMk cId="256178346" sldId="259"/>
            <ac:picMk id="49" creationId="{117B7C8B-175B-4009-808B-9F66FD108AB3}"/>
          </ac:picMkLst>
        </pc:picChg>
        <pc:picChg chg="add del">
          <ac:chgData name="Χριστίνα Πετρά" userId="24f984e2-9254-45cf-b5f0-72cb0dc1b605" providerId="ADAL" clId="{698BB905-9096-4914-BF26-4B9FA7A6DADC}" dt="2022-11-13T01:29:14.070" v="1026" actId="26606"/>
          <ac:picMkLst>
            <pc:docMk/>
            <pc:sldMk cId="256178346" sldId="259"/>
            <ac:picMk id="51" creationId="{5C3F2B96-5F34-41C9-8E37-A9CD279A4270}"/>
          </ac:picMkLst>
        </pc:picChg>
        <pc:picChg chg="add del">
          <ac:chgData name="Χριστίνα Πετρά" userId="24f984e2-9254-45cf-b5f0-72cb0dc1b605" providerId="ADAL" clId="{698BB905-9096-4914-BF26-4B9FA7A6DADC}" dt="2022-11-13T01:29:14.070" v="1026" actId="26606"/>
          <ac:picMkLst>
            <pc:docMk/>
            <pc:sldMk cId="256178346" sldId="259"/>
            <ac:picMk id="52" creationId="{9A4E02BF-4F0E-44E2-A489-075900B7866C}"/>
          </ac:picMkLst>
        </pc:picChg>
        <pc:picChg chg="add del">
          <ac:chgData name="Χριστίνα Πετρά" userId="24f984e2-9254-45cf-b5f0-72cb0dc1b605" providerId="ADAL" clId="{698BB905-9096-4914-BF26-4B9FA7A6DADC}" dt="2022-11-13T01:33:33.181" v="1062" actId="26606"/>
          <ac:picMkLst>
            <pc:docMk/>
            <pc:sldMk cId="256178346" sldId="259"/>
            <ac:picMk id="55" creationId="{43D1E811-F82C-4FC0-8611-6CFC73FD9613}"/>
          </ac:picMkLst>
        </pc:picChg>
        <pc:picChg chg="add del">
          <ac:chgData name="Χριστίνα Πετρά" userId="24f984e2-9254-45cf-b5f0-72cb0dc1b605" providerId="ADAL" clId="{698BB905-9096-4914-BF26-4B9FA7A6DADC}" dt="2022-11-13T01:33:33.181" v="1062" actId="26606"/>
          <ac:picMkLst>
            <pc:docMk/>
            <pc:sldMk cId="256178346" sldId="259"/>
            <ac:picMk id="56" creationId="{AAC6183A-13DD-465B-9338-4D7F5D52394F}"/>
          </ac:picMkLst>
        </pc:picChg>
        <pc:picChg chg="add del">
          <ac:chgData name="Χριστίνα Πετρά" userId="24f984e2-9254-45cf-b5f0-72cb0dc1b605" providerId="ADAL" clId="{698BB905-9096-4914-BF26-4B9FA7A6DADC}" dt="2022-11-13T01:33:33.181" v="1062" actId="26606"/>
          <ac:picMkLst>
            <pc:docMk/>
            <pc:sldMk cId="256178346" sldId="259"/>
            <ac:picMk id="58" creationId="{46D3BD4A-EBCB-4B8A-BA9C-A6927EB621A0}"/>
          </ac:picMkLst>
        </pc:picChg>
        <pc:picChg chg="add del">
          <ac:chgData name="Χριστίνα Πετρά" userId="24f984e2-9254-45cf-b5f0-72cb0dc1b605" providerId="ADAL" clId="{698BB905-9096-4914-BF26-4B9FA7A6DADC}" dt="2022-11-13T01:33:33.181" v="1062" actId="26606"/>
          <ac:picMkLst>
            <pc:docMk/>
            <pc:sldMk cId="256178346" sldId="259"/>
            <ac:picMk id="59" creationId="{F483E078-4237-4FFA-8437-F7E6C799F7BE}"/>
          </ac:picMkLst>
        </pc:picChg>
        <pc:picChg chg="add del">
          <ac:chgData name="Χριστίνα Πετρά" userId="24f984e2-9254-45cf-b5f0-72cb0dc1b605" providerId="ADAL" clId="{698BB905-9096-4914-BF26-4B9FA7A6DADC}" dt="2022-11-13T01:33:35.368" v="1064" actId="26606"/>
          <ac:picMkLst>
            <pc:docMk/>
            <pc:sldMk cId="256178346" sldId="259"/>
            <ac:picMk id="62" creationId="{43D1E811-F82C-4FC0-8611-6CFC73FD9613}"/>
          </ac:picMkLst>
        </pc:picChg>
        <pc:picChg chg="add del">
          <ac:chgData name="Χριστίνα Πετρά" userId="24f984e2-9254-45cf-b5f0-72cb0dc1b605" providerId="ADAL" clId="{698BB905-9096-4914-BF26-4B9FA7A6DADC}" dt="2022-11-13T01:33:35.368" v="1064" actId="26606"/>
          <ac:picMkLst>
            <pc:docMk/>
            <pc:sldMk cId="256178346" sldId="259"/>
            <ac:picMk id="63" creationId="{AAC6183A-13DD-465B-9338-4D7F5D52394F}"/>
          </ac:picMkLst>
        </pc:picChg>
        <pc:picChg chg="add del">
          <ac:chgData name="Χριστίνα Πετρά" userId="24f984e2-9254-45cf-b5f0-72cb0dc1b605" providerId="ADAL" clId="{698BB905-9096-4914-BF26-4B9FA7A6DADC}" dt="2022-11-13T01:33:35.368" v="1064" actId="26606"/>
          <ac:picMkLst>
            <pc:docMk/>
            <pc:sldMk cId="256178346" sldId="259"/>
            <ac:picMk id="65" creationId="{46D3BD4A-EBCB-4B8A-BA9C-A6927EB621A0}"/>
          </ac:picMkLst>
        </pc:picChg>
        <pc:picChg chg="add del">
          <ac:chgData name="Χριστίνα Πετρά" userId="24f984e2-9254-45cf-b5f0-72cb0dc1b605" providerId="ADAL" clId="{698BB905-9096-4914-BF26-4B9FA7A6DADC}" dt="2022-11-13T01:33:35.368" v="1064" actId="26606"/>
          <ac:picMkLst>
            <pc:docMk/>
            <pc:sldMk cId="256178346" sldId="259"/>
            <ac:picMk id="66" creationId="{F483E078-4237-4FFA-8437-F7E6C799F7BE}"/>
          </ac:picMkLst>
        </pc:picChg>
        <pc:picChg chg="add">
          <ac:chgData name="Χριστίνα Πετρά" userId="24f984e2-9254-45cf-b5f0-72cb0dc1b605" providerId="ADAL" clId="{698BB905-9096-4914-BF26-4B9FA7A6DADC}" dt="2022-11-13T01:33:35.441" v="1065" actId="26606"/>
          <ac:picMkLst>
            <pc:docMk/>
            <pc:sldMk cId="256178346" sldId="259"/>
            <ac:picMk id="69" creationId="{43D1E811-F82C-4FC0-8611-6CFC73FD9613}"/>
          </ac:picMkLst>
        </pc:picChg>
        <pc:picChg chg="add">
          <ac:chgData name="Χριστίνα Πετρά" userId="24f984e2-9254-45cf-b5f0-72cb0dc1b605" providerId="ADAL" clId="{698BB905-9096-4914-BF26-4B9FA7A6DADC}" dt="2022-11-13T01:33:35.441" v="1065" actId="26606"/>
          <ac:picMkLst>
            <pc:docMk/>
            <pc:sldMk cId="256178346" sldId="259"/>
            <ac:picMk id="70" creationId="{AAC6183A-13DD-465B-9338-4D7F5D52394F}"/>
          </ac:picMkLst>
        </pc:picChg>
        <pc:picChg chg="add">
          <ac:chgData name="Χριστίνα Πετρά" userId="24f984e2-9254-45cf-b5f0-72cb0dc1b605" providerId="ADAL" clId="{698BB905-9096-4914-BF26-4B9FA7A6DADC}" dt="2022-11-13T01:33:35.441" v="1065" actId="26606"/>
          <ac:picMkLst>
            <pc:docMk/>
            <pc:sldMk cId="256178346" sldId="259"/>
            <ac:picMk id="72" creationId="{46D3BD4A-EBCB-4B8A-BA9C-A6927EB621A0}"/>
          </ac:picMkLst>
        </pc:picChg>
        <pc:picChg chg="add">
          <ac:chgData name="Χριστίνα Πετρά" userId="24f984e2-9254-45cf-b5f0-72cb0dc1b605" providerId="ADAL" clId="{698BB905-9096-4914-BF26-4B9FA7A6DADC}" dt="2022-11-13T01:33:35.441" v="1065" actId="26606"/>
          <ac:picMkLst>
            <pc:docMk/>
            <pc:sldMk cId="256178346" sldId="259"/>
            <ac:picMk id="73" creationId="{F483E078-4237-4FFA-8437-F7E6C799F7BE}"/>
          </ac:picMkLst>
        </pc:picChg>
      </pc:sldChg>
      <pc:sldChg chg="addSp delSp modSp new mod">
        <pc:chgData name="Χριστίνα Πετρά" userId="24f984e2-9254-45cf-b5f0-72cb0dc1b605" providerId="ADAL" clId="{698BB905-9096-4914-BF26-4B9FA7A6DADC}" dt="2022-11-13T01:48:26.886" v="1543" actId="20577"/>
        <pc:sldMkLst>
          <pc:docMk/>
          <pc:sldMk cId="3511274401" sldId="260"/>
        </pc:sldMkLst>
        <pc:spChg chg="mod">
          <ac:chgData name="Χριστίνα Πετρά" userId="24f984e2-9254-45cf-b5f0-72cb0dc1b605" providerId="ADAL" clId="{698BB905-9096-4914-BF26-4B9FA7A6DADC}" dt="2022-11-13T01:35:35.457" v="1099" actId="115"/>
          <ac:spMkLst>
            <pc:docMk/>
            <pc:sldMk cId="3511274401" sldId="260"/>
            <ac:spMk id="2" creationId="{6DF4E62B-4D74-5945-9FEF-3FA60B50B693}"/>
          </ac:spMkLst>
        </pc:spChg>
        <pc:spChg chg="mod">
          <ac:chgData name="Χριστίνα Πετρά" userId="24f984e2-9254-45cf-b5f0-72cb0dc1b605" providerId="ADAL" clId="{698BB905-9096-4914-BF26-4B9FA7A6DADC}" dt="2022-11-13T01:36:11.675" v="1126" actId="1076"/>
          <ac:spMkLst>
            <pc:docMk/>
            <pc:sldMk cId="3511274401" sldId="260"/>
            <ac:spMk id="3" creationId="{A720B116-9A50-2E3D-B538-B8CC4C00281E}"/>
          </ac:spMkLst>
        </pc:spChg>
        <pc:spChg chg="mod">
          <ac:chgData name="Χριστίνα Πετρά" userId="24f984e2-9254-45cf-b5f0-72cb0dc1b605" providerId="ADAL" clId="{698BB905-9096-4914-BF26-4B9FA7A6DADC}" dt="2022-11-13T01:48:26.886" v="1543" actId="20577"/>
          <ac:spMkLst>
            <pc:docMk/>
            <pc:sldMk cId="3511274401" sldId="260"/>
            <ac:spMk id="4" creationId="{2778332B-0AA8-AB66-3C21-24CE31A805EE}"/>
          </ac:spMkLst>
        </pc:spChg>
        <pc:spChg chg="mod">
          <ac:chgData name="Χριστίνα Πετρά" userId="24f984e2-9254-45cf-b5f0-72cb0dc1b605" providerId="ADAL" clId="{698BB905-9096-4914-BF26-4B9FA7A6DADC}" dt="2022-11-13T01:36:21.427" v="1128" actId="1076"/>
          <ac:spMkLst>
            <pc:docMk/>
            <pc:sldMk cId="3511274401" sldId="260"/>
            <ac:spMk id="5" creationId="{39CD7B4F-1B46-9C4D-EF3D-A1528173E8C9}"/>
          </ac:spMkLst>
        </pc:spChg>
        <pc:spChg chg="mod">
          <ac:chgData name="Χριστίνα Πετρά" userId="24f984e2-9254-45cf-b5f0-72cb0dc1b605" providerId="ADAL" clId="{698BB905-9096-4914-BF26-4B9FA7A6DADC}" dt="2022-11-13T01:48:24.128" v="1542" actId="20577"/>
          <ac:spMkLst>
            <pc:docMk/>
            <pc:sldMk cId="3511274401" sldId="260"/>
            <ac:spMk id="6" creationId="{83AC0288-39CB-B7A4-BEE4-0C1ED2826C8B}"/>
          </ac:spMkLst>
        </pc:spChg>
        <pc:spChg chg="mod">
          <ac:chgData name="Χριστίνα Πετρά" userId="24f984e2-9254-45cf-b5f0-72cb0dc1b605" providerId="ADAL" clId="{698BB905-9096-4914-BF26-4B9FA7A6DADC}" dt="2022-11-13T01:36:31.125" v="1130" actId="1076"/>
          <ac:spMkLst>
            <pc:docMk/>
            <pc:sldMk cId="3511274401" sldId="260"/>
            <ac:spMk id="7" creationId="{E79BB783-731A-8DCE-B34A-53D2289C7137}"/>
          </ac:spMkLst>
        </pc:spChg>
        <pc:spChg chg="mod">
          <ac:chgData name="Χριστίνα Πετρά" userId="24f984e2-9254-45cf-b5f0-72cb0dc1b605" providerId="ADAL" clId="{698BB905-9096-4914-BF26-4B9FA7A6DADC}" dt="2022-11-13T01:47:05.674" v="1524" actId="20577"/>
          <ac:spMkLst>
            <pc:docMk/>
            <pc:sldMk cId="3511274401" sldId="260"/>
            <ac:spMk id="8" creationId="{898633E5-1198-F734-6412-7904F9427758}"/>
          </ac:spMkLst>
        </pc:spChg>
        <pc:spChg chg="add del mod">
          <ac:chgData name="Χριστίνα Πετρά" userId="24f984e2-9254-45cf-b5f0-72cb0dc1b605" providerId="ADAL" clId="{698BB905-9096-4914-BF26-4B9FA7A6DADC}" dt="2022-11-13T01:37:40.470" v="1140"/>
          <ac:spMkLst>
            <pc:docMk/>
            <pc:sldMk cId="3511274401" sldId="260"/>
            <ac:spMk id="10" creationId="{864D5E95-7B24-94D6-BB79-7800907B483F}"/>
          </ac:spMkLst>
        </pc:spChg>
        <pc:spChg chg="add del mod">
          <ac:chgData name="Χριστίνα Πετρά" userId="24f984e2-9254-45cf-b5f0-72cb0dc1b605" providerId="ADAL" clId="{698BB905-9096-4914-BF26-4B9FA7A6DADC}" dt="2022-11-13T01:39:01.839" v="1188" actId="20577"/>
          <ac:spMkLst>
            <pc:docMk/>
            <pc:sldMk cId="3511274401" sldId="260"/>
            <ac:spMk id="11" creationId="{20836F20-65FE-3738-CE45-ADF89D506016}"/>
          </ac:spMkLst>
        </pc:spChg>
        <pc:picChg chg="add del mod">
          <ac:chgData name="Χριστίνα Πετρά" userId="24f984e2-9254-45cf-b5f0-72cb0dc1b605" providerId="ADAL" clId="{698BB905-9096-4914-BF26-4B9FA7A6DADC}" dt="2022-11-13T01:36:59.437" v="1136" actId="21"/>
          <ac:picMkLst>
            <pc:docMk/>
            <pc:sldMk cId="3511274401" sldId="260"/>
            <ac:picMk id="9" creationId="{B944F8B8-1C11-5827-2AAA-634C5106E64B}"/>
          </ac:picMkLst>
        </pc:picChg>
      </pc:sldChg>
      <pc:sldChg chg="addSp delSp modSp new mod">
        <pc:chgData name="Χριστίνα Πετρά" userId="24f984e2-9254-45cf-b5f0-72cb0dc1b605" providerId="ADAL" clId="{698BB905-9096-4914-BF26-4B9FA7A6DADC}" dt="2022-11-13T01:52:36.837" v="1581" actId="14100"/>
        <pc:sldMkLst>
          <pc:docMk/>
          <pc:sldMk cId="741576692" sldId="261"/>
        </pc:sldMkLst>
        <pc:spChg chg="mod">
          <ac:chgData name="Χριστίνα Πετρά" userId="24f984e2-9254-45cf-b5f0-72cb0dc1b605" providerId="ADAL" clId="{698BB905-9096-4914-BF26-4B9FA7A6DADC}" dt="2022-11-13T01:52:19.526" v="1579" actId="115"/>
          <ac:spMkLst>
            <pc:docMk/>
            <pc:sldMk cId="741576692" sldId="261"/>
            <ac:spMk id="2" creationId="{03DD01F1-8FF2-1103-B45B-3A1D8F5263BD}"/>
          </ac:spMkLst>
        </pc:spChg>
        <pc:spChg chg="del">
          <ac:chgData name="Χριστίνα Πετρά" userId="24f984e2-9254-45cf-b5f0-72cb0dc1b605" providerId="ADAL" clId="{698BB905-9096-4914-BF26-4B9FA7A6DADC}" dt="2022-11-13T01:51:54.551" v="1545" actId="931"/>
          <ac:spMkLst>
            <pc:docMk/>
            <pc:sldMk cId="741576692" sldId="261"/>
            <ac:spMk id="3" creationId="{55D3A672-1154-715B-132C-E87A46556A80}"/>
          </ac:spMkLst>
        </pc:spChg>
        <pc:picChg chg="add mod">
          <ac:chgData name="Χριστίνα Πετρά" userId="24f984e2-9254-45cf-b5f0-72cb0dc1b605" providerId="ADAL" clId="{698BB905-9096-4914-BF26-4B9FA7A6DADC}" dt="2022-11-13T01:52:36.837" v="1581" actId="14100"/>
          <ac:picMkLst>
            <pc:docMk/>
            <pc:sldMk cId="741576692" sldId="261"/>
            <ac:picMk id="5" creationId="{D3AF7197-35FD-FCCB-7184-2A2C52C4BF4D}"/>
          </ac:picMkLst>
        </pc:picChg>
      </pc:sldChg>
      <pc:sldChg chg="modSp new mod">
        <pc:chgData name="Χριστίνα Πετρά" userId="24f984e2-9254-45cf-b5f0-72cb0dc1b605" providerId="ADAL" clId="{698BB905-9096-4914-BF26-4B9FA7A6DADC}" dt="2022-11-13T01:53:54.480" v="1596" actId="20577"/>
        <pc:sldMkLst>
          <pc:docMk/>
          <pc:sldMk cId="2299150935" sldId="262"/>
        </pc:sldMkLst>
        <pc:spChg chg="mod">
          <ac:chgData name="Χριστίνα Πετρά" userId="24f984e2-9254-45cf-b5f0-72cb0dc1b605" providerId="ADAL" clId="{698BB905-9096-4914-BF26-4B9FA7A6DADC}" dt="2022-11-13T01:53:54.480" v="1596" actId="20577"/>
          <ac:spMkLst>
            <pc:docMk/>
            <pc:sldMk cId="2299150935" sldId="262"/>
            <ac:spMk id="2" creationId="{CE3CB291-ED19-F4F3-328B-4D1619660044}"/>
          </ac:spMkLst>
        </pc:spChg>
      </pc:sldChg>
    </pc:docChg>
  </pc:docChgLst>
  <pc:docChgLst>
    <pc:chgData name="Χριστίνα Πετρά" userId="S::pre19214@rhodes.aegean.gr::24f984e2-9254-45cf-b5f0-72cb0dc1b605" providerId="AD" clId="Web-{0790A669-A7AC-4797-9836-2AD6546F91D8}"/>
    <pc:docChg chg="modSld">
      <pc:chgData name="Χριστίνα Πετρά" userId="S::pre19214@rhodes.aegean.gr::24f984e2-9254-45cf-b5f0-72cb0dc1b605" providerId="AD" clId="Web-{0790A669-A7AC-4797-9836-2AD6546F91D8}" dt="2022-11-13T12:42:42.540" v="118" actId="1076"/>
      <pc:docMkLst>
        <pc:docMk/>
      </pc:docMkLst>
      <pc:sldChg chg="modSp">
        <pc:chgData name="Χριστίνα Πετρά" userId="S::pre19214@rhodes.aegean.gr::24f984e2-9254-45cf-b5f0-72cb0dc1b605" providerId="AD" clId="Web-{0790A669-A7AC-4797-9836-2AD6546F91D8}" dt="2022-11-13T12:33:28.710" v="75" actId="20577"/>
        <pc:sldMkLst>
          <pc:docMk/>
          <pc:sldMk cId="564495057" sldId="257"/>
        </pc:sldMkLst>
        <pc:spChg chg="mod">
          <ac:chgData name="Χριστίνα Πετρά" userId="S::pre19214@rhodes.aegean.gr::24f984e2-9254-45cf-b5f0-72cb0dc1b605" providerId="AD" clId="Web-{0790A669-A7AC-4797-9836-2AD6546F91D8}" dt="2022-11-13T12:33:28.710" v="75" actId="20577"/>
          <ac:spMkLst>
            <pc:docMk/>
            <pc:sldMk cId="564495057" sldId="257"/>
            <ac:spMk id="3" creationId="{78A1DC0E-7F53-0C3F-7242-DB52FEEB6344}"/>
          </ac:spMkLst>
        </pc:spChg>
      </pc:sldChg>
      <pc:sldChg chg="addSp delSp modSp mod setBg modClrScheme addAnim setClrOvrMap chgLayout">
        <pc:chgData name="Χριστίνα Πετρά" userId="S::pre19214@rhodes.aegean.gr::24f984e2-9254-45cf-b5f0-72cb0dc1b605" providerId="AD" clId="Web-{0790A669-A7AC-4797-9836-2AD6546F91D8}" dt="2022-11-13T12:42:42.540" v="118" actId="1076"/>
        <pc:sldMkLst>
          <pc:docMk/>
          <pc:sldMk cId="2299150935" sldId="262"/>
        </pc:sldMkLst>
        <pc:spChg chg="mod ord">
          <ac:chgData name="Χριστίνα Πετρά" userId="S::pre19214@rhodes.aegean.gr::24f984e2-9254-45cf-b5f0-72cb0dc1b605" providerId="AD" clId="Web-{0790A669-A7AC-4797-9836-2AD6546F91D8}" dt="2022-11-13T12:42:42.540" v="118" actId="1076"/>
          <ac:spMkLst>
            <pc:docMk/>
            <pc:sldMk cId="2299150935" sldId="262"/>
            <ac:spMk id="2" creationId="{CE3CB291-ED19-F4F3-328B-4D1619660044}"/>
          </ac:spMkLst>
        </pc:spChg>
        <pc:spChg chg="del mod ord">
          <ac:chgData name="Χριστίνα Πετρά" userId="S::pre19214@rhodes.aegean.gr::24f984e2-9254-45cf-b5f0-72cb0dc1b605" providerId="AD" clId="Web-{0790A669-A7AC-4797-9836-2AD6546F91D8}" dt="2022-11-13T12:37:33.077" v="104"/>
          <ac:spMkLst>
            <pc:docMk/>
            <pc:sldMk cId="2299150935" sldId="262"/>
            <ac:spMk id="3" creationId="{C7144B69-4563-D3BD-A91E-3CAB5CFF01AE}"/>
          </ac:spMkLst>
        </pc:spChg>
        <pc:spChg chg="add del mod ord">
          <ac:chgData name="Χριστίνα Πετρά" userId="S::pre19214@rhodes.aegean.gr::24f984e2-9254-45cf-b5f0-72cb0dc1b605" providerId="AD" clId="Web-{0790A669-A7AC-4797-9836-2AD6546F91D8}" dt="2022-11-13T12:36:30.419" v="79"/>
          <ac:spMkLst>
            <pc:docMk/>
            <pc:sldMk cId="2299150935" sldId="262"/>
            <ac:spMk id="4" creationId="{B77BBE7E-C961-CC52-0A28-039FB3C7679A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37:59.609" v="109"/>
          <ac:spMkLst>
            <pc:docMk/>
            <pc:sldMk cId="2299150935" sldId="262"/>
            <ac:spMk id="11" creationId="{7A00717A-7D3C-456B-A779-9D0638878237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37:59.609" v="109"/>
          <ac:spMkLst>
            <pc:docMk/>
            <pc:sldMk cId="2299150935" sldId="262"/>
            <ac:spMk id="17" creationId="{546E6246-28E6-4A2D-B924-24539B8C6CB4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37:59.609" v="109"/>
          <ac:spMkLst>
            <pc:docMk/>
            <pc:sldMk cId="2299150935" sldId="262"/>
            <ac:spMk id="19" creationId="{C28D0172-F2E0-4763-9C35-F022664959D8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37:59.609" v="109"/>
          <ac:spMkLst>
            <pc:docMk/>
            <pc:sldMk cId="2299150935" sldId="262"/>
            <ac:spMk id="21" creationId="{9F2851FB-E841-4509-8A6D-A416376EA380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37:59.609" v="109"/>
          <ac:spMkLst>
            <pc:docMk/>
            <pc:sldMk cId="2299150935" sldId="262"/>
            <ac:spMk id="23" creationId="{DF6FB2B2-CE21-407F-B22E-302DADC2C3D3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32" creationId="{7A00717A-7D3C-456B-A779-9D0638878237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38" creationId="{546E6246-28E6-4A2D-B924-24539B8C6CB4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40" creationId="{C28D0172-F2E0-4763-9C35-F022664959D8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42" creationId="{DF6FB2B2-CE21-407F-B22E-302DADC2C3D3}"/>
          </ac:spMkLst>
        </pc:spChg>
        <pc:spChg chg="add del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44" creationId="{9F2851FB-E841-4509-8A6D-A416376EA380}"/>
          </ac:spMkLst>
        </pc:spChg>
        <pc:spChg chg="add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53" creationId="{FE5ECD52-6A23-4FF4-8C32-7B5DE9973ADA}"/>
          </ac:spMkLst>
        </pc:spChg>
        <pc:spChg chg="add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59" creationId="{45624C63-3CCA-4EA6-B822-6E710A82062B}"/>
          </ac:spMkLst>
        </pc:spChg>
        <pc:spChg chg="add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61" creationId="{A4322390-8B58-46BE-88EB-D9FD30C08743}"/>
          </ac:spMkLst>
        </pc:spChg>
        <pc:spChg chg="add">
          <ac:chgData name="Χριστίνα Πετρά" userId="S::pre19214@rhodes.aegean.gr::24f984e2-9254-45cf-b5f0-72cb0dc1b605" providerId="AD" clId="Web-{0790A669-A7AC-4797-9836-2AD6546F91D8}" dt="2022-11-13T12:42:19.398" v="113"/>
          <ac:spMkLst>
            <pc:docMk/>
            <pc:sldMk cId="2299150935" sldId="262"/>
            <ac:spMk id="63" creationId="{C885E190-58DD-42DD-A4A8-401E15C92A52}"/>
          </ac:spMkLst>
        </pc:spChg>
        <pc:picChg chg="add mod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5" creationId="{29443DFE-87FB-51CF-CA0B-6D4DCF0DEC45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37:59.609" v="109"/>
          <ac:picMkLst>
            <pc:docMk/>
            <pc:sldMk cId="2299150935" sldId="262"/>
            <ac:picMk id="7" creationId="{73B88195-8D9E-4359-A86C-9456C469F7CC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37:59.609" v="109"/>
          <ac:picMkLst>
            <pc:docMk/>
            <pc:sldMk cId="2299150935" sldId="262"/>
            <ac:picMk id="9" creationId="{03EC48BD-A960-4717-BC76-7E4C9822503D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37:59.609" v="109"/>
          <ac:picMkLst>
            <pc:docMk/>
            <pc:sldMk cId="2299150935" sldId="262"/>
            <ac:picMk id="13" creationId="{EEB0E133-CF2F-4AD3-ACA6-03E91BB6033D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37:59.609" v="109"/>
          <ac:picMkLst>
            <pc:docMk/>
            <pc:sldMk cId="2299150935" sldId="262"/>
            <ac:picMk id="15" creationId="{6CD94893-A2D1-401B-A469-D34E425DCE3D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28" creationId="{73B88195-8D9E-4359-A86C-9456C469F7CC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30" creationId="{03EC48BD-A960-4717-BC76-7E4C9822503D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34" creationId="{EEB0E133-CF2F-4AD3-ACA6-03E91BB6033D}"/>
          </ac:picMkLst>
        </pc:picChg>
        <pc:picChg chg="add del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36" creationId="{6CD94893-A2D1-401B-A469-D34E425DCE3D}"/>
          </ac:picMkLst>
        </pc:picChg>
        <pc:picChg chg="add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49" creationId="{26E32CE1-D113-412E-9933-113646E21F53}"/>
          </ac:picMkLst>
        </pc:picChg>
        <pc:picChg chg="add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51" creationId="{117B7C8B-175B-4009-808B-9F66FD108AB3}"/>
          </ac:picMkLst>
        </pc:picChg>
        <pc:picChg chg="add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55" creationId="{5C3F2B96-5F34-41C9-8E37-A9CD279A4270}"/>
          </ac:picMkLst>
        </pc:picChg>
        <pc:picChg chg="add">
          <ac:chgData name="Χριστίνα Πετρά" userId="S::pre19214@rhodes.aegean.gr::24f984e2-9254-45cf-b5f0-72cb0dc1b605" providerId="AD" clId="Web-{0790A669-A7AC-4797-9836-2AD6546F91D8}" dt="2022-11-13T12:42:19.398" v="113"/>
          <ac:picMkLst>
            <pc:docMk/>
            <pc:sldMk cId="2299150935" sldId="262"/>
            <ac:picMk id="57" creationId="{9A4E02BF-4F0E-44E2-A489-075900B7866C}"/>
          </ac:picMkLst>
        </pc:picChg>
      </pc:sldChg>
    </pc:docChg>
  </pc:docChgLst>
  <pc:docChgLst>
    <pc:chgData name="Χριστίνα Πετρά" userId="S::pre19214@rhodes.aegean.gr::24f984e2-9254-45cf-b5f0-72cb0dc1b605" providerId="AD" clId="Web-{2A91B9D4-0987-C052-2627-93E727154C1D}"/>
    <pc:docChg chg="modSld">
      <pc:chgData name="Χριστίνα Πετρά" userId="S::pre19214@rhodes.aegean.gr::24f984e2-9254-45cf-b5f0-72cb0dc1b605" providerId="AD" clId="Web-{2A91B9D4-0987-C052-2627-93E727154C1D}" dt="2022-11-13T15:06:38.034" v="85"/>
      <pc:docMkLst>
        <pc:docMk/>
      </pc:docMkLst>
      <pc:sldChg chg="modTransition addAnim delAnim modAnim">
        <pc:chgData name="Χριστίνα Πετρά" userId="S::pre19214@rhodes.aegean.gr::24f984e2-9254-45cf-b5f0-72cb0dc1b605" providerId="AD" clId="Web-{2A91B9D4-0987-C052-2627-93E727154C1D}" dt="2022-11-13T15:04:54.016" v="69"/>
        <pc:sldMkLst>
          <pc:docMk/>
          <pc:sldMk cId="2325122232" sldId="256"/>
        </pc:sldMkLst>
      </pc:sldChg>
      <pc:sldChg chg="modTransition addAnim modAnim">
        <pc:chgData name="Χριστίνα Πετρά" userId="S::pre19214@rhodes.aegean.gr::24f984e2-9254-45cf-b5f0-72cb0dc1b605" providerId="AD" clId="Web-{2A91B9D4-0987-C052-2627-93E727154C1D}" dt="2022-11-13T14:54:39.580" v="13"/>
        <pc:sldMkLst>
          <pc:docMk/>
          <pc:sldMk cId="564495057" sldId="257"/>
        </pc:sldMkLst>
      </pc:sldChg>
      <pc:sldChg chg="modSp modTransition addAnim delAnim modAnim">
        <pc:chgData name="Χριστίνα Πετρά" userId="S::pre19214@rhodes.aegean.gr::24f984e2-9254-45cf-b5f0-72cb0dc1b605" providerId="AD" clId="Web-{2A91B9D4-0987-C052-2627-93E727154C1D}" dt="2022-11-13T15:06:38.034" v="85"/>
        <pc:sldMkLst>
          <pc:docMk/>
          <pc:sldMk cId="1595230603" sldId="258"/>
        </pc:sldMkLst>
        <pc:spChg chg="mod">
          <ac:chgData name="Χριστίνα Πετρά" userId="S::pre19214@rhodes.aegean.gr::24f984e2-9254-45cf-b5f0-72cb0dc1b605" providerId="AD" clId="Web-{2A91B9D4-0987-C052-2627-93E727154C1D}" dt="2022-11-13T15:06:18.674" v="79" actId="20577"/>
          <ac:spMkLst>
            <pc:docMk/>
            <pc:sldMk cId="1595230603" sldId="258"/>
            <ac:spMk id="90" creationId="{C11DF295-8BE1-C8F8-725C-F9659A2E4D52}"/>
          </ac:spMkLst>
        </pc:spChg>
      </pc:sldChg>
      <pc:sldChg chg="modTransition addAnim modAnim">
        <pc:chgData name="Χριστίνα Πετρά" userId="S::pre19214@rhodes.aegean.gr::24f984e2-9254-45cf-b5f0-72cb0dc1b605" providerId="AD" clId="Web-{2A91B9D4-0987-C052-2627-93E727154C1D}" dt="2022-11-13T15:04:44.594" v="67"/>
        <pc:sldMkLst>
          <pc:docMk/>
          <pc:sldMk cId="256178346" sldId="259"/>
        </pc:sldMkLst>
      </pc:sldChg>
      <pc:sldChg chg="modSp addAnim delAnim modAnim">
        <pc:chgData name="Χριστίνα Πετρά" userId="S::pre19214@rhodes.aegean.gr::24f984e2-9254-45cf-b5f0-72cb0dc1b605" providerId="AD" clId="Web-{2A91B9D4-0987-C052-2627-93E727154C1D}" dt="2022-11-13T15:02:10.950" v="54"/>
        <pc:sldMkLst>
          <pc:docMk/>
          <pc:sldMk cId="3511274401" sldId="260"/>
        </pc:sldMkLst>
        <pc:spChg chg="mod">
          <ac:chgData name="Χριστίνα Πετρά" userId="S::pre19214@rhodes.aegean.gr::24f984e2-9254-45cf-b5f0-72cb0dc1b605" providerId="AD" clId="Web-{2A91B9D4-0987-C052-2627-93E727154C1D}" dt="2022-11-13T15:00:36.916" v="37" actId="1076"/>
          <ac:spMkLst>
            <pc:docMk/>
            <pc:sldMk cId="3511274401" sldId="260"/>
            <ac:spMk id="5" creationId="{39CD7B4F-1B46-9C4D-EF3D-A1528173E8C9}"/>
          </ac:spMkLst>
        </pc:spChg>
      </pc:sldChg>
      <pc:sldChg chg="modTransition addAnim modAnim">
        <pc:chgData name="Χριστίνα Πετρά" userId="S::pre19214@rhodes.aegean.gr::24f984e2-9254-45cf-b5f0-72cb0dc1b605" providerId="AD" clId="Web-{2A91B9D4-0987-C052-2627-93E727154C1D}" dt="2022-11-13T15:03:02.951" v="57"/>
        <pc:sldMkLst>
          <pc:docMk/>
          <pc:sldMk cId="741576692" sldId="261"/>
        </pc:sldMkLst>
      </pc:sldChg>
      <pc:sldChg chg="modTransition modAnim">
        <pc:chgData name="Χριστίνα Πετρά" userId="S::pre19214@rhodes.aegean.gr::24f984e2-9254-45cf-b5f0-72cb0dc1b605" providerId="AD" clId="Web-{2A91B9D4-0987-C052-2627-93E727154C1D}" dt="2022-11-13T15:03:20.732" v="59"/>
        <pc:sldMkLst>
          <pc:docMk/>
          <pc:sldMk cId="2299150935" sldId="262"/>
        </pc:sldMkLst>
      </pc:sldChg>
    </pc:docChg>
  </pc:docChgLst>
  <pc:docChgLst>
    <pc:chgData name="Χριστίνα Πετρά" userId="S::pre19214@rhodes.aegean.gr::24f984e2-9254-45cf-b5f0-72cb0dc1b605" providerId="AD" clId="Web-{F226CBCE-DA75-4112-B057-51D4A4A7D7DF}"/>
    <pc:docChg chg="modSld">
      <pc:chgData name="Χριστίνα Πετρά" userId="S::pre19214@rhodes.aegean.gr::24f984e2-9254-45cf-b5f0-72cb0dc1b605" providerId="AD" clId="Web-{F226CBCE-DA75-4112-B057-51D4A4A7D7DF}" dt="2022-11-13T10:20:30.697" v="0" actId="14100"/>
      <pc:docMkLst>
        <pc:docMk/>
      </pc:docMkLst>
      <pc:sldChg chg="modSp">
        <pc:chgData name="Χριστίνα Πετρά" userId="S::pre19214@rhodes.aegean.gr::24f984e2-9254-45cf-b5f0-72cb0dc1b605" providerId="AD" clId="Web-{F226CBCE-DA75-4112-B057-51D4A4A7D7DF}" dt="2022-11-13T10:20:30.697" v="0" actId="14100"/>
        <pc:sldMkLst>
          <pc:docMk/>
          <pc:sldMk cId="256178346" sldId="259"/>
        </pc:sldMkLst>
        <pc:picChg chg="mod">
          <ac:chgData name="Χριστίνα Πετρά" userId="S::pre19214@rhodes.aegean.gr::24f984e2-9254-45cf-b5f0-72cb0dc1b605" providerId="AD" clId="Web-{F226CBCE-DA75-4112-B057-51D4A4A7D7DF}" dt="2022-11-13T10:20:30.697" v="0" actId="14100"/>
          <ac:picMkLst>
            <pc:docMk/>
            <pc:sldMk cId="256178346" sldId="259"/>
            <ac:picMk id="6" creationId="{DA4E9B9A-B34B-AC37-6780-F97F79D8538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43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11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027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017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36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5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9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73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191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2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052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3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3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9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83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9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755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  <p:sldLayoutId id="2147484043" r:id="rId14"/>
    <p:sldLayoutId id="2147484044" r:id="rId15"/>
    <p:sldLayoutId id="2147484045" r:id="rId16"/>
    <p:sldLayoutId id="21474840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Η ΜΕΛΙΣΣΑ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i="1" dirty="0">
                <a:solidFill>
                  <a:srgbClr val="202122"/>
                </a:solidFill>
                <a:latin typeface="Arial" panose="020B0604020202020204" pitchFamily="34" charset="0"/>
              </a:rPr>
              <a:t>«</a:t>
            </a:r>
            <a:r>
              <a:rPr lang="el-GR" dirty="0" err="1">
                <a:solidFill>
                  <a:srgbClr val="202122"/>
                </a:solidFill>
                <a:latin typeface="Arial" panose="020B0604020202020204" pitchFamily="34" charset="0"/>
              </a:rPr>
              <a:t>ΜΕ</a:t>
            </a:r>
            <a:r>
              <a:rPr lang="el-GR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λισσα</a:t>
            </a:r>
            <a:r>
              <a:rPr lang="el-GR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της </a:t>
            </a:r>
            <a:r>
              <a:rPr lang="el-GR" b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μελιτοφΟρου</a:t>
            </a:r>
            <a:r>
              <a:rPr lang="el-GR" b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»</a:t>
            </a:r>
            <a:endParaRPr lang="el-GR" dirty="0"/>
          </a:p>
        </p:txBody>
      </p:sp>
      <p:pic>
        <p:nvPicPr>
          <p:cNvPr id="5" name="Εικόνα 4" descr="Εικόνα που περιέχει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989D5EA6-BE4D-F1CB-BE68-3D62780AD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3" y="734499"/>
            <a:ext cx="5703217" cy="35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4CD14DB-BB81-479F-A1FC-1C75640E9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943A91B-7CA7-4592-A975-73B1BF8C4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id="{EC471314-E46A-414B-8D91-74880E84F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50" name="Freeform: Shape 49">
            <a:extLst>
              <a:ext uri="{FF2B5EF4-FFF2-40B4-BE49-F238E27FC236}">
                <a16:creationId xmlns:a16="http://schemas.microsoft.com/office/drawing/2014/main" id="{6A681326-1C9D-44A3-A627-3871BDA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001C91C-0AB5-B599-E445-CCF97A65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12" y="452718"/>
            <a:ext cx="8947522" cy="1400530"/>
          </a:xfrm>
        </p:spPr>
        <p:txBody>
          <a:bodyPr anchor="ctr">
            <a:normAutofit/>
          </a:bodyPr>
          <a:lstStyle/>
          <a:p>
            <a:r>
              <a:rPr lang="el-GR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ΓΕΝΙΚΑ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8A1DC0E-7F53-0C3F-7242-DB52FEEB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2462787"/>
            <a:ext cx="11014423" cy="4042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l-GR" sz="1800" dirty="0"/>
              <a:t>Η μέλισσα είναι έντομο από την τάξη </a:t>
            </a:r>
            <a:r>
              <a:rPr lang="el-GR" sz="1800" dirty="0">
                <a:solidFill>
                  <a:schemeClr val="accent1">
                    <a:lumMod val="75000"/>
                  </a:schemeClr>
                </a:solidFill>
              </a:rPr>
              <a:t>*υμενόπτερα</a:t>
            </a:r>
            <a:r>
              <a:rPr lang="el-GR" sz="1800" dirty="0"/>
              <a:t>, θεωρείται από όλα τα έντομα το πιο σπουδαίο για τον άνθρωπο αλλά και για τη φύση και είναι υπεύθυνο για την γονιμοποίηση των φυτών. Η μέλισσα ζει στη Γη το λιγότερο 15 εκατομμύρια χρόνια και θεωρείται από τους πιο παλαιούς κατοίκους της Γης, που εξακολουθεί να υπάρχει ακόμη και σήμερα.</a:t>
            </a:r>
            <a:endParaRPr lang="el-GR"/>
          </a:p>
          <a:p>
            <a:pPr marL="285750" indent="-285750">
              <a:lnSpc>
                <a:spcPct val="90000"/>
              </a:lnSpc>
            </a:pPr>
            <a:r>
              <a:rPr lang="el-GR" sz="1800" dirty="0"/>
              <a:t>Είναι από τα ελάχιστα είδη των εντόμων που ο άνθρωπος προσπάθησε να εκμεταλλευτεί, βλέποντας ότι θα είχε κάποιο οικονομικό όφελος. Ωστόσο, η συνεχής μείωση του πληθυσμού τους έχει απασχολήσει σοβαρά τους επιστήμονες, καθώς η εξαφάνισή τους θα συνιστούσε απειλή για μεγάλο μέρος της ζωής στον πλανήτη. </a:t>
            </a:r>
            <a:endParaRPr lang="el-GR"/>
          </a:p>
          <a:p>
            <a:pPr marL="285750" indent="-285750">
              <a:lnSpc>
                <a:spcPct val="90000"/>
              </a:lnSpc>
            </a:pPr>
            <a:r>
              <a:rPr lang="el-GR" sz="1800" dirty="0"/>
              <a:t>Οι μέλισσες συλλέγουν γύρη και νέκταρ και παράλληλα παράγουν μέλι, βασιλικό πολτό, πρόπολη και κερί.</a:t>
            </a:r>
            <a:endParaRPr lang="el-GR" dirty="0"/>
          </a:p>
          <a:p>
            <a:pPr marL="285750" indent="-285750">
              <a:lnSpc>
                <a:spcPct val="90000"/>
              </a:lnSpc>
            </a:pPr>
            <a:r>
              <a:rPr lang="el-GR" sz="1800" dirty="0"/>
              <a:t>Ο Άλμπερτ Αϊνστάιν είχε αναφέρει: «Αν κάποτε οι μέλισσες εκλείψουν, τότε το ανθρώπινο είδος δεν θα αργήσει να τις ακολουθήσει.» </a:t>
            </a:r>
            <a:endParaRPr lang="el-GR"/>
          </a:p>
          <a:p>
            <a:pPr marL="0" indent="0">
              <a:lnSpc>
                <a:spcPct val="90000"/>
              </a:lnSpc>
              <a:buNone/>
            </a:pPr>
            <a:r>
              <a:rPr lang="el-GR" sz="1300" dirty="0">
                <a:solidFill>
                  <a:schemeClr val="accent1">
                    <a:lumMod val="75000"/>
                  </a:schemeClr>
                </a:solidFill>
              </a:rPr>
              <a:t>*υμενόπτερα</a:t>
            </a:r>
            <a:r>
              <a:rPr lang="el-GR" sz="1300" dirty="0"/>
              <a:t>: είναι η μεγαλύτερη τάξη των εντόμων, στην οποία ανήκουν η σφήκα, η μέλισσα και το μυρμήγκι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4495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62">
            <a:extLst>
              <a:ext uri="{FF2B5EF4-FFF2-40B4-BE49-F238E27FC236}">
                <a16:creationId xmlns:a16="http://schemas.microsoft.com/office/drawing/2014/main" id="{0ACE69A8-0856-435A-AF80-B9D912168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82" name="Picture 64">
            <a:extLst>
              <a:ext uri="{FF2B5EF4-FFF2-40B4-BE49-F238E27FC236}">
                <a16:creationId xmlns:a16="http://schemas.microsoft.com/office/drawing/2014/main" id="{4F667001-744F-4B41-B719-BE37463B6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3" name="Oval 66">
            <a:extLst>
              <a:ext uri="{FF2B5EF4-FFF2-40B4-BE49-F238E27FC236}">
                <a16:creationId xmlns:a16="http://schemas.microsoft.com/office/drawing/2014/main" id="{292215BB-2585-4067-A398-38B95729B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4" name="Picture 68">
            <a:extLst>
              <a:ext uri="{FF2B5EF4-FFF2-40B4-BE49-F238E27FC236}">
                <a16:creationId xmlns:a16="http://schemas.microsoft.com/office/drawing/2014/main" id="{A8F842CF-4441-46EA-9050-0CC06FAA3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5" name="Picture 70">
            <a:extLst>
              <a:ext uri="{FF2B5EF4-FFF2-40B4-BE49-F238E27FC236}">
                <a16:creationId xmlns:a16="http://schemas.microsoft.com/office/drawing/2014/main" id="{BD489763-A86B-4678-B9C3-772B8E209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86" name="Rectangle 72">
            <a:extLst>
              <a:ext uri="{FF2B5EF4-FFF2-40B4-BE49-F238E27FC236}">
                <a16:creationId xmlns:a16="http://schemas.microsoft.com/office/drawing/2014/main" id="{158CC225-8360-4EF4-8C6D-26706C0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7" name="Freeform 7">
            <a:extLst>
              <a:ext uri="{FF2B5EF4-FFF2-40B4-BE49-F238E27FC236}">
                <a16:creationId xmlns:a16="http://schemas.microsoft.com/office/drawing/2014/main" id="{C6330E0B-6236-4224-8173-FDE63F6864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1468BED-4154-6695-82DE-B36076D0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/>
              <a:t>ΤΑ ΕΙΔΗ ΤΗΣ ΜΕΛΙΣΣΑΣ</a:t>
            </a:r>
          </a:p>
        </p:txBody>
      </p:sp>
      <p:sp>
        <p:nvSpPr>
          <p:cNvPr id="88" name="Rectangle 76">
            <a:extLst>
              <a:ext uri="{FF2B5EF4-FFF2-40B4-BE49-F238E27FC236}">
                <a16:creationId xmlns:a16="http://schemas.microsoft.com/office/drawing/2014/main" id="{D195A160-55F6-4197-8D70-B5A3DB53F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reeform 5">
            <a:extLst>
              <a:ext uri="{FF2B5EF4-FFF2-40B4-BE49-F238E27FC236}">
                <a16:creationId xmlns:a16="http://schemas.microsoft.com/office/drawing/2014/main" id="{2CF7DE1E-8DC1-4DB1-BF24-F3E1771A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0" name="Θέση περιεχομένου 3">
            <a:extLst>
              <a:ext uri="{FF2B5EF4-FFF2-40B4-BE49-F238E27FC236}">
                <a16:creationId xmlns:a16="http://schemas.microsoft.com/office/drawing/2014/main" id="{C11DF295-8BE1-C8F8-725C-F9659A2E4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55" y="2548281"/>
            <a:ext cx="5114093" cy="36543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Στο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είδος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της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Μέλισσ</a:t>
            </a:r>
            <a:r>
              <a:rPr lang="en-US" dirty="0">
                <a:solidFill>
                  <a:schemeClr val="bg1"/>
                </a:solidFill>
              </a:rPr>
              <a:t>ας της μελιτοφόρου,όπως επίσημα λέγεται η μέλισσα, υπάρχουν τρεις βασικές ομάδες.</a:t>
            </a:r>
          </a:p>
          <a:p>
            <a:pPr marL="0" indent="0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Η </a:t>
            </a:r>
            <a:r>
              <a:rPr lang="en-US" dirty="0">
                <a:solidFill>
                  <a:schemeClr val="accent1"/>
                </a:solidFill>
              </a:rPr>
              <a:t>π</a:t>
            </a:r>
            <a:r>
              <a:rPr lang="en-US" dirty="0" err="1">
                <a:solidFill>
                  <a:schemeClr val="accent1"/>
                </a:solidFill>
              </a:rPr>
              <a:t>ρώτη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ομάδ</a:t>
            </a:r>
            <a:r>
              <a:rPr lang="en-US" dirty="0">
                <a:solidFill>
                  <a:schemeClr val="accent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 π</a:t>
            </a:r>
            <a:r>
              <a:rPr lang="en-US" dirty="0" err="1">
                <a:solidFill>
                  <a:schemeClr val="bg1"/>
                </a:solidFill>
              </a:rPr>
              <a:t>εριλ</a:t>
            </a:r>
            <a:r>
              <a:rPr lang="en-US" dirty="0">
                <a:solidFill>
                  <a:schemeClr val="bg1"/>
                </a:solidFill>
              </a:rPr>
              <a:t>αμβ</a:t>
            </a:r>
            <a:r>
              <a:rPr lang="en-US" dirty="0" err="1">
                <a:solidFill>
                  <a:schemeClr val="bg1"/>
                </a:solidFill>
              </a:rPr>
              <a:t>άνει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τις</a:t>
            </a:r>
            <a:r>
              <a:rPr lang="en-US" dirty="0">
                <a:solidFill>
                  <a:schemeClr val="bg1"/>
                </a:solidFill>
              </a:rPr>
              <a:t> μέλισσες της ανατολικής Ασίας (ινδική).</a:t>
            </a:r>
          </a:p>
          <a:p>
            <a:r>
              <a:rPr lang="en-US" dirty="0">
                <a:solidFill>
                  <a:schemeClr val="bg1"/>
                </a:solidFill>
              </a:rPr>
              <a:t>Η </a:t>
            </a:r>
            <a:r>
              <a:rPr lang="en-US" dirty="0" err="1">
                <a:solidFill>
                  <a:schemeClr val="accent1"/>
                </a:solidFill>
              </a:rPr>
              <a:t>δεύτερη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ομάδ</a:t>
            </a:r>
            <a:r>
              <a:rPr lang="en-US" dirty="0">
                <a:solidFill>
                  <a:schemeClr val="accent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είν</a:t>
            </a:r>
            <a:r>
              <a:rPr lang="en-US" dirty="0">
                <a:solidFill>
                  <a:schemeClr val="bg1"/>
                </a:solidFill>
              </a:rPr>
              <a:t>αι η αφρικανική.</a:t>
            </a:r>
          </a:p>
          <a:p>
            <a:r>
              <a:rPr lang="en-US" dirty="0">
                <a:solidFill>
                  <a:schemeClr val="bg1"/>
                </a:solidFill>
              </a:rPr>
              <a:t>Η </a:t>
            </a:r>
            <a:r>
              <a:rPr lang="en-US" dirty="0" err="1">
                <a:solidFill>
                  <a:schemeClr val="accent1"/>
                </a:solidFill>
              </a:rPr>
              <a:t>τρίτη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ομάδ</a:t>
            </a:r>
            <a:r>
              <a:rPr lang="en-US" dirty="0">
                <a:solidFill>
                  <a:schemeClr val="accent1"/>
                </a:solidFill>
              </a:rPr>
              <a:t>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είν</a:t>
            </a:r>
            <a:r>
              <a:rPr lang="en-US" dirty="0">
                <a:solidFill>
                  <a:schemeClr val="bg1"/>
                </a:solidFill>
              </a:rPr>
              <a:t>αι η ευρωπαϊκή.</a:t>
            </a:r>
          </a:p>
        </p:txBody>
      </p:sp>
      <p:pic>
        <p:nvPicPr>
          <p:cNvPr id="8" name="Θέση περιεχομένου 7" descr="Εικόνα που περιέχει λουλούδι, φυτό,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39CBF92A-0F67-2649-99BE-509A3B0520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7" y="2592987"/>
            <a:ext cx="2627842" cy="1662110"/>
          </a:xfrm>
          <a:prstGeom prst="rect">
            <a:avLst/>
          </a:prstGeom>
          <a:effectLst/>
        </p:spPr>
      </p:pic>
      <p:pic>
        <p:nvPicPr>
          <p:cNvPr id="12" name="Εικόνα 11" descr="Εικόνα που περιέχει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75927E78-A039-E19B-A48D-E3CF9768B5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917" y="4680862"/>
            <a:ext cx="2627842" cy="1307351"/>
          </a:xfrm>
          <a:prstGeom prst="rect">
            <a:avLst/>
          </a:prstGeom>
          <a:effectLst/>
        </p:spPr>
      </p:pic>
      <p:pic>
        <p:nvPicPr>
          <p:cNvPr id="10" name="Εικόνα 9" descr="Εικόνα που περιέχει αρθρόποδα, άτομο, ασπόνδυλο, αρά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FA5FC8FF-B6A1-9092-FA36-A56858E978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701" y="2677365"/>
            <a:ext cx="2627842" cy="34038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95230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18">
            <a:extLst>
              <a:ext uri="{FF2B5EF4-FFF2-40B4-BE49-F238E27FC236}">
                <a16:creationId xmlns:a16="http://schemas.microsoft.com/office/drawing/2014/main" id="{43D1E811-F82C-4FC0-8611-6CFC73FD96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0" name="Picture 20">
            <a:extLst>
              <a:ext uri="{FF2B5EF4-FFF2-40B4-BE49-F238E27FC236}">
                <a16:creationId xmlns:a16="http://schemas.microsoft.com/office/drawing/2014/main" id="{AAC6183A-13DD-465B-9338-4D7F5D523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" name="Oval 22">
            <a:extLst>
              <a:ext uri="{FF2B5EF4-FFF2-40B4-BE49-F238E27FC236}">
                <a16:creationId xmlns:a16="http://schemas.microsoft.com/office/drawing/2014/main" id="{15BF20A1-7C3A-4BEC-BE35-8AA3E9F01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2" name="Picture 24">
            <a:extLst>
              <a:ext uri="{FF2B5EF4-FFF2-40B4-BE49-F238E27FC236}">
                <a16:creationId xmlns:a16="http://schemas.microsoft.com/office/drawing/2014/main" id="{46D3BD4A-EBCB-4B8A-BA9C-A6927EB62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3" name="Picture 26">
            <a:extLst>
              <a:ext uri="{FF2B5EF4-FFF2-40B4-BE49-F238E27FC236}">
                <a16:creationId xmlns:a16="http://schemas.microsoft.com/office/drawing/2014/main" id="{F483E078-4237-4FFA-8437-F7E6C799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74" name="Rectangle 28">
            <a:extLst>
              <a:ext uri="{FF2B5EF4-FFF2-40B4-BE49-F238E27FC236}">
                <a16:creationId xmlns:a16="http://schemas.microsoft.com/office/drawing/2014/main" id="{7FDEDC12-69DE-40B2-9801-E7FFEC7C1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B06BAC5D-51A5-BEEA-DF4F-E85327BC6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09601"/>
            <a:ext cx="6246093" cy="1675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u="sng" dirty="0"/>
              <a:t>ΤΟ ΣΩΜΑ ΤΗΣ ΜΕΛΙΣΣΑΣ</a:t>
            </a:r>
          </a:p>
        </p:txBody>
      </p:sp>
      <p:pic>
        <p:nvPicPr>
          <p:cNvPr id="14" name="Θέση περιεχομένου 13" descr="Εικόνα που περιέχει έντομο, κίτρι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D9C4AB8-4FD6-D887-EDAB-8919DDC5BAF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8" r="-4" b="18918"/>
          <a:stretch/>
        </p:blipFill>
        <p:spPr>
          <a:xfrm>
            <a:off x="7554138" y="609137"/>
            <a:ext cx="3990161" cy="21324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5" name="Rectangle 30">
            <a:extLst>
              <a:ext uri="{FF2B5EF4-FFF2-40B4-BE49-F238E27FC236}">
                <a16:creationId xmlns:a16="http://schemas.microsoft.com/office/drawing/2014/main" id="{77563192-C868-4288-9894-F697B24D7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57033C9-F526-DBB8-A732-D75081B9B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152" y="1903519"/>
            <a:ext cx="6246094" cy="407818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Ο εγκέφαλος της μέλισσας έχει το μέγεθος ενός σπόρου σουσαμιού. Το σώμα των μελισσών αποτελείται από το κεφάλι, το θώρακα και τη γαστέρα.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Επ</a:t>
            </a:r>
            <a:r>
              <a:rPr lang="en-US" sz="1700" dirty="0" err="1">
                <a:solidFill>
                  <a:schemeClr val="tx1"/>
                </a:solidFill>
              </a:rPr>
              <a:t>ίσης</a:t>
            </a:r>
            <a:r>
              <a:rPr lang="en-US" sz="1700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 err="1">
                <a:solidFill>
                  <a:schemeClr val="tx1"/>
                </a:solidFill>
              </a:rPr>
              <a:t>Στο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κεφάλι</a:t>
            </a:r>
            <a:r>
              <a:rPr lang="en-US" sz="1700" dirty="0">
                <a:solidFill>
                  <a:schemeClr val="tx1"/>
                </a:solidFill>
              </a:rPr>
              <a:t> π</a:t>
            </a:r>
            <a:r>
              <a:rPr lang="en-US" sz="1700" dirty="0" err="1">
                <a:solidFill>
                  <a:schemeClr val="tx1"/>
                </a:solidFill>
              </a:rPr>
              <a:t>εριέχουν</a:t>
            </a:r>
            <a:r>
              <a:rPr lang="en-US" sz="1700" dirty="0">
                <a:solidFill>
                  <a:schemeClr val="tx1"/>
                </a:solidFill>
              </a:rPr>
              <a:t> 2 </a:t>
            </a:r>
            <a:r>
              <a:rPr lang="en-US" sz="1700" dirty="0" err="1">
                <a:solidFill>
                  <a:schemeClr val="tx1"/>
                </a:solidFill>
              </a:rPr>
              <a:t>κερ</a:t>
            </a:r>
            <a:r>
              <a:rPr lang="en-US" sz="1700" dirty="0">
                <a:solidFill>
                  <a:schemeClr val="tx1"/>
                </a:solidFill>
              </a:rPr>
              <a:t>αίες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 err="1">
                <a:solidFill>
                  <a:schemeClr val="tx1"/>
                </a:solidFill>
              </a:rPr>
              <a:t>Στο</a:t>
            </a:r>
            <a:r>
              <a:rPr lang="en-US" sz="1700" dirty="0">
                <a:solidFill>
                  <a:schemeClr val="tx1"/>
                </a:solidFill>
              </a:rPr>
              <a:t> μπ</a:t>
            </a:r>
            <a:r>
              <a:rPr lang="en-US" sz="1700" dirty="0" err="1">
                <a:solidFill>
                  <a:schemeClr val="tx1"/>
                </a:solidFill>
              </a:rPr>
              <a:t>ροστινό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τμήμ</a:t>
            </a:r>
            <a:r>
              <a:rPr lang="en-US" sz="1700" dirty="0">
                <a:solidFill>
                  <a:schemeClr val="tx1"/>
                </a:solidFill>
              </a:rPr>
              <a:t>α του θώρακα έχει 2 ζεύγη φτερών</a:t>
            </a:r>
          </a:p>
          <a:p>
            <a:pPr marL="285750" indent="-285750">
              <a:lnSpc>
                <a:spcPct val="90000"/>
              </a:lnSpc>
              <a:buFont typeface="Wingdings 3" charset="2"/>
              <a:buChar char=""/>
            </a:pPr>
            <a:r>
              <a:rPr lang="en-US" sz="1700" dirty="0">
                <a:solidFill>
                  <a:schemeClr val="tx1"/>
                </a:solidFill>
              </a:rPr>
              <a:t>Η γα</a:t>
            </a:r>
            <a:r>
              <a:rPr lang="en-US" sz="1700" dirty="0" err="1">
                <a:solidFill>
                  <a:schemeClr val="tx1"/>
                </a:solidFill>
              </a:rPr>
              <a:t>στήρ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είν</a:t>
            </a:r>
            <a:r>
              <a:rPr lang="en-US" sz="1700" dirty="0">
                <a:solidFill>
                  <a:schemeClr val="tx1"/>
                </a:solidFill>
              </a:rPr>
              <a:t>αι χωρισμένη σε δύο δακτυλίους και ο τελευταίος περιέχει το κεντρί της</a:t>
            </a:r>
          </a:p>
          <a:p>
            <a:pPr>
              <a:lnSpc>
                <a:spcPct val="90000"/>
              </a:lnSpc>
            </a:pPr>
            <a:r>
              <a:rPr lang="en-US" sz="1700" dirty="0">
                <a:solidFill>
                  <a:schemeClr val="tx1"/>
                </a:solidFill>
              </a:rPr>
              <a:t>Τα α</a:t>
            </a:r>
            <a:r>
              <a:rPr lang="en-US" sz="1700" dirty="0" err="1">
                <a:solidFill>
                  <a:schemeClr val="tx1"/>
                </a:solidFill>
              </a:rPr>
              <a:t>ρσενικά</a:t>
            </a:r>
            <a:r>
              <a:rPr lang="en-US" sz="1700" dirty="0">
                <a:solidFill>
                  <a:schemeClr val="tx1"/>
                </a:solidFill>
              </a:rPr>
              <a:t>, τα οπ</a:t>
            </a:r>
            <a:r>
              <a:rPr lang="en-US" sz="1700" dirty="0" err="1">
                <a:solidFill>
                  <a:schemeClr val="tx1"/>
                </a:solidFill>
              </a:rPr>
              <a:t>οί</a:t>
            </a:r>
            <a:r>
              <a:rPr lang="en-US" sz="1700" dirty="0">
                <a:solidFill>
                  <a:schemeClr val="tx1"/>
                </a:solidFill>
              </a:rPr>
              <a:t>α ονομάζονται κηφήνες, κεντρί. Η </a:t>
            </a:r>
            <a:r>
              <a:rPr lang="en-US" sz="1700" dirty="0" err="1">
                <a:solidFill>
                  <a:schemeClr val="tx1"/>
                </a:solidFill>
              </a:rPr>
              <a:t>μέλισσ</a:t>
            </a:r>
            <a:r>
              <a:rPr lang="en-US" sz="1700" dirty="0">
                <a:solidFill>
                  <a:schemeClr val="tx1"/>
                </a:solidFill>
              </a:rPr>
              <a:t>α έχει τέσσερα φτερά. Τα </a:t>
            </a:r>
            <a:r>
              <a:rPr lang="en-US" sz="1700" dirty="0" err="1">
                <a:solidFill>
                  <a:schemeClr val="tx1"/>
                </a:solidFill>
              </a:rPr>
              <a:t>δύο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φτερά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της</a:t>
            </a:r>
            <a:r>
              <a:rPr lang="en-US" sz="1700" dirty="0">
                <a:solidFill>
                  <a:schemeClr val="tx1"/>
                </a:solidFill>
              </a:rPr>
              <a:t> </a:t>
            </a:r>
            <a:r>
              <a:rPr lang="en-US" sz="1700" dirty="0" err="1">
                <a:solidFill>
                  <a:schemeClr val="tx1"/>
                </a:solidFill>
              </a:rPr>
              <a:t>μέλισσ</a:t>
            </a:r>
            <a:r>
              <a:rPr lang="en-US" sz="1700" dirty="0">
                <a:solidFill>
                  <a:schemeClr val="tx1"/>
                </a:solidFill>
              </a:rPr>
              <a:t>ας συνδέονται, όταν πετάει, με τη βοήθεια ειδικών αγκιστριών, που υπάρχουν στο πίσω ζεύγος φτερών. </a:t>
            </a:r>
            <a:r>
              <a:rPr lang="en-US" sz="1700" dirty="0" err="1">
                <a:solidFill>
                  <a:schemeClr val="tx1"/>
                </a:solidFill>
              </a:rPr>
              <a:t>Έτσι</a:t>
            </a:r>
            <a:r>
              <a:rPr lang="en-US" sz="1700" dirty="0">
                <a:solidFill>
                  <a:schemeClr val="tx1"/>
                </a:solidFill>
              </a:rPr>
              <a:t>, α</a:t>
            </a:r>
            <a:r>
              <a:rPr lang="en-US" sz="1700" dirty="0" err="1">
                <a:solidFill>
                  <a:schemeClr val="tx1"/>
                </a:solidFill>
              </a:rPr>
              <a:t>υξάνετ</a:t>
            </a:r>
            <a:r>
              <a:rPr lang="en-US" sz="1700" dirty="0">
                <a:solidFill>
                  <a:schemeClr val="tx1"/>
                </a:solidFill>
              </a:rPr>
              <a:t>αι η ταχύτητα πτήσης.</a:t>
            </a:r>
          </a:p>
        </p:txBody>
      </p:sp>
      <p:pic>
        <p:nvPicPr>
          <p:cNvPr id="6" name="Θέση περιεχομένου 5" descr="Εικόνα που περιέχει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A4E9B9A-B34B-AC37-6780-F97F79D853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" b="9573"/>
          <a:stretch/>
        </p:blipFill>
        <p:spPr>
          <a:xfrm>
            <a:off x="7557223" y="2892657"/>
            <a:ext cx="4047670" cy="35322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1783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F4E62B-4D74-5945-9FEF-3FA60B50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Η ΚΟΙΝΩΝΙΑ ΤΗΣ ΜΕΛΙΣΣΑΣ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720B116-9A50-2E3D-B538-B8CC4C002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808" y="2279359"/>
            <a:ext cx="2946866" cy="576262"/>
          </a:xfrm>
        </p:spPr>
        <p:txBody>
          <a:bodyPr/>
          <a:lstStyle/>
          <a:p>
            <a:r>
              <a:rPr lang="el-GR" dirty="0"/>
              <a:t>ΒΑΣΙΛΙΣΣΑ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2778332B-0AA8-AB66-3C21-24CE31A805E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54808" y="2995474"/>
            <a:ext cx="2927350" cy="3589338"/>
          </a:xfrm>
        </p:spPr>
        <p:txBody>
          <a:bodyPr/>
          <a:lstStyle/>
          <a:p>
            <a:r>
              <a:rPr lang="el-GR" dirty="0"/>
              <a:t>Σε κάθε οικογένεια υπάρχει μια "βασίλισσα", που έχει σαν μοναδική αποστολή, να εξασφαλίζει τον πολλαπλασιασμό της οικογένειας.</a:t>
            </a:r>
          </a:p>
          <a:p>
            <a:endParaRPr lang="el-GR" dirty="0"/>
          </a:p>
          <a:p>
            <a:r>
              <a:rPr lang="el-GR" dirty="0"/>
              <a:t>Η βασίλισσα έχει μεγαλύτερο μήκος, έχει κεντρί αλλά το χρησιμοποιεί μόνο ενάντια σε άλλες μέλισσες και δεν αποκολλάται από το σώμα της.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9CD7B4F-1B46-9C4D-EF3D-A1528173E8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42020" y="2277388"/>
            <a:ext cx="2936241" cy="576262"/>
          </a:xfrm>
        </p:spPr>
        <p:txBody>
          <a:bodyPr/>
          <a:lstStyle/>
          <a:p>
            <a:r>
              <a:rPr lang="el-GR" dirty="0"/>
              <a:t>ΚΗΦΗΝΕΣ</a:t>
            </a:r>
          </a:p>
        </p:txBody>
      </p:sp>
      <p:sp>
        <p:nvSpPr>
          <p:cNvPr id="6" name="Θέση κειμένου 5">
            <a:extLst>
              <a:ext uri="{FF2B5EF4-FFF2-40B4-BE49-F238E27FC236}">
                <a16:creationId xmlns:a16="http://schemas.microsoft.com/office/drawing/2014/main" id="{83AC0288-39CB-B7A4-BEE4-0C1ED2826C8B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883659" y="3025806"/>
            <a:ext cx="2946794" cy="3589338"/>
          </a:xfrm>
        </p:spPr>
        <p:txBody>
          <a:bodyPr/>
          <a:lstStyle/>
          <a:p>
            <a:r>
              <a:rPr lang="el-GR" dirty="0"/>
              <a:t>Η οικογένεια, έχει επίσης μερικούς αρσενικούς, τους κηφήνες. Οι κηφήνες αποτελούν περίπου το μικρό ποσοστό της κυψέλης και έχουν ως μοναδικό σκοπό, να γονιμοποιήσουν μόνο μια φορά τη βασίλισσα.</a:t>
            </a:r>
          </a:p>
          <a:p>
            <a:endParaRPr lang="el-GR" dirty="0"/>
          </a:p>
          <a:p>
            <a:r>
              <a:rPr lang="el-GR" dirty="0"/>
              <a:t>Ο κηφήνας είναι κοντός, χοντρός και πιο σκούρος. Δεν κηφήνας δεν έχει κεντρί, σε αντίθεση με τις εργάτριες και τη βασίλισσα που έχουν.</a:t>
            </a:r>
          </a:p>
        </p:txBody>
      </p:sp>
      <p:sp>
        <p:nvSpPr>
          <p:cNvPr id="7" name="Θέση κειμένου 6">
            <a:extLst>
              <a:ext uri="{FF2B5EF4-FFF2-40B4-BE49-F238E27FC236}">
                <a16:creationId xmlns:a16="http://schemas.microsoft.com/office/drawing/2014/main" id="{E79BB783-731A-8DCE-B34A-53D2289C71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8721" y="2298265"/>
            <a:ext cx="2932113" cy="576262"/>
          </a:xfrm>
        </p:spPr>
        <p:txBody>
          <a:bodyPr/>
          <a:lstStyle/>
          <a:p>
            <a:r>
              <a:rPr lang="el-GR" dirty="0"/>
              <a:t>ΕΡΓΑΤΡΙΕΣ</a:t>
            </a:r>
          </a:p>
        </p:txBody>
      </p:sp>
      <p:sp>
        <p:nvSpPr>
          <p:cNvPr id="8" name="Θέση κειμένου 7">
            <a:extLst>
              <a:ext uri="{FF2B5EF4-FFF2-40B4-BE49-F238E27FC236}">
                <a16:creationId xmlns:a16="http://schemas.microsoft.com/office/drawing/2014/main" id="{898633E5-1198-F734-6412-7904F9427758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110020" y="2874527"/>
            <a:ext cx="2946793" cy="3740617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Κάθε οικογένεια αποτελείται από μερικές χιλιάδες θηλυκές μέλισσες, οι οποίες λέγονται "εργάτριες". Οι εργάτριες, που αποτελούν και το βασικό πληθυσμό, έχουν πολλές και σύνθετες αποστολές: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 Συλλογή τροφής- γύρης και δημιουργία αποθεμάτων τροφής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Καθαρισμό της κυψέλης και φροντίδα της βασίλισσας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/>
              <a:t>Κτίσιμο των κελιών</a:t>
            </a:r>
          </a:p>
          <a:p>
            <a:r>
              <a:rPr lang="el-GR" dirty="0"/>
              <a:t>Η εργάτρια είναι πιο μικρή και από τον κηφήνα και από τη βασίλισσα, και πιο αδύνατη. Έχει κεντρί που αποκολλάται από το σώμα της.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36F20-65FE-3738-CE45-ADF89D506016}"/>
              </a:ext>
            </a:extLst>
          </p:cNvPr>
          <p:cNvSpPr txBox="1"/>
          <p:nvPr/>
        </p:nvSpPr>
        <p:spPr>
          <a:xfrm>
            <a:off x="554808" y="1358283"/>
            <a:ext cx="9296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Οι μέλισσες ανήκουν στην κατηγορία των εντόμων που ζουν σε μεγάλες οικογένειες, μέσα σε κυψέλες.</a:t>
            </a:r>
          </a:p>
        </p:txBody>
      </p:sp>
    </p:spTree>
    <p:extLst>
      <p:ext uri="{BB962C8B-B14F-4D97-AF65-F5344CB8AC3E}">
        <p14:creationId xmlns:p14="http://schemas.microsoft.com/office/powerpoint/2010/main" val="3511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 build="p"/>
      <p:bldP spid="7" grpId="0"/>
      <p:bldP spid="8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DD01F1-8FF2-1103-B45B-3A1D8F52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u="sng" dirty="0"/>
              <a:t>Η ΚΟΙΝΩΝΙΑ ΤΗΣ ΜΕΛΙΣΣΑΣ</a:t>
            </a:r>
          </a:p>
        </p:txBody>
      </p:sp>
      <p:pic>
        <p:nvPicPr>
          <p:cNvPr id="5" name="Θέση περιεχομένου 4" descr="Εικόνα που περιέχει κείμενο,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D3AF7197-35FD-FCCB-7184-2A2C52C4B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29" y="1315998"/>
            <a:ext cx="10686171" cy="5313402"/>
          </a:xfrm>
        </p:spPr>
      </p:pic>
    </p:spTree>
    <p:extLst>
      <p:ext uri="{BB962C8B-B14F-4D97-AF65-F5344CB8AC3E}">
        <p14:creationId xmlns:p14="http://schemas.microsoft.com/office/powerpoint/2010/main" val="7415766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26E32CE1-D113-412E-9933-113646E21F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7B7C8B-175B-4009-808B-9F66FD108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FE5ECD52-6A23-4FF4-8C32-7B5DE9973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C3F2B96-5F34-41C9-8E37-A9CD279A4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A4E02BF-4F0E-44E2-A489-075900B78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5624C63-3CCA-4EA6-B822-6E710A82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5" descr="Εικόνα που περιέχει λουλούδι, φυτό, έντομο&#10;&#10;Περιγραφή που δημιουργήθηκε αυτόματα">
            <a:extLst>
              <a:ext uri="{FF2B5EF4-FFF2-40B4-BE49-F238E27FC236}">
                <a16:creationId xmlns:a16="http://schemas.microsoft.com/office/drawing/2014/main" id="{29443DFE-87FB-51CF-CA0B-6D4DCF0DE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</a:blip>
          <a:srcRect l="2157" t="9091" r="210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E3CB291-ED19-F4F3-328B-4D161966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693" y="34290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ΣΑΣ ΕΥΧΑΡΙΣΤΟΥΜΕ !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1509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Πορτοκαλί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Ιό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Ιό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</TotalTime>
  <Words>531</Words>
  <Application>Microsoft Office PowerPoint</Application>
  <PresentationFormat>Ευρεία οθόνη</PresentationFormat>
  <Paragraphs>44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Ιόν</vt:lpstr>
      <vt:lpstr>Η ΜΕΛΙΣΣΑ</vt:lpstr>
      <vt:lpstr>ΓΕΝΙΚΑ</vt:lpstr>
      <vt:lpstr>ΤΑ ΕΙΔΗ ΤΗΣ ΜΕΛΙΣΣΑΣ</vt:lpstr>
      <vt:lpstr>ΤΟ ΣΩΜΑ ΤΗΣ ΜΕΛΙΣΣΑΣ</vt:lpstr>
      <vt:lpstr>Η ΚΟΙΝΩΝΙΑ ΤΗΣ ΜΕΛΙΣΣΑΣ</vt:lpstr>
      <vt:lpstr>Η ΚΟΙΝΩΝΙΑ ΤΗΣ ΜΕΛΙΣΣΑΣ</vt:lpstr>
      <vt:lpstr>ΣΑΣ ΕΥΧΑΡΙΣΤΟΥΜΕ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Χριστίνα Πετρά</cp:lastModifiedBy>
  <cp:revision>125</cp:revision>
  <dcterms:created xsi:type="dcterms:W3CDTF">2022-11-12T22:06:26Z</dcterms:created>
  <dcterms:modified xsi:type="dcterms:W3CDTF">2022-11-13T15:06:47Z</dcterms:modified>
</cp:coreProperties>
</file>