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  <p:sldMasterId id="2147483764" r:id="rId10"/>
    <p:sldMasterId id="2147483776" r:id="rId11"/>
  </p:sldMasterIdLst>
  <p:notesMasterIdLst>
    <p:notesMasterId r:id="rId61"/>
  </p:notesMasterIdLst>
  <p:handoutMasterIdLst>
    <p:handoutMasterId r:id="rId62"/>
  </p:handoutMasterIdLst>
  <p:sldIdLst>
    <p:sldId id="332" r:id="rId12"/>
    <p:sldId id="259" r:id="rId13"/>
    <p:sldId id="270" r:id="rId14"/>
    <p:sldId id="287" r:id="rId15"/>
    <p:sldId id="290" r:id="rId16"/>
    <p:sldId id="292" r:id="rId17"/>
    <p:sldId id="345" r:id="rId18"/>
    <p:sldId id="256" r:id="rId19"/>
    <p:sldId id="288" r:id="rId20"/>
    <p:sldId id="285" r:id="rId21"/>
    <p:sldId id="283" r:id="rId22"/>
    <p:sldId id="295" r:id="rId23"/>
    <p:sldId id="296" r:id="rId24"/>
    <p:sldId id="297" r:id="rId25"/>
    <p:sldId id="272" r:id="rId26"/>
    <p:sldId id="319" r:id="rId27"/>
    <p:sldId id="329" r:id="rId28"/>
    <p:sldId id="330" r:id="rId29"/>
    <p:sldId id="298" r:id="rId30"/>
    <p:sldId id="32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4" r:id="rId42"/>
    <p:sldId id="311" r:id="rId43"/>
    <p:sldId id="315" r:id="rId44"/>
    <p:sldId id="312" r:id="rId45"/>
    <p:sldId id="317" r:id="rId46"/>
    <p:sldId id="346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299" r:id="rId60"/>
  </p:sldIdLst>
  <p:sldSz cx="12188825" cy="6858000"/>
  <p:notesSz cx="6858000" cy="9144000"/>
  <p:defaultTextStyle>
    <a:defPPr rtl="0">
      <a:defRPr lang="el-g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966F"/>
    <a:srgbClr val="00B888"/>
    <a:srgbClr val="F9E0DB"/>
    <a:srgbClr val="D1FFE0"/>
    <a:srgbClr val="99FFCC"/>
    <a:srgbClr val="74F699"/>
    <a:srgbClr val="00CC99"/>
    <a:srgbClr val="00FF99"/>
    <a:srgbClr val="00C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howGuides="1">
      <p:cViewPr varScale="1">
        <p:scale>
          <a:sx n="82" d="100"/>
          <a:sy n="82" d="100"/>
        </p:scale>
        <p:origin x="720" y="72"/>
      </p:cViewPr>
      <p:guideLst>
        <p:guide orient="horz" pos="1152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0"/>
    </p:cViewPr>
  </p:sorterViewPr>
  <p:notesViewPr>
    <p:cSldViewPr>
      <p:cViewPr varScale="1">
        <p:scale>
          <a:sx n="95" d="100"/>
          <a:sy n="95" d="100"/>
        </p:scale>
        <p:origin x="366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svg"/><Relationship Id="rId1" Type="http://schemas.openxmlformats.org/officeDocument/2006/relationships/image" Target="../media/image119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svg"/><Relationship Id="rId1" Type="http://schemas.openxmlformats.org/officeDocument/2006/relationships/image" Target="../media/image119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E19F4-6B28-4461-96BF-BE50F92774B5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</dgm:pt>
    <dgm:pt modelId="{C38D081D-AE82-4D3D-A091-01BF18E01AB0}">
      <dgm:prSet phldrT="[Κείμενο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gm:spPr>
      <dgm:t>
        <a:bodyPr/>
        <a:lstStyle/>
        <a:p>
          <a:r>
            <a:rPr lang="el-GR" sz="1800" b="1" dirty="0"/>
            <a:t>Μακρή Άννα</a:t>
          </a:r>
        </a:p>
      </dgm:t>
    </dgm:pt>
    <dgm:pt modelId="{ABA8EAE6-85F3-435C-BC6A-42EB326CC4D6}" type="parTrans" cxnId="{41647C2B-C3F5-4556-B985-0985B4067639}">
      <dgm:prSet/>
      <dgm:spPr/>
      <dgm:t>
        <a:bodyPr/>
        <a:lstStyle/>
        <a:p>
          <a:endParaRPr lang="el-GR"/>
        </a:p>
      </dgm:t>
    </dgm:pt>
    <dgm:pt modelId="{68568564-4B6E-47DF-B8E0-C78AFED7FFCE}" type="sibTrans" cxnId="{41647C2B-C3F5-4556-B985-0985B4067639}">
      <dgm:prSet/>
      <dgm:spPr/>
      <dgm:t>
        <a:bodyPr/>
        <a:lstStyle/>
        <a:p>
          <a:endParaRPr lang="el-GR"/>
        </a:p>
      </dgm:t>
    </dgm:pt>
    <dgm:pt modelId="{BA582B5F-5E03-478C-ABCD-825C1FA15056}">
      <dgm:prSet phldrT="[Κείμενο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gm:spPr>
      <dgm:t>
        <a:bodyPr/>
        <a:lstStyle/>
        <a:p>
          <a:pPr algn="ctr"/>
          <a:r>
            <a:rPr lang="el-GR" sz="1800" b="1" dirty="0"/>
            <a:t>Παπαδοπούλου Στέλλα</a:t>
          </a:r>
        </a:p>
      </dgm:t>
    </dgm:pt>
    <dgm:pt modelId="{0A2453C8-D9F3-45C1-B3E9-EF4C70761DED}" type="parTrans" cxnId="{8E115C97-F854-411F-A898-E9436A8391B0}">
      <dgm:prSet/>
      <dgm:spPr/>
      <dgm:t>
        <a:bodyPr/>
        <a:lstStyle/>
        <a:p>
          <a:endParaRPr lang="el-GR"/>
        </a:p>
      </dgm:t>
    </dgm:pt>
    <dgm:pt modelId="{520D0423-15E5-449F-B902-580611F154B2}" type="sibTrans" cxnId="{8E115C97-F854-411F-A898-E9436A8391B0}">
      <dgm:prSet/>
      <dgm:spPr/>
      <dgm:t>
        <a:bodyPr/>
        <a:lstStyle/>
        <a:p>
          <a:endParaRPr lang="el-GR"/>
        </a:p>
      </dgm:t>
    </dgm:pt>
    <dgm:pt modelId="{EC139AAB-15D1-4740-A3F7-6FAAE3C47F16}">
      <dgm:prSet phldrT="[Κείμενο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gm:spPr>
      <dgm:t>
        <a:bodyPr/>
        <a:lstStyle/>
        <a:p>
          <a:r>
            <a:rPr lang="el-GR" sz="1800" b="1" dirty="0"/>
            <a:t>Σαββιού Σταυρούλα</a:t>
          </a:r>
        </a:p>
      </dgm:t>
    </dgm:pt>
    <dgm:pt modelId="{35524E73-C4A1-4344-8325-BE79DAF173C6}" type="parTrans" cxnId="{87F9B7FA-45D6-4911-969B-6D40D992D176}">
      <dgm:prSet/>
      <dgm:spPr/>
      <dgm:t>
        <a:bodyPr/>
        <a:lstStyle/>
        <a:p>
          <a:endParaRPr lang="el-GR"/>
        </a:p>
      </dgm:t>
    </dgm:pt>
    <dgm:pt modelId="{43016392-7AA5-466D-978E-D196C06E92DC}" type="sibTrans" cxnId="{87F9B7FA-45D6-4911-969B-6D40D992D176}">
      <dgm:prSet/>
      <dgm:spPr/>
      <dgm:t>
        <a:bodyPr/>
        <a:lstStyle/>
        <a:p>
          <a:endParaRPr lang="el-GR"/>
        </a:p>
      </dgm:t>
    </dgm:pt>
    <dgm:pt modelId="{02AEDF0D-2367-41F1-B9B7-37B41C19BAF6}" type="pres">
      <dgm:prSet presAssocID="{ED6E19F4-6B28-4461-96BF-BE50F92774B5}" presName="linearFlow" presStyleCnt="0">
        <dgm:presLayoutVars>
          <dgm:dir/>
          <dgm:resizeHandles val="exact"/>
        </dgm:presLayoutVars>
      </dgm:prSet>
      <dgm:spPr/>
    </dgm:pt>
    <dgm:pt modelId="{EBC1F9BE-73A6-46B6-A677-7DBFB752BF97}" type="pres">
      <dgm:prSet presAssocID="{C38D081D-AE82-4D3D-A091-01BF18E01AB0}" presName="composite" presStyleCnt="0"/>
      <dgm:spPr/>
    </dgm:pt>
    <dgm:pt modelId="{A19FD52C-538C-4129-8B4F-4C2E1F71D913}" type="pres">
      <dgm:prSet presAssocID="{C38D081D-AE82-4D3D-A091-01BF18E01AB0}" presName="imgShp" presStyleLbl="fgImgPlace1" presStyleIdx="0" presStyleCnt="3" custLinFactNeighborX="2449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softRound"/>
          <a:contourClr>
            <a:schemeClr val="bg1"/>
          </a:contourClr>
        </a:sp3d>
      </dgm:spPr>
      <dgm:extLst>
        <a:ext uri="{E40237B7-FDA0-4F09-8148-C483321AD2D9}">
          <dgm14:cNvPr xmlns:dgm14="http://schemas.microsoft.com/office/drawing/2010/diagram" id="0" name="" descr="Σήμα 1 με συμπαγές γέμισμα"/>
        </a:ext>
      </dgm:extLst>
    </dgm:pt>
    <dgm:pt modelId="{A082BD79-4EB2-4896-9042-AE921A130EF0}" type="pres">
      <dgm:prSet presAssocID="{C38D081D-AE82-4D3D-A091-01BF18E01AB0}" presName="txShp" presStyleLbl="node1" presStyleIdx="0" presStyleCnt="3" custAng="0" custLinFactNeighborX="8198">
        <dgm:presLayoutVars>
          <dgm:bulletEnabled val="1"/>
        </dgm:presLayoutVars>
      </dgm:prSet>
      <dgm:spPr/>
    </dgm:pt>
    <dgm:pt modelId="{0F8C8B44-AFD0-4CE2-AD47-2C480C518807}" type="pres">
      <dgm:prSet presAssocID="{68568564-4B6E-47DF-B8E0-C78AFED7FFCE}" presName="spacing" presStyleCnt="0"/>
      <dgm:spPr/>
    </dgm:pt>
    <dgm:pt modelId="{8E61F561-B2F0-45FD-BA7A-0CED446EA93F}" type="pres">
      <dgm:prSet presAssocID="{BA582B5F-5E03-478C-ABCD-825C1FA15056}" presName="composite" presStyleCnt="0"/>
      <dgm:spPr/>
    </dgm:pt>
    <dgm:pt modelId="{0DEAE36C-3F8F-48B4-B93A-44940FAE79AB}" type="pres">
      <dgm:prSet presAssocID="{BA582B5F-5E03-478C-ABCD-825C1FA15056}" presName="imgShp" presStyleLbl="fgImgPlace1" presStyleIdx="1" presStyleCnt="3" custLinFactNeighborX="244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με συμπαγές γέμισμα"/>
        </a:ext>
      </dgm:extLst>
    </dgm:pt>
    <dgm:pt modelId="{59F19C65-42FB-430E-877E-C543C6583C2F}" type="pres">
      <dgm:prSet presAssocID="{BA582B5F-5E03-478C-ABCD-825C1FA15056}" presName="txShp" presStyleLbl="node1" presStyleIdx="1" presStyleCnt="3" custLinFactNeighborX="8198">
        <dgm:presLayoutVars>
          <dgm:bulletEnabled val="1"/>
        </dgm:presLayoutVars>
      </dgm:prSet>
      <dgm:spPr/>
    </dgm:pt>
    <dgm:pt modelId="{8D403FF7-64F1-4EC6-B0B0-7E1D5E9ED736}" type="pres">
      <dgm:prSet presAssocID="{520D0423-15E5-449F-B902-580611F154B2}" presName="spacing" presStyleCnt="0"/>
      <dgm:spPr/>
    </dgm:pt>
    <dgm:pt modelId="{AC16DBF8-B3DF-477A-9748-27882AE72410}" type="pres">
      <dgm:prSet presAssocID="{EC139AAB-15D1-4740-A3F7-6FAAE3C47F16}" presName="composite" presStyleCnt="0"/>
      <dgm:spPr/>
    </dgm:pt>
    <dgm:pt modelId="{C21910D7-5027-418F-9AC5-18F63EB26367}" type="pres">
      <dgm:prSet presAssocID="{EC139AAB-15D1-4740-A3F7-6FAAE3C47F16}" presName="imgShp" presStyleLbl="fgImgPlace1" presStyleIdx="2" presStyleCnt="3" custLinFactNeighborX="2449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3 με συμπαγές γέμισμα"/>
        </a:ext>
      </dgm:extLst>
    </dgm:pt>
    <dgm:pt modelId="{AEE82A7A-913F-4B75-B9FE-A985959AB968}" type="pres">
      <dgm:prSet presAssocID="{EC139AAB-15D1-4740-A3F7-6FAAE3C47F16}" presName="txShp" presStyleLbl="node1" presStyleIdx="2" presStyleCnt="3" custLinFactNeighborX="8198">
        <dgm:presLayoutVars>
          <dgm:bulletEnabled val="1"/>
        </dgm:presLayoutVars>
      </dgm:prSet>
      <dgm:spPr/>
    </dgm:pt>
  </dgm:ptLst>
  <dgm:cxnLst>
    <dgm:cxn modelId="{0B56B008-4493-42F9-919E-B4BE76009323}" type="presOf" srcId="{ED6E19F4-6B28-4461-96BF-BE50F92774B5}" destId="{02AEDF0D-2367-41F1-B9B7-37B41C19BAF6}" srcOrd="0" destOrd="0" presId="urn:microsoft.com/office/officeart/2005/8/layout/vList3"/>
    <dgm:cxn modelId="{22B55B20-6120-4288-91E2-CBE94304A419}" type="presOf" srcId="{BA582B5F-5E03-478C-ABCD-825C1FA15056}" destId="{59F19C65-42FB-430E-877E-C543C6583C2F}" srcOrd="0" destOrd="0" presId="urn:microsoft.com/office/officeart/2005/8/layout/vList3"/>
    <dgm:cxn modelId="{41647C2B-C3F5-4556-B985-0985B4067639}" srcId="{ED6E19F4-6B28-4461-96BF-BE50F92774B5}" destId="{C38D081D-AE82-4D3D-A091-01BF18E01AB0}" srcOrd="0" destOrd="0" parTransId="{ABA8EAE6-85F3-435C-BC6A-42EB326CC4D6}" sibTransId="{68568564-4B6E-47DF-B8E0-C78AFED7FFCE}"/>
    <dgm:cxn modelId="{BE61C34D-9473-4D2B-A6BE-82136099142A}" type="presOf" srcId="{EC139AAB-15D1-4740-A3F7-6FAAE3C47F16}" destId="{AEE82A7A-913F-4B75-B9FE-A985959AB968}" srcOrd="0" destOrd="0" presId="urn:microsoft.com/office/officeart/2005/8/layout/vList3"/>
    <dgm:cxn modelId="{CE598658-237E-4DCC-83CC-9A92DF1C274D}" type="presOf" srcId="{C38D081D-AE82-4D3D-A091-01BF18E01AB0}" destId="{A082BD79-4EB2-4896-9042-AE921A130EF0}" srcOrd="0" destOrd="0" presId="urn:microsoft.com/office/officeart/2005/8/layout/vList3"/>
    <dgm:cxn modelId="{8E115C97-F854-411F-A898-E9436A8391B0}" srcId="{ED6E19F4-6B28-4461-96BF-BE50F92774B5}" destId="{BA582B5F-5E03-478C-ABCD-825C1FA15056}" srcOrd="1" destOrd="0" parTransId="{0A2453C8-D9F3-45C1-B3E9-EF4C70761DED}" sibTransId="{520D0423-15E5-449F-B902-580611F154B2}"/>
    <dgm:cxn modelId="{87F9B7FA-45D6-4911-969B-6D40D992D176}" srcId="{ED6E19F4-6B28-4461-96BF-BE50F92774B5}" destId="{EC139AAB-15D1-4740-A3F7-6FAAE3C47F16}" srcOrd="2" destOrd="0" parTransId="{35524E73-C4A1-4344-8325-BE79DAF173C6}" sibTransId="{43016392-7AA5-466D-978E-D196C06E92DC}"/>
    <dgm:cxn modelId="{9BAE8F4D-CD63-4AB0-B429-1ECF4359618A}" type="presParOf" srcId="{02AEDF0D-2367-41F1-B9B7-37B41C19BAF6}" destId="{EBC1F9BE-73A6-46B6-A677-7DBFB752BF97}" srcOrd="0" destOrd="0" presId="urn:microsoft.com/office/officeart/2005/8/layout/vList3"/>
    <dgm:cxn modelId="{5F36D128-805C-4571-8824-340DFAE4AB59}" type="presParOf" srcId="{EBC1F9BE-73A6-46B6-A677-7DBFB752BF97}" destId="{A19FD52C-538C-4129-8B4F-4C2E1F71D913}" srcOrd="0" destOrd="0" presId="urn:microsoft.com/office/officeart/2005/8/layout/vList3"/>
    <dgm:cxn modelId="{2822602C-3D3D-4A0C-B1E4-1C8B9A254C6A}" type="presParOf" srcId="{EBC1F9BE-73A6-46B6-A677-7DBFB752BF97}" destId="{A082BD79-4EB2-4896-9042-AE921A130EF0}" srcOrd="1" destOrd="0" presId="urn:microsoft.com/office/officeart/2005/8/layout/vList3"/>
    <dgm:cxn modelId="{0AEA1DF3-CB85-45CD-A6C7-5B2453B45B18}" type="presParOf" srcId="{02AEDF0D-2367-41F1-B9B7-37B41C19BAF6}" destId="{0F8C8B44-AFD0-4CE2-AD47-2C480C518807}" srcOrd="1" destOrd="0" presId="urn:microsoft.com/office/officeart/2005/8/layout/vList3"/>
    <dgm:cxn modelId="{30784D77-F649-499A-8872-48FCC459E7A6}" type="presParOf" srcId="{02AEDF0D-2367-41F1-B9B7-37B41C19BAF6}" destId="{8E61F561-B2F0-45FD-BA7A-0CED446EA93F}" srcOrd="2" destOrd="0" presId="urn:microsoft.com/office/officeart/2005/8/layout/vList3"/>
    <dgm:cxn modelId="{3C6E8528-EAA4-446C-8A32-5AC6075F6421}" type="presParOf" srcId="{8E61F561-B2F0-45FD-BA7A-0CED446EA93F}" destId="{0DEAE36C-3F8F-48B4-B93A-44940FAE79AB}" srcOrd="0" destOrd="0" presId="urn:microsoft.com/office/officeart/2005/8/layout/vList3"/>
    <dgm:cxn modelId="{AEA084CA-365E-42CF-AA39-D01F4EB73F45}" type="presParOf" srcId="{8E61F561-B2F0-45FD-BA7A-0CED446EA93F}" destId="{59F19C65-42FB-430E-877E-C543C6583C2F}" srcOrd="1" destOrd="0" presId="urn:microsoft.com/office/officeart/2005/8/layout/vList3"/>
    <dgm:cxn modelId="{05CDFDE1-7E0F-4AD9-800F-DA4EECD857AF}" type="presParOf" srcId="{02AEDF0D-2367-41F1-B9B7-37B41C19BAF6}" destId="{8D403FF7-64F1-4EC6-B0B0-7E1D5E9ED736}" srcOrd="3" destOrd="0" presId="urn:microsoft.com/office/officeart/2005/8/layout/vList3"/>
    <dgm:cxn modelId="{05A08CE5-B977-491C-89A5-0500F3D873F6}" type="presParOf" srcId="{02AEDF0D-2367-41F1-B9B7-37B41C19BAF6}" destId="{AC16DBF8-B3DF-477A-9748-27882AE72410}" srcOrd="4" destOrd="0" presId="urn:microsoft.com/office/officeart/2005/8/layout/vList3"/>
    <dgm:cxn modelId="{91619728-D745-45AB-B018-2369658E37FB}" type="presParOf" srcId="{AC16DBF8-B3DF-477A-9748-27882AE72410}" destId="{C21910D7-5027-418F-9AC5-18F63EB26367}" srcOrd="0" destOrd="0" presId="urn:microsoft.com/office/officeart/2005/8/layout/vList3"/>
    <dgm:cxn modelId="{0E336B78-E3AD-4080-9550-E841FC1F4FC6}" type="presParOf" srcId="{AC16DBF8-B3DF-477A-9748-27882AE72410}" destId="{AEE82A7A-913F-4B75-B9FE-A985959AB9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C5D4D3-6095-4DDA-8455-8CBEA762513C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DA01B04-0549-4C5C-9879-580EDCBBD68C}">
      <dgm:prSet phldrT="[Κείμενο]"/>
      <dgm:spPr/>
      <dgm:t>
        <a:bodyPr/>
        <a:lstStyle/>
        <a:p>
          <a:r>
            <a:rPr lang="el-GR" dirty="0">
              <a:solidFill>
                <a:schemeClr val="accent6">
                  <a:lumMod val="50000"/>
                </a:schemeClr>
              </a:solidFill>
            </a:rPr>
            <a:t>Θεσσαλονίκη</a:t>
          </a:r>
        </a:p>
      </dgm:t>
    </dgm:pt>
    <dgm:pt modelId="{E7AD3F7C-6C09-4459-8173-DAE2D9B9CC3F}" type="parTrans" cxnId="{0E835FD0-97FD-4659-B9B9-CD5EAD1A6D6D}">
      <dgm:prSet/>
      <dgm:spPr/>
      <dgm:t>
        <a:bodyPr/>
        <a:lstStyle/>
        <a:p>
          <a:endParaRPr lang="el-GR"/>
        </a:p>
      </dgm:t>
    </dgm:pt>
    <dgm:pt modelId="{77309E2A-E239-471D-BA04-970AE9DCA32B}" type="sibTrans" cxnId="{0E835FD0-97FD-4659-B9B9-CD5EAD1A6D6D}">
      <dgm:prSet/>
      <dgm:spPr/>
      <dgm:t>
        <a:bodyPr/>
        <a:lstStyle/>
        <a:p>
          <a:endParaRPr lang="el-GR"/>
        </a:p>
      </dgm:t>
    </dgm:pt>
    <dgm:pt modelId="{46AE9AFD-D172-425B-84BC-09B9BF017F48}">
      <dgm:prSet phldrT="[Κείμενο]"/>
      <dgm:spPr/>
      <dgm:t>
        <a:bodyPr/>
        <a:lstStyle/>
        <a:p>
          <a:r>
            <a:rPr lang="el-GR" dirty="0">
              <a:solidFill>
                <a:schemeClr val="accent6">
                  <a:lumMod val="50000"/>
                </a:schemeClr>
              </a:solidFill>
            </a:rPr>
            <a:t>Βόλος</a:t>
          </a:r>
        </a:p>
      </dgm:t>
    </dgm:pt>
    <dgm:pt modelId="{62F7E3F1-6D79-41A8-BECD-95B2AFC8A931}" type="parTrans" cxnId="{92A24791-0FDD-4D97-A327-11C2ED31E914}">
      <dgm:prSet/>
      <dgm:spPr/>
      <dgm:t>
        <a:bodyPr/>
        <a:lstStyle/>
        <a:p>
          <a:endParaRPr lang="el-GR"/>
        </a:p>
      </dgm:t>
    </dgm:pt>
    <dgm:pt modelId="{8760DF98-16C9-42B3-847A-0CDBAF9DDD50}" type="sibTrans" cxnId="{92A24791-0FDD-4D97-A327-11C2ED31E914}">
      <dgm:prSet/>
      <dgm:spPr/>
      <dgm:t>
        <a:bodyPr/>
        <a:lstStyle/>
        <a:p>
          <a:endParaRPr lang="el-GR"/>
        </a:p>
      </dgm:t>
    </dgm:pt>
    <dgm:pt modelId="{D6B252F6-D308-499D-9E9A-6F1C42F4E77F}">
      <dgm:prSet phldrT="[Κείμενο]"/>
      <dgm:spPr/>
      <dgm:t>
        <a:bodyPr/>
        <a:lstStyle/>
        <a:p>
          <a:r>
            <a:rPr lang="el-GR" dirty="0">
              <a:solidFill>
                <a:schemeClr val="accent6">
                  <a:lumMod val="50000"/>
                </a:schemeClr>
              </a:solidFill>
            </a:rPr>
            <a:t>Αθήνα</a:t>
          </a:r>
        </a:p>
      </dgm:t>
    </dgm:pt>
    <dgm:pt modelId="{80F36643-679D-421B-B5A3-7CBF0C581944}" type="parTrans" cxnId="{0C8EBCED-488F-4C47-BEF8-B03881978F8B}">
      <dgm:prSet/>
      <dgm:spPr/>
      <dgm:t>
        <a:bodyPr/>
        <a:lstStyle/>
        <a:p>
          <a:endParaRPr lang="el-GR"/>
        </a:p>
      </dgm:t>
    </dgm:pt>
    <dgm:pt modelId="{083A20BC-50D7-4528-91C4-A74E773CD00C}" type="sibTrans" cxnId="{0C8EBCED-488F-4C47-BEF8-B03881978F8B}">
      <dgm:prSet/>
      <dgm:spPr/>
      <dgm:t>
        <a:bodyPr/>
        <a:lstStyle/>
        <a:p>
          <a:endParaRPr lang="el-GR"/>
        </a:p>
      </dgm:t>
    </dgm:pt>
    <dgm:pt modelId="{5A4331BE-0D0C-4BB7-81D9-FD72373D9193}">
      <dgm:prSet phldrT="[Κείμενο]"/>
      <dgm:spPr/>
      <dgm:t>
        <a:bodyPr/>
        <a:lstStyle/>
        <a:p>
          <a:r>
            <a:rPr lang="el-GR" dirty="0">
              <a:solidFill>
                <a:schemeClr val="accent6">
                  <a:lumMod val="50000"/>
                </a:schemeClr>
              </a:solidFill>
            </a:rPr>
            <a:t>Πάτρα</a:t>
          </a:r>
        </a:p>
      </dgm:t>
    </dgm:pt>
    <dgm:pt modelId="{BF1F2916-00D6-44CF-A390-3AB9EB47DEEF}" type="parTrans" cxnId="{B6239CEA-3A65-4945-AA89-12F4660116B1}">
      <dgm:prSet/>
      <dgm:spPr/>
      <dgm:t>
        <a:bodyPr/>
        <a:lstStyle/>
        <a:p>
          <a:endParaRPr lang="el-GR"/>
        </a:p>
      </dgm:t>
    </dgm:pt>
    <dgm:pt modelId="{DC2B1EF0-EE82-4290-B958-7E564BDBBF9F}" type="sibTrans" cxnId="{B6239CEA-3A65-4945-AA89-12F4660116B1}">
      <dgm:prSet/>
      <dgm:spPr/>
      <dgm:t>
        <a:bodyPr/>
        <a:lstStyle/>
        <a:p>
          <a:endParaRPr lang="el-GR"/>
        </a:p>
      </dgm:t>
    </dgm:pt>
    <dgm:pt modelId="{095EF15E-AE24-446C-A027-1531C88AFBA5}" type="pres">
      <dgm:prSet presAssocID="{C6C5D4D3-6095-4DDA-8455-8CBEA762513C}" presName="Name0" presStyleCnt="0">
        <dgm:presLayoutVars>
          <dgm:dir/>
          <dgm:resizeHandles val="exact"/>
        </dgm:presLayoutVars>
      </dgm:prSet>
      <dgm:spPr/>
    </dgm:pt>
    <dgm:pt modelId="{2AE7A992-3D9B-4B71-B975-9B0519D8DDDA}" type="pres">
      <dgm:prSet presAssocID="{2DA01B04-0549-4C5C-9879-580EDCBBD68C}" presName="compNode" presStyleCnt="0"/>
      <dgm:spPr/>
    </dgm:pt>
    <dgm:pt modelId="{7F5841FF-7505-422B-A14D-DE75BCA97621}" type="pres">
      <dgm:prSet presAssocID="{2DA01B04-0549-4C5C-9879-580EDCBBD68C}" presName="pictRect" presStyleLbl="node1" presStyleIdx="0" presStyleCnt="4" custScaleX="92736" custScaleY="925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Σήμα 1 με συμπαγές γέμισμα"/>
        </a:ext>
      </dgm:extLst>
    </dgm:pt>
    <dgm:pt modelId="{D7911DF8-42E6-428A-B2E7-96C55223B7CC}" type="pres">
      <dgm:prSet presAssocID="{2DA01B04-0549-4C5C-9879-580EDCBBD68C}" presName="textRect" presStyleLbl="revTx" presStyleIdx="0" presStyleCnt="4" custLinFactNeighborX="3794" custLinFactNeighborY="461">
        <dgm:presLayoutVars>
          <dgm:bulletEnabled val="1"/>
        </dgm:presLayoutVars>
      </dgm:prSet>
      <dgm:spPr/>
    </dgm:pt>
    <dgm:pt modelId="{A44F8329-96D5-416E-9041-2E6631E92252}" type="pres">
      <dgm:prSet presAssocID="{77309E2A-E239-471D-BA04-970AE9DCA32B}" presName="sibTrans" presStyleLbl="sibTrans2D1" presStyleIdx="0" presStyleCnt="0"/>
      <dgm:spPr/>
    </dgm:pt>
    <dgm:pt modelId="{1D3D5D09-0A05-4423-84FA-097B551D7BA0}" type="pres">
      <dgm:prSet presAssocID="{46AE9AFD-D172-425B-84BC-09B9BF017F48}" presName="compNode" presStyleCnt="0"/>
      <dgm:spPr/>
    </dgm:pt>
    <dgm:pt modelId="{FB446740-2BD5-429F-94B2-BB30C6673C64}" type="pres">
      <dgm:prSet presAssocID="{46AE9AFD-D172-425B-84BC-09B9BF017F48}" presName="pictRect" presStyleLbl="node1" presStyleIdx="1" presStyleCnt="4" custScaleX="92736" custScaleY="925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Σήμα με συμπαγές γέμισμα"/>
        </a:ext>
      </dgm:extLst>
    </dgm:pt>
    <dgm:pt modelId="{84EAC000-C987-4655-9318-9AEEC6A4E66F}" type="pres">
      <dgm:prSet presAssocID="{46AE9AFD-D172-425B-84BC-09B9BF017F48}" presName="textRect" presStyleLbl="revTx" presStyleIdx="1" presStyleCnt="4">
        <dgm:presLayoutVars>
          <dgm:bulletEnabled val="1"/>
        </dgm:presLayoutVars>
      </dgm:prSet>
      <dgm:spPr/>
    </dgm:pt>
    <dgm:pt modelId="{59BACD6A-3D59-4C94-B0AA-95100EBDBD5E}" type="pres">
      <dgm:prSet presAssocID="{8760DF98-16C9-42B3-847A-0CDBAF9DDD50}" presName="sibTrans" presStyleLbl="sibTrans2D1" presStyleIdx="0" presStyleCnt="0"/>
      <dgm:spPr/>
    </dgm:pt>
    <dgm:pt modelId="{8449CF5F-0EFA-437C-86D3-A2EC5673167B}" type="pres">
      <dgm:prSet presAssocID="{D6B252F6-D308-499D-9E9A-6F1C42F4E77F}" presName="compNode" presStyleCnt="0"/>
      <dgm:spPr/>
    </dgm:pt>
    <dgm:pt modelId="{79200D15-A954-4089-BE75-EE114CE9CDBA}" type="pres">
      <dgm:prSet presAssocID="{D6B252F6-D308-499D-9E9A-6F1C42F4E77F}" presName="pictRect" presStyleLbl="node1" presStyleIdx="2" presStyleCnt="4" custScaleX="92736" custScaleY="925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Σήμα 3 με συμπαγές γέμισμα"/>
        </a:ext>
      </dgm:extLst>
    </dgm:pt>
    <dgm:pt modelId="{1DF579E3-C382-40D8-A802-D26E6B4639DB}" type="pres">
      <dgm:prSet presAssocID="{D6B252F6-D308-499D-9E9A-6F1C42F4E77F}" presName="textRect" presStyleLbl="revTx" presStyleIdx="2" presStyleCnt="4">
        <dgm:presLayoutVars>
          <dgm:bulletEnabled val="1"/>
        </dgm:presLayoutVars>
      </dgm:prSet>
      <dgm:spPr/>
    </dgm:pt>
    <dgm:pt modelId="{9ED4ED7B-B8E2-44BA-B7B6-6EECD96AD8FE}" type="pres">
      <dgm:prSet presAssocID="{083A20BC-50D7-4528-91C4-A74E773CD00C}" presName="sibTrans" presStyleLbl="sibTrans2D1" presStyleIdx="0" presStyleCnt="0"/>
      <dgm:spPr/>
    </dgm:pt>
    <dgm:pt modelId="{3D58A8DF-6CFE-48A3-B195-24B899147976}" type="pres">
      <dgm:prSet presAssocID="{5A4331BE-0D0C-4BB7-81D9-FD72373D9193}" presName="compNode" presStyleCnt="0"/>
      <dgm:spPr/>
    </dgm:pt>
    <dgm:pt modelId="{8B4AE655-BA7D-48F1-8140-3FFCECFD96DA}" type="pres">
      <dgm:prSet presAssocID="{5A4331BE-0D0C-4BB7-81D9-FD72373D9193}" presName="pictRect" presStyleLbl="node1" presStyleIdx="3" presStyleCnt="4" custScaleX="92736" custScaleY="9253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Σήμα 4 με συμπαγές γέμισμα"/>
        </a:ext>
      </dgm:extLst>
    </dgm:pt>
    <dgm:pt modelId="{ACD58CC3-9487-4FA4-9C55-69F9621B1E69}" type="pres">
      <dgm:prSet presAssocID="{5A4331BE-0D0C-4BB7-81D9-FD72373D9193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2BF9709-53CD-464D-AC79-2C6A02A1718B}" type="presOf" srcId="{2DA01B04-0549-4C5C-9879-580EDCBBD68C}" destId="{D7911DF8-42E6-428A-B2E7-96C55223B7CC}" srcOrd="0" destOrd="0" presId="urn:microsoft.com/office/officeart/2005/8/layout/pList1"/>
    <dgm:cxn modelId="{6D724B0A-70E0-4C02-9377-1104640931A8}" type="presOf" srcId="{5A4331BE-0D0C-4BB7-81D9-FD72373D9193}" destId="{ACD58CC3-9487-4FA4-9C55-69F9621B1E69}" srcOrd="0" destOrd="0" presId="urn:microsoft.com/office/officeart/2005/8/layout/pList1"/>
    <dgm:cxn modelId="{FA26C222-9331-440B-A46D-FDCA07ADDFC7}" type="presOf" srcId="{77309E2A-E239-471D-BA04-970AE9DCA32B}" destId="{A44F8329-96D5-416E-9041-2E6631E92252}" srcOrd="0" destOrd="0" presId="urn:microsoft.com/office/officeart/2005/8/layout/pList1"/>
    <dgm:cxn modelId="{492A4625-E085-4EE9-BFCA-BD810DDB89EA}" type="presOf" srcId="{8760DF98-16C9-42B3-847A-0CDBAF9DDD50}" destId="{59BACD6A-3D59-4C94-B0AA-95100EBDBD5E}" srcOrd="0" destOrd="0" presId="urn:microsoft.com/office/officeart/2005/8/layout/pList1"/>
    <dgm:cxn modelId="{19414C5D-C0DB-4CAE-B81C-82B4BC476F99}" type="presOf" srcId="{C6C5D4D3-6095-4DDA-8455-8CBEA762513C}" destId="{095EF15E-AE24-446C-A027-1531C88AFBA5}" srcOrd="0" destOrd="0" presId="urn:microsoft.com/office/officeart/2005/8/layout/pList1"/>
    <dgm:cxn modelId="{6BE1114B-3396-4742-B409-3CB7F3CBFDC5}" type="presOf" srcId="{46AE9AFD-D172-425B-84BC-09B9BF017F48}" destId="{84EAC000-C987-4655-9318-9AEEC6A4E66F}" srcOrd="0" destOrd="0" presId="urn:microsoft.com/office/officeart/2005/8/layout/pList1"/>
    <dgm:cxn modelId="{41F6686B-A888-4AF6-A5A4-876F734C3CA7}" type="presOf" srcId="{083A20BC-50D7-4528-91C4-A74E773CD00C}" destId="{9ED4ED7B-B8E2-44BA-B7B6-6EECD96AD8FE}" srcOrd="0" destOrd="0" presId="urn:microsoft.com/office/officeart/2005/8/layout/pList1"/>
    <dgm:cxn modelId="{92A24791-0FDD-4D97-A327-11C2ED31E914}" srcId="{C6C5D4D3-6095-4DDA-8455-8CBEA762513C}" destId="{46AE9AFD-D172-425B-84BC-09B9BF017F48}" srcOrd="1" destOrd="0" parTransId="{62F7E3F1-6D79-41A8-BECD-95B2AFC8A931}" sibTransId="{8760DF98-16C9-42B3-847A-0CDBAF9DDD50}"/>
    <dgm:cxn modelId="{0E835FD0-97FD-4659-B9B9-CD5EAD1A6D6D}" srcId="{C6C5D4D3-6095-4DDA-8455-8CBEA762513C}" destId="{2DA01B04-0549-4C5C-9879-580EDCBBD68C}" srcOrd="0" destOrd="0" parTransId="{E7AD3F7C-6C09-4459-8173-DAE2D9B9CC3F}" sibTransId="{77309E2A-E239-471D-BA04-970AE9DCA32B}"/>
    <dgm:cxn modelId="{B6239CEA-3A65-4945-AA89-12F4660116B1}" srcId="{C6C5D4D3-6095-4DDA-8455-8CBEA762513C}" destId="{5A4331BE-0D0C-4BB7-81D9-FD72373D9193}" srcOrd="3" destOrd="0" parTransId="{BF1F2916-00D6-44CF-A390-3AB9EB47DEEF}" sibTransId="{DC2B1EF0-EE82-4290-B958-7E564BDBBF9F}"/>
    <dgm:cxn modelId="{0C8EBCED-488F-4C47-BEF8-B03881978F8B}" srcId="{C6C5D4D3-6095-4DDA-8455-8CBEA762513C}" destId="{D6B252F6-D308-499D-9E9A-6F1C42F4E77F}" srcOrd="2" destOrd="0" parTransId="{80F36643-679D-421B-B5A3-7CBF0C581944}" sibTransId="{083A20BC-50D7-4528-91C4-A74E773CD00C}"/>
    <dgm:cxn modelId="{537285F7-9AD0-4AC0-8564-7BDA68503AA1}" type="presOf" srcId="{D6B252F6-D308-499D-9E9A-6F1C42F4E77F}" destId="{1DF579E3-C382-40D8-A802-D26E6B4639DB}" srcOrd="0" destOrd="0" presId="urn:microsoft.com/office/officeart/2005/8/layout/pList1"/>
    <dgm:cxn modelId="{16A0A45C-F8BD-4107-835F-4C19CD76545F}" type="presParOf" srcId="{095EF15E-AE24-446C-A027-1531C88AFBA5}" destId="{2AE7A992-3D9B-4B71-B975-9B0519D8DDDA}" srcOrd="0" destOrd="0" presId="urn:microsoft.com/office/officeart/2005/8/layout/pList1"/>
    <dgm:cxn modelId="{CD3C540E-5075-4C31-9F75-342D2E93039B}" type="presParOf" srcId="{2AE7A992-3D9B-4B71-B975-9B0519D8DDDA}" destId="{7F5841FF-7505-422B-A14D-DE75BCA97621}" srcOrd="0" destOrd="0" presId="urn:microsoft.com/office/officeart/2005/8/layout/pList1"/>
    <dgm:cxn modelId="{7236E145-994F-447E-9C5B-6A23F39C3249}" type="presParOf" srcId="{2AE7A992-3D9B-4B71-B975-9B0519D8DDDA}" destId="{D7911DF8-42E6-428A-B2E7-96C55223B7CC}" srcOrd="1" destOrd="0" presId="urn:microsoft.com/office/officeart/2005/8/layout/pList1"/>
    <dgm:cxn modelId="{FF77C894-8F85-4EC7-83A2-B9927A778037}" type="presParOf" srcId="{095EF15E-AE24-446C-A027-1531C88AFBA5}" destId="{A44F8329-96D5-416E-9041-2E6631E92252}" srcOrd="1" destOrd="0" presId="urn:microsoft.com/office/officeart/2005/8/layout/pList1"/>
    <dgm:cxn modelId="{00851F8A-3A54-4D47-A4CF-7F53F1E82316}" type="presParOf" srcId="{095EF15E-AE24-446C-A027-1531C88AFBA5}" destId="{1D3D5D09-0A05-4423-84FA-097B551D7BA0}" srcOrd="2" destOrd="0" presId="urn:microsoft.com/office/officeart/2005/8/layout/pList1"/>
    <dgm:cxn modelId="{4130BDED-B79A-4BD0-92FE-700603A6DF1B}" type="presParOf" srcId="{1D3D5D09-0A05-4423-84FA-097B551D7BA0}" destId="{FB446740-2BD5-429F-94B2-BB30C6673C64}" srcOrd="0" destOrd="0" presId="urn:microsoft.com/office/officeart/2005/8/layout/pList1"/>
    <dgm:cxn modelId="{3B3ED926-309C-483E-A4AE-2B74482966BF}" type="presParOf" srcId="{1D3D5D09-0A05-4423-84FA-097B551D7BA0}" destId="{84EAC000-C987-4655-9318-9AEEC6A4E66F}" srcOrd="1" destOrd="0" presId="urn:microsoft.com/office/officeart/2005/8/layout/pList1"/>
    <dgm:cxn modelId="{80A72453-A745-478F-BD50-16C3681DE1DA}" type="presParOf" srcId="{095EF15E-AE24-446C-A027-1531C88AFBA5}" destId="{59BACD6A-3D59-4C94-B0AA-95100EBDBD5E}" srcOrd="3" destOrd="0" presId="urn:microsoft.com/office/officeart/2005/8/layout/pList1"/>
    <dgm:cxn modelId="{89A7137E-9773-4A60-9AAF-EA5219E93572}" type="presParOf" srcId="{095EF15E-AE24-446C-A027-1531C88AFBA5}" destId="{8449CF5F-0EFA-437C-86D3-A2EC5673167B}" srcOrd="4" destOrd="0" presId="urn:microsoft.com/office/officeart/2005/8/layout/pList1"/>
    <dgm:cxn modelId="{6C4F8B2B-DDFB-47E6-8AB0-9F0548DBFCF4}" type="presParOf" srcId="{8449CF5F-0EFA-437C-86D3-A2EC5673167B}" destId="{79200D15-A954-4089-BE75-EE114CE9CDBA}" srcOrd="0" destOrd="0" presId="urn:microsoft.com/office/officeart/2005/8/layout/pList1"/>
    <dgm:cxn modelId="{864343FD-7055-4BE5-BB18-F6D781A6ADE5}" type="presParOf" srcId="{8449CF5F-0EFA-437C-86D3-A2EC5673167B}" destId="{1DF579E3-C382-40D8-A802-D26E6B4639DB}" srcOrd="1" destOrd="0" presId="urn:microsoft.com/office/officeart/2005/8/layout/pList1"/>
    <dgm:cxn modelId="{BF64CB59-E124-4E4B-9C40-A57DEDE4CBD9}" type="presParOf" srcId="{095EF15E-AE24-446C-A027-1531C88AFBA5}" destId="{9ED4ED7B-B8E2-44BA-B7B6-6EECD96AD8FE}" srcOrd="5" destOrd="0" presId="urn:microsoft.com/office/officeart/2005/8/layout/pList1"/>
    <dgm:cxn modelId="{E43EC1AB-405C-4248-A09F-FA7768DA7094}" type="presParOf" srcId="{095EF15E-AE24-446C-A027-1531C88AFBA5}" destId="{3D58A8DF-6CFE-48A3-B195-24B899147976}" srcOrd="6" destOrd="0" presId="urn:microsoft.com/office/officeart/2005/8/layout/pList1"/>
    <dgm:cxn modelId="{1F7F7BDC-2742-4304-833D-97653C450502}" type="presParOf" srcId="{3D58A8DF-6CFE-48A3-B195-24B899147976}" destId="{8B4AE655-BA7D-48F1-8140-3FFCECFD96DA}" srcOrd="0" destOrd="0" presId="urn:microsoft.com/office/officeart/2005/8/layout/pList1"/>
    <dgm:cxn modelId="{C538367C-12E2-4B4E-AE5A-06DEF6877BD7}" type="presParOf" srcId="{3D58A8DF-6CFE-48A3-B195-24B899147976}" destId="{ACD58CC3-9487-4FA4-9C55-69F9621B1E6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F0BDD-BE28-483C-B4CA-423AB0359B5B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</dgm:pt>
    <dgm:pt modelId="{48D14801-F84E-47D7-846D-CC391D0935C3}">
      <dgm:prSet phldrT="[Κείμενο]"/>
      <dgm:spPr/>
      <dgm:t>
        <a:bodyPr/>
        <a:lstStyle/>
        <a:p>
          <a:r>
            <a:rPr lang="el-GR" dirty="0"/>
            <a:t>Το χελιδόνι</a:t>
          </a:r>
        </a:p>
      </dgm:t>
    </dgm:pt>
    <dgm:pt modelId="{C6FC3C71-5CD0-46CE-8706-5E7DBC133F7F}" type="parTrans" cxnId="{6E7D919D-EFBC-4EDD-B5D9-A432925C38B7}">
      <dgm:prSet/>
      <dgm:spPr/>
      <dgm:t>
        <a:bodyPr/>
        <a:lstStyle/>
        <a:p>
          <a:endParaRPr lang="el-GR"/>
        </a:p>
      </dgm:t>
    </dgm:pt>
    <dgm:pt modelId="{AAE40DC3-3AB2-4BA6-AB88-87C639C0A5F4}" type="sibTrans" cxnId="{6E7D919D-EFBC-4EDD-B5D9-A432925C38B7}">
      <dgm:prSet/>
      <dgm:spPr/>
      <dgm:t>
        <a:bodyPr/>
        <a:lstStyle/>
        <a:p>
          <a:endParaRPr lang="el-GR"/>
        </a:p>
      </dgm:t>
    </dgm:pt>
    <dgm:pt modelId="{59EA2D64-8FCF-4104-85A8-4BC1710ED417}">
      <dgm:prSet phldrT="[Κείμενο]"/>
      <dgm:spPr/>
      <dgm:t>
        <a:bodyPr/>
        <a:lstStyle/>
        <a:p>
          <a:r>
            <a:rPr lang="el-GR" dirty="0"/>
            <a:t>Η φάλαινα</a:t>
          </a:r>
        </a:p>
      </dgm:t>
    </dgm:pt>
    <dgm:pt modelId="{E694A7B9-F735-4C75-AB5E-34E1D00798A8}" type="parTrans" cxnId="{1F765D2C-787C-4D50-AF8D-9F8E910FA018}">
      <dgm:prSet/>
      <dgm:spPr/>
      <dgm:t>
        <a:bodyPr/>
        <a:lstStyle/>
        <a:p>
          <a:endParaRPr lang="el-GR"/>
        </a:p>
      </dgm:t>
    </dgm:pt>
    <dgm:pt modelId="{9D58C657-4AA3-435D-9714-0A28B709BC02}" type="sibTrans" cxnId="{1F765D2C-787C-4D50-AF8D-9F8E910FA018}">
      <dgm:prSet/>
      <dgm:spPr/>
      <dgm:t>
        <a:bodyPr/>
        <a:lstStyle/>
        <a:p>
          <a:endParaRPr lang="el-GR"/>
        </a:p>
      </dgm:t>
    </dgm:pt>
    <dgm:pt modelId="{AEBA24A1-E1DC-498E-9A9D-63CFD0755051}">
      <dgm:prSet phldrT="[Κείμενο]"/>
      <dgm:spPr/>
      <dgm:t>
        <a:bodyPr/>
        <a:lstStyle/>
        <a:p>
          <a:r>
            <a:rPr lang="el-GR" dirty="0"/>
            <a:t>Η χελώνα</a:t>
          </a:r>
        </a:p>
      </dgm:t>
    </dgm:pt>
    <dgm:pt modelId="{3CD44398-50D0-42AC-8A6E-A8D11AA97C3E}" type="parTrans" cxnId="{0F58A02F-7718-4041-9D7D-B6D7AB33ABEF}">
      <dgm:prSet/>
      <dgm:spPr/>
      <dgm:t>
        <a:bodyPr/>
        <a:lstStyle/>
        <a:p>
          <a:endParaRPr lang="el-GR"/>
        </a:p>
      </dgm:t>
    </dgm:pt>
    <dgm:pt modelId="{1B06F3C7-2695-426C-831D-33A65439F8F7}" type="sibTrans" cxnId="{0F58A02F-7718-4041-9D7D-B6D7AB33ABEF}">
      <dgm:prSet/>
      <dgm:spPr/>
      <dgm:t>
        <a:bodyPr/>
        <a:lstStyle/>
        <a:p>
          <a:endParaRPr lang="el-GR"/>
        </a:p>
      </dgm:t>
    </dgm:pt>
    <dgm:pt modelId="{FB3E5CB9-12E1-4170-B78C-1A5672CBF357}">
      <dgm:prSet/>
      <dgm:spPr/>
      <dgm:t>
        <a:bodyPr/>
        <a:lstStyle/>
        <a:p>
          <a:r>
            <a:rPr lang="el-GR" dirty="0"/>
            <a:t>Το φίδι</a:t>
          </a:r>
        </a:p>
      </dgm:t>
    </dgm:pt>
    <dgm:pt modelId="{0B3DBDD8-E10C-425A-8356-F6C68A4AABF5}" type="parTrans" cxnId="{5DB8E38B-7DC0-4E1D-A0BF-BE491A44FB34}">
      <dgm:prSet/>
      <dgm:spPr/>
      <dgm:t>
        <a:bodyPr/>
        <a:lstStyle/>
        <a:p>
          <a:endParaRPr lang="el-GR"/>
        </a:p>
      </dgm:t>
    </dgm:pt>
    <dgm:pt modelId="{66B15C9F-E04E-4059-BDBA-C4C943FFE06D}" type="sibTrans" cxnId="{5DB8E38B-7DC0-4E1D-A0BF-BE491A44FB34}">
      <dgm:prSet/>
      <dgm:spPr/>
      <dgm:t>
        <a:bodyPr/>
        <a:lstStyle/>
        <a:p>
          <a:endParaRPr lang="el-GR"/>
        </a:p>
      </dgm:t>
    </dgm:pt>
    <dgm:pt modelId="{F129E418-C6EC-4C96-B112-59849F58402A}" type="pres">
      <dgm:prSet presAssocID="{915F0BDD-BE28-483C-B4CA-423AB0359B5B}" presName="linearFlow" presStyleCnt="0">
        <dgm:presLayoutVars>
          <dgm:dir/>
          <dgm:resizeHandles val="exact"/>
        </dgm:presLayoutVars>
      </dgm:prSet>
      <dgm:spPr/>
    </dgm:pt>
    <dgm:pt modelId="{2FC925F6-7F03-410D-A443-245EEDEF95CD}" type="pres">
      <dgm:prSet presAssocID="{48D14801-F84E-47D7-846D-CC391D0935C3}" presName="composite" presStyleCnt="0"/>
      <dgm:spPr/>
    </dgm:pt>
    <dgm:pt modelId="{A38E7160-2474-4C8B-A239-53ACF98FD858}" type="pres">
      <dgm:prSet presAssocID="{48D14801-F84E-47D7-846D-CC391D0935C3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1 με συμπαγές γέμισμα"/>
        </a:ext>
      </dgm:extLst>
    </dgm:pt>
    <dgm:pt modelId="{C3376C15-8288-459C-B449-E4E740909792}" type="pres">
      <dgm:prSet presAssocID="{48D14801-F84E-47D7-846D-CC391D0935C3}" presName="txShp" presStyleLbl="node1" presStyleIdx="0" presStyleCnt="4">
        <dgm:presLayoutVars>
          <dgm:bulletEnabled val="1"/>
        </dgm:presLayoutVars>
      </dgm:prSet>
      <dgm:spPr/>
    </dgm:pt>
    <dgm:pt modelId="{0EDE1BD7-6502-4560-A781-6FFDDB77BEB0}" type="pres">
      <dgm:prSet presAssocID="{AAE40DC3-3AB2-4BA6-AB88-87C639C0A5F4}" presName="spacing" presStyleCnt="0"/>
      <dgm:spPr/>
    </dgm:pt>
    <dgm:pt modelId="{3148A526-EC66-4885-985B-76B0ECFC350F}" type="pres">
      <dgm:prSet presAssocID="{59EA2D64-8FCF-4104-85A8-4BC1710ED417}" presName="composite" presStyleCnt="0"/>
      <dgm:spPr/>
    </dgm:pt>
    <dgm:pt modelId="{FCDC972B-B4D2-467C-83B8-C220B217F080}" type="pres">
      <dgm:prSet presAssocID="{59EA2D64-8FCF-4104-85A8-4BC1710ED417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με συμπαγές γέμισμα"/>
        </a:ext>
      </dgm:extLst>
    </dgm:pt>
    <dgm:pt modelId="{BCD9F9E2-CCF0-43A4-9E70-F93ABCDABBF5}" type="pres">
      <dgm:prSet presAssocID="{59EA2D64-8FCF-4104-85A8-4BC1710ED417}" presName="txShp" presStyleLbl="node1" presStyleIdx="1" presStyleCnt="4">
        <dgm:presLayoutVars>
          <dgm:bulletEnabled val="1"/>
        </dgm:presLayoutVars>
      </dgm:prSet>
      <dgm:spPr/>
    </dgm:pt>
    <dgm:pt modelId="{B8A70336-2BEE-485E-BB81-3FC46C1BB94E}" type="pres">
      <dgm:prSet presAssocID="{9D58C657-4AA3-435D-9714-0A28B709BC02}" presName="spacing" presStyleCnt="0"/>
      <dgm:spPr/>
    </dgm:pt>
    <dgm:pt modelId="{BCE946E9-CACA-4BCD-9E3F-C59C4606051A}" type="pres">
      <dgm:prSet presAssocID="{AEBA24A1-E1DC-498E-9A9D-63CFD0755051}" presName="composite" presStyleCnt="0"/>
      <dgm:spPr/>
    </dgm:pt>
    <dgm:pt modelId="{40CE6026-16F2-4BB9-B2C8-77C74D75A136}" type="pres">
      <dgm:prSet presAssocID="{AEBA24A1-E1DC-498E-9A9D-63CFD0755051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3 με συμπαγές γέμισμα"/>
        </a:ext>
      </dgm:extLst>
    </dgm:pt>
    <dgm:pt modelId="{85165B77-B98E-4242-93BA-1F2F8B7B4F99}" type="pres">
      <dgm:prSet presAssocID="{AEBA24A1-E1DC-498E-9A9D-63CFD0755051}" presName="txShp" presStyleLbl="node1" presStyleIdx="2" presStyleCnt="4">
        <dgm:presLayoutVars>
          <dgm:bulletEnabled val="1"/>
        </dgm:presLayoutVars>
      </dgm:prSet>
      <dgm:spPr/>
    </dgm:pt>
    <dgm:pt modelId="{953F5D94-6B3B-4641-9466-ADFDF234E822}" type="pres">
      <dgm:prSet presAssocID="{1B06F3C7-2695-426C-831D-33A65439F8F7}" presName="spacing" presStyleCnt="0"/>
      <dgm:spPr/>
    </dgm:pt>
    <dgm:pt modelId="{500A6814-25E9-4B92-8220-91C810B663DD}" type="pres">
      <dgm:prSet presAssocID="{FB3E5CB9-12E1-4170-B78C-1A5672CBF357}" presName="composite" presStyleCnt="0"/>
      <dgm:spPr/>
    </dgm:pt>
    <dgm:pt modelId="{9540DA27-3EB0-47FA-9E46-1FD8683CA792}" type="pres">
      <dgm:prSet presAssocID="{FB3E5CB9-12E1-4170-B78C-1A5672CBF357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4 με συμπαγές γέμισμα"/>
        </a:ext>
      </dgm:extLst>
    </dgm:pt>
    <dgm:pt modelId="{A383F4AC-A9BF-4C3C-859F-6A7D94C797FC}" type="pres">
      <dgm:prSet presAssocID="{FB3E5CB9-12E1-4170-B78C-1A5672CBF357}" presName="txShp" presStyleLbl="node1" presStyleIdx="3" presStyleCnt="4">
        <dgm:presLayoutVars>
          <dgm:bulletEnabled val="1"/>
        </dgm:presLayoutVars>
      </dgm:prSet>
      <dgm:spPr/>
    </dgm:pt>
  </dgm:ptLst>
  <dgm:cxnLst>
    <dgm:cxn modelId="{1F765D2C-787C-4D50-AF8D-9F8E910FA018}" srcId="{915F0BDD-BE28-483C-B4CA-423AB0359B5B}" destId="{59EA2D64-8FCF-4104-85A8-4BC1710ED417}" srcOrd="1" destOrd="0" parTransId="{E694A7B9-F735-4C75-AB5E-34E1D00798A8}" sibTransId="{9D58C657-4AA3-435D-9714-0A28B709BC02}"/>
    <dgm:cxn modelId="{0F58A02F-7718-4041-9D7D-B6D7AB33ABEF}" srcId="{915F0BDD-BE28-483C-B4CA-423AB0359B5B}" destId="{AEBA24A1-E1DC-498E-9A9D-63CFD0755051}" srcOrd="2" destOrd="0" parTransId="{3CD44398-50D0-42AC-8A6E-A8D11AA97C3E}" sibTransId="{1B06F3C7-2695-426C-831D-33A65439F8F7}"/>
    <dgm:cxn modelId="{998DAB52-DBAE-49E9-B311-185609EFC23E}" type="presOf" srcId="{AEBA24A1-E1DC-498E-9A9D-63CFD0755051}" destId="{85165B77-B98E-4242-93BA-1F2F8B7B4F99}" srcOrd="0" destOrd="0" presId="urn:microsoft.com/office/officeart/2005/8/layout/vList3"/>
    <dgm:cxn modelId="{9866D855-F94D-42C9-A057-9A0631E22A65}" type="presOf" srcId="{59EA2D64-8FCF-4104-85A8-4BC1710ED417}" destId="{BCD9F9E2-CCF0-43A4-9E70-F93ABCDABBF5}" srcOrd="0" destOrd="0" presId="urn:microsoft.com/office/officeart/2005/8/layout/vList3"/>
    <dgm:cxn modelId="{5DB8E38B-7DC0-4E1D-A0BF-BE491A44FB34}" srcId="{915F0BDD-BE28-483C-B4CA-423AB0359B5B}" destId="{FB3E5CB9-12E1-4170-B78C-1A5672CBF357}" srcOrd="3" destOrd="0" parTransId="{0B3DBDD8-E10C-425A-8356-F6C68A4AABF5}" sibTransId="{66B15C9F-E04E-4059-BDBA-C4C943FFE06D}"/>
    <dgm:cxn modelId="{05E0CF93-72AC-49F3-8342-F62FBBFB121A}" type="presOf" srcId="{48D14801-F84E-47D7-846D-CC391D0935C3}" destId="{C3376C15-8288-459C-B449-E4E740909792}" srcOrd="0" destOrd="0" presId="urn:microsoft.com/office/officeart/2005/8/layout/vList3"/>
    <dgm:cxn modelId="{6E7D919D-EFBC-4EDD-B5D9-A432925C38B7}" srcId="{915F0BDD-BE28-483C-B4CA-423AB0359B5B}" destId="{48D14801-F84E-47D7-846D-CC391D0935C3}" srcOrd="0" destOrd="0" parTransId="{C6FC3C71-5CD0-46CE-8706-5E7DBC133F7F}" sibTransId="{AAE40DC3-3AB2-4BA6-AB88-87C639C0A5F4}"/>
    <dgm:cxn modelId="{FAE476BD-7841-450E-ADF3-A5643FCCF0E9}" type="presOf" srcId="{915F0BDD-BE28-483C-B4CA-423AB0359B5B}" destId="{F129E418-C6EC-4C96-B112-59849F58402A}" srcOrd="0" destOrd="0" presId="urn:microsoft.com/office/officeart/2005/8/layout/vList3"/>
    <dgm:cxn modelId="{82B8C6DC-E33A-420B-885A-A81518DD88C3}" type="presOf" srcId="{FB3E5CB9-12E1-4170-B78C-1A5672CBF357}" destId="{A383F4AC-A9BF-4C3C-859F-6A7D94C797FC}" srcOrd="0" destOrd="0" presId="urn:microsoft.com/office/officeart/2005/8/layout/vList3"/>
    <dgm:cxn modelId="{958A14DD-439C-4333-B1D6-61EE5753328A}" type="presParOf" srcId="{F129E418-C6EC-4C96-B112-59849F58402A}" destId="{2FC925F6-7F03-410D-A443-245EEDEF95CD}" srcOrd="0" destOrd="0" presId="urn:microsoft.com/office/officeart/2005/8/layout/vList3"/>
    <dgm:cxn modelId="{A27B687B-E53D-4F53-8330-E24EBDDA0555}" type="presParOf" srcId="{2FC925F6-7F03-410D-A443-245EEDEF95CD}" destId="{A38E7160-2474-4C8B-A239-53ACF98FD858}" srcOrd="0" destOrd="0" presId="urn:microsoft.com/office/officeart/2005/8/layout/vList3"/>
    <dgm:cxn modelId="{D16A50FD-1519-41E3-AE8E-017689887832}" type="presParOf" srcId="{2FC925F6-7F03-410D-A443-245EEDEF95CD}" destId="{C3376C15-8288-459C-B449-E4E740909792}" srcOrd="1" destOrd="0" presId="urn:microsoft.com/office/officeart/2005/8/layout/vList3"/>
    <dgm:cxn modelId="{7141CC63-B71B-4E51-861F-81E02A36263D}" type="presParOf" srcId="{F129E418-C6EC-4C96-B112-59849F58402A}" destId="{0EDE1BD7-6502-4560-A781-6FFDDB77BEB0}" srcOrd="1" destOrd="0" presId="urn:microsoft.com/office/officeart/2005/8/layout/vList3"/>
    <dgm:cxn modelId="{6B00E981-7381-49AA-A047-3B28ECD1EFF0}" type="presParOf" srcId="{F129E418-C6EC-4C96-B112-59849F58402A}" destId="{3148A526-EC66-4885-985B-76B0ECFC350F}" srcOrd="2" destOrd="0" presId="urn:microsoft.com/office/officeart/2005/8/layout/vList3"/>
    <dgm:cxn modelId="{96F0CA1B-BBB1-4D8E-A609-266A331094D1}" type="presParOf" srcId="{3148A526-EC66-4885-985B-76B0ECFC350F}" destId="{FCDC972B-B4D2-467C-83B8-C220B217F080}" srcOrd="0" destOrd="0" presId="urn:microsoft.com/office/officeart/2005/8/layout/vList3"/>
    <dgm:cxn modelId="{B4769ECF-731B-4456-B66D-8E2D7E95997B}" type="presParOf" srcId="{3148A526-EC66-4885-985B-76B0ECFC350F}" destId="{BCD9F9E2-CCF0-43A4-9E70-F93ABCDABBF5}" srcOrd="1" destOrd="0" presId="urn:microsoft.com/office/officeart/2005/8/layout/vList3"/>
    <dgm:cxn modelId="{CC4425A4-A959-4E39-A011-4BCDB7D83842}" type="presParOf" srcId="{F129E418-C6EC-4C96-B112-59849F58402A}" destId="{B8A70336-2BEE-485E-BB81-3FC46C1BB94E}" srcOrd="3" destOrd="0" presId="urn:microsoft.com/office/officeart/2005/8/layout/vList3"/>
    <dgm:cxn modelId="{F9800A79-23C8-41DF-901B-3C112E49F3F9}" type="presParOf" srcId="{F129E418-C6EC-4C96-B112-59849F58402A}" destId="{BCE946E9-CACA-4BCD-9E3F-C59C4606051A}" srcOrd="4" destOrd="0" presId="urn:microsoft.com/office/officeart/2005/8/layout/vList3"/>
    <dgm:cxn modelId="{2F9FC2DE-80A6-4582-8849-5CFB5EEF6962}" type="presParOf" srcId="{BCE946E9-CACA-4BCD-9E3F-C59C4606051A}" destId="{40CE6026-16F2-4BB9-B2C8-77C74D75A136}" srcOrd="0" destOrd="0" presId="urn:microsoft.com/office/officeart/2005/8/layout/vList3"/>
    <dgm:cxn modelId="{B61FAB52-699F-4AD9-A87B-9F67D89F924B}" type="presParOf" srcId="{BCE946E9-CACA-4BCD-9E3F-C59C4606051A}" destId="{85165B77-B98E-4242-93BA-1F2F8B7B4F99}" srcOrd="1" destOrd="0" presId="urn:microsoft.com/office/officeart/2005/8/layout/vList3"/>
    <dgm:cxn modelId="{2723307B-2877-4C3C-89F7-69CEF5CD5A5B}" type="presParOf" srcId="{F129E418-C6EC-4C96-B112-59849F58402A}" destId="{953F5D94-6B3B-4641-9466-ADFDF234E822}" srcOrd="5" destOrd="0" presId="urn:microsoft.com/office/officeart/2005/8/layout/vList3"/>
    <dgm:cxn modelId="{D92BA685-4777-49BD-B2D2-C07FB5C84D61}" type="presParOf" srcId="{F129E418-C6EC-4C96-B112-59849F58402A}" destId="{500A6814-25E9-4B92-8220-91C810B663DD}" srcOrd="6" destOrd="0" presId="urn:microsoft.com/office/officeart/2005/8/layout/vList3"/>
    <dgm:cxn modelId="{65E7EF01-1DEE-4830-BAA2-208F9BC37C20}" type="presParOf" srcId="{500A6814-25E9-4B92-8220-91C810B663DD}" destId="{9540DA27-3EB0-47FA-9E46-1FD8683CA792}" srcOrd="0" destOrd="0" presId="urn:microsoft.com/office/officeart/2005/8/layout/vList3"/>
    <dgm:cxn modelId="{FE35BFD0-B278-48BD-83CC-1B3287740737}" type="presParOf" srcId="{500A6814-25E9-4B92-8220-91C810B663DD}" destId="{A383F4AC-A9BF-4C3C-859F-6A7D94C797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268D69-EED6-4439-A199-6AF42786105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4EA450FA-1ABC-4158-8970-968A3D376C34}">
      <dgm:prSet phldrT="[Κείμενο]"/>
      <dgm:spPr/>
      <dgm:t>
        <a:bodyPr/>
        <a:lstStyle/>
        <a:p>
          <a:r>
            <a:rPr lang="el-GR" dirty="0"/>
            <a:t>Α. στερεό </a:t>
          </a:r>
        </a:p>
      </dgm:t>
    </dgm:pt>
    <dgm:pt modelId="{40B23550-826B-43C2-A142-58EAA6C0BE9A}" type="parTrans" cxnId="{43CDF0B2-CC63-479D-9095-C49CCCF10DEA}">
      <dgm:prSet/>
      <dgm:spPr/>
      <dgm:t>
        <a:bodyPr/>
        <a:lstStyle/>
        <a:p>
          <a:endParaRPr lang="el-GR"/>
        </a:p>
      </dgm:t>
    </dgm:pt>
    <dgm:pt modelId="{1A7811AD-5675-48E0-A3F5-833992309E62}" type="sibTrans" cxnId="{43CDF0B2-CC63-479D-9095-C49CCCF10DEA}">
      <dgm:prSet/>
      <dgm:spPr/>
      <dgm:t>
        <a:bodyPr/>
        <a:lstStyle/>
        <a:p>
          <a:endParaRPr lang="el-GR"/>
        </a:p>
      </dgm:t>
    </dgm:pt>
    <dgm:pt modelId="{AEFA537B-63C0-4383-B592-288A55437272}">
      <dgm:prSet phldrT="[Κείμενο]"/>
      <dgm:spPr/>
      <dgm:t>
        <a:bodyPr/>
        <a:lstStyle/>
        <a:p>
          <a:r>
            <a:rPr lang="el-GR" dirty="0"/>
            <a:t>Β. αέριο</a:t>
          </a:r>
        </a:p>
      </dgm:t>
    </dgm:pt>
    <dgm:pt modelId="{585C0DC7-DF16-43BD-A9B6-A589AF09DCDF}" type="parTrans" cxnId="{D71951F5-6618-49CC-9D1C-41AD408EAE78}">
      <dgm:prSet/>
      <dgm:spPr/>
      <dgm:t>
        <a:bodyPr/>
        <a:lstStyle/>
        <a:p>
          <a:endParaRPr lang="el-GR"/>
        </a:p>
      </dgm:t>
    </dgm:pt>
    <dgm:pt modelId="{2730E94F-CE7B-4998-B9A3-9BBEA28487C4}" type="sibTrans" cxnId="{D71951F5-6618-49CC-9D1C-41AD408EAE78}">
      <dgm:prSet/>
      <dgm:spPr/>
      <dgm:t>
        <a:bodyPr/>
        <a:lstStyle/>
        <a:p>
          <a:endParaRPr lang="el-GR"/>
        </a:p>
      </dgm:t>
    </dgm:pt>
    <dgm:pt modelId="{84181F28-5C6D-48CB-9F36-12F2EA27B888}" type="pres">
      <dgm:prSet presAssocID="{0D268D69-EED6-4439-A199-6AF427861053}" presName="linear" presStyleCnt="0">
        <dgm:presLayoutVars>
          <dgm:animLvl val="lvl"/>
          <dgm:resizeHandles val="exact"/>
        </dgm:presLayoutVars>
      </dgm:prSet>
      <dgm:spPr/>
    </dgm:pt>
    <dgm:pt modelId="{59DA2760-42D6-4503-A465-8A5FD80791C5}" type="pres">
      <dgm:prSet presAssocID="{4EA450FA-1ABC-4158-8970-968A3D376C3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A57FE9B-F8A2-450B-B5C7-71C92E746E98}" type="pres">
      <dgm:prSet presAssocID="{1A7811AD-5675-48E0-A3F5-833992309E62}" presName="spacer" presStyleCnt="0"/>
      <dgm:spPr/>
    </dgm:pt>
    <dgm:pt modelId="{889CFB5D-E355-4D8B-89C2-3F34961A383A}" type="pres">
      <dgm:prSet presAssocID="{AEFA537B-63C0-4383-B592-288A5543727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25EF144-1299-4CCD-B04B-269D48BCA0C8}" type="presOf" srcId="{4EA450FA-1ABC-4158-8970-968A3D376C34}" destId="{59DA2760-42D6-4503-A465-8A5FD80791C5}" srcOrd="0" destOrd="0" presId="urn:microsoft.com/office/officeart/2005/8/layout/vList2"/>
    <dgm:cxn modelId="{74224CAF-3056-41A4-B0F5-6A912330E5E6}" type="presOf" srcId="{0D268D69-EED6-4439-A199-6AF427861053}" destId="{84181F28-5C6D-48CB-9F36-12F2EA27B888}" srcOrd="0" destOrd="0" presId="urn:microsoft.com/office/officeart/2005/8/layout/vList2"/>
    <dgm:cxn modelId="{43CDF0B2-CC63-479D-9095-C49CCCF10DEA}" srcId="{0D268D69-EED6-4439-A199-6AF427861053}" destId="{4EA450FA-1ABC-4158-8970-968A3D376C34}" srcOrd="0" destOrd="0" parTransId="{40B23550-826B-43C2-A142-58EAA6C0BE9A}" sibTransId="{1A7811AD-5675-48E0-A3F5-833992309E62}"/>
    <dgm:cxn modelId="{D71951F5-6618-49CC-9D1C-41AD408EAE78}" srcId="{0D268D69-EED6-4439-A199-6AF427861053}" destId="{AEFA537B-63C0-4383-B592-288A55437272}" srcOrd="1" destOrd="0" parTransId="{585C0DC7-DF16-43BD-A9B6-A589AF09DCDF}" sibTransId="{2730E94F-CE7B-4998-B9A3-9BBEA28487C4}"/>
    <dgm:cxn modelId="{826167F9-01ED-4ADD-877E-FC2E2880CCB1}" type="presOf" srcId="{AEFA537B-63C0-4383-B592-288A55437272}" destId="{889CFB5D-E355-4D8B-89C2-3F34961A383A}" srcOrd="0" destOrd="0" presId="urn:microsoft.com/office/officeart/2005/8/layout/vList2"/>
    <dgm:cxn modelId="{7224A4FB-E234-495C-97A0-2BB52271FA5E}" type="presParOf" srcId="{84181F28-5C6D-48CB-9F36-12F2EA27B888}" destId="{59DA2760-42D6-4503-A465-8A5FD80791C5}" srcOrd="0" destOrd="0" presId="urn:microsoft.com/office/officeart/2005/8/layout/vList2"/>
    <dgm:cxn modelId="{7C119ACF-4243-4E07-800F-1D08F2FB0BA1}" type="presParOf" srcId="{84181F28-5C6D-48CB-9F36-12F2EA27B888}" destId="{0A57FE9B-F8A2-450B-B5C7-71C92E746E98}" srcOrd="1" destOrd="0" presId="urn:microsoft.com/office/officeart/2005/8/layout/vList2"/>
    <dgm:cxn modelId="{F3161E66-57C5-4FEF-9DB6-0DE74ED0CD2A}" type="presParOf" srcId="{84181F28-5C6D-48CB-9F36-12F2EA27B888}" destId="{889CFB5D-E355-4D8B-89C2-3F34961A383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694263-BCA0-404D-851D-730146C36D48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EFADD31F-5092-4306-8706-D32009183939}">
      <dgm:prSet phldrT="[Κείμενο]"/>
      <dgm:spPr/>
      <dgm:t>
        <a:bodyPr/>
        <a:lstStyle/>
        <a:p>
          <a:r>
            <a:rPr lang="el-GR" dirty="0">
              <a:latin typeface="Ink Free" panose="03080402000500000000" pitchFamily="66" charset="0"/>
            </a:rPr>
            <a:t>Το μάθημα έγινε παιχνίδι!</a:t>
          </a:r>
        </a:p>
      </dgm:t>
    </dgm:pt>
    <dgm:pt modelId="{3A5473E4-C845-4F49-84C3-16C4C2FB1279}" type="parTrans" cxnId="{9B061166-7FC8-4CA8-B394-0EA391991A8A}">
      <dgm:prSet/>
      <dgm:spPr/>
      <dgm:t>
        <a:bodyPr/>
        <a:lstStyle/>
        <a:p>
          <a:endParaRPr lang="el-GR"/>
        </a:p>
      </dgm:t>
    </dgm:pt>
    <dgm:pt modelId="{7C3DC752-1AC0-4AE2-B35F-93C5DAD61F85}" type="sibTrans" cxnId="{9B061166-7FC8-4CA8-B394-0EA391991A8A}">
      <dgm:prSet/>
      <dgm:spPr/>
      <dgm:t>
        <a:bodyPr/>
        <a:lstStyle/>
        <a:p>
          <a:endParaRPr lang="el-GR"/>
        </a:p>
      </dgm:t>
    </dgm:pt>
    <dgm:pt modelId="{AB89AB8D-8459-4343-888C-C0C42EC4DED2}">
      <dgm:prSet phldrT="[Κείμενο]"/>
      <dgm:spPr/>
      <dgm:t>
        <a:bodyPr/>
        <a:lstStyle/>
        <a:p>
          <a:r>
            <a:rPr lang="el-GR" dirty="0">
              <a:latin typeface="Ink Free" panose="03080402000500000000" pitchFamily="66" charset="0"/>
            </a:rPr>
            <a:t>Ήμασταν ομάδα!</a:t>
          </a:r>
        </a:p>
      </dgm:t>
    </dgm:pt>
    <dgm:pt modelId="{83517EF4-6676-46DA-992A-E6570FF5061C}" type="parTrans" cxnId="{FF917BAB-BD86-4913-96A4-453F8FFFD7E5}">
      <dgm:prSet/>
      <dgm:spPr/>
      <dgm:t>
        <a:bodyPr/>
        <a:lstStyle/>
        <a:p>
          <a:endParaRPr lang="el-GR"/>
        </a:p>
      </dgm:t>
    </dgm:pt>
    <dgm:pt modelId="{528D3258-59E2-4819-9F81-C6CFE5BB1DD2}" type="sibTrans" cxnId="{FF917BAB-BD86-4913-96A4-453F8FFFD7E5}">
      <dgm:prSet/>
      <dgm:spPr/>
      <dgm:t>
        <a:bodyPr/>
        <a:lstStyle/>
        <a:p>
          <a:endParaRPr lang="el-GR"/>
        </a:p>
      </dgm:t>
    </dgm:pt>
    <dgm:pt modelId="{F42589E9-F8B8-490B-AB9E-1993B5A770D5}">
      <dgm:prSet phldrT="[Κείμενο]" custT="1"/>
      <dgm:spPr/>
      <dgm:t>
        <a:bodyPr/>
        <a:lstStyle/>
        <a:p>
          <a:r>
            <a:rPr lang="el-GR" sz="2200" kern="1200" dirty="0">
              <a:solidFill>
                <a:srgbClr val="FFFFFF"/>
              </a:solidFill>
              <a:latin typeface="Ink Free" panose="03080402000500000000" pitchFamily="66" charset="0"/>
              <a:ea typeface="+mn-ea"/>
              <a:cs typeface="+mn-cs"/>
            </a:rPr>
            <a:t>Πήραμε τις δικές μας αποφάσεις</a:t>
          </a:r>
          <a:r>
            <a:rPr lang="el-GR" sz="2200" kern="1200" dirty="0"/>
            <a:t>!</a:t>
          </a:r>
        </a:p>
      </dgm:t>
    </dgm:pt>
    <dgm:pt modelId="{B8060AE9-FCA7-4261-845D-2D25D4ADA216}" type="parTrans" cxnId="{14011A64-45B0-4735-BC9B-BC8CA84DAFF6}">
      <dgm:prSet/>
      <dgm:spPr/>
      <dgm:t>
        <a:bodyPr/>
        <a:lstStyle/>
        <a:p>
          <a:endParaRPr lang="el-GR"/>
        </a:p>
      </dgm:t>
    </dgm:pt>
    <dgm:pt modelId="{6FA2A6AD-7565-445C-953F-8DC299346CEC}" type="sibTrans" cxnId="{14011A64-45B0-4735-BC9B-BC8CA84DAFF6}">
      <dgm:prSet/>
      <dgm:spPr/>
      <dgm:t>
        <a:bodyPr/>
        <a:lstStyle/>
        <a:p>
          <a:endParaRPr lang="el-GR"/>
        </a:p>
      </dgm:t>
    </dgm:pt>
    <dgm:pt modelId="{71CA6583-03F9-470A-B399-2A667DF2F28F}">
      <dgm:prSet custT="1"/>
      <dgm:spPr/>
      <dgm:t>
        <a:bodyPr/>
        <a:lstStyle/>
        <a:p>
          <a:r>
            <a:rPr lang="el-GR" sz="2200" kern="1200" dirty="0">
              <a:solidFill>
                <a:srgbClr val="FFFFFF"/>
              </a:solidFill>
              <a:latin typeface="Ink Free" panose="03080402000500000000" pitchFamily="66" charset="0"/>
              <a:ea typeface="+mn-ea"/>
              <a:cs typeface="+mn-cs"/>
            </a:rPr>
            <a:t>Γίναμε μικροί προγραμματιστές!</a:t>
          </a:r>
        </a:p>
      </dgm:t>
    </dgm:pt>
    <dgm:pt modelId="{538786D5-30D4-447A-8068-E581254B239F}" type="parTrans" cxnId="{2FB4ADD5-F21D-4FA7-84A7-0B202C3D9BCB}">
      <dgm:prSet/>
      <dgm:spPr/>
      <dgm:t>
        <a:bodyPr/>
        <a:lstStyle/>
        <a:p>
          <a:endParaRPr lang="el-GR"/>
        </a:p>
      </dgm:t>
    </dgm:pt>
    <dgm:pt modelId="{7D3EFE06-F82C-441E-8F99-CD75727CFE31}" type="sibTrans" cxnId="{2FB4ADD5-F21D-4FA7-84A7-0B202C3D9BCB}">
      <dgm:prSet/>
      <dgm:spPr/>
      <dgm:t>
        <a:bodyPr/>
        <a:lstStyle/>
        <a:p>
          <a:endParaRPr lang="el-GR"/>
        </a:p>
      </dgm:t>
    </dgm:pt>
    <dgm:pt modelId="{9E28022C-8E3D-42C0-B714-6BD77788FD87}" type="pres">
      <dgm:prSet presAssocID="{15694263-BCA0-404D-851D-730146C36D48}" presName="linearFlow" presStyleCnt="0">
        <dgm:presLayoutVars>
          <dgm:dir/>
          <dgm:resizeHandles val="exact"/>
        </dgm:presLayoutVars>
      </dgm:prSet>
      <dgm:spPr/>
    </dgm:pt>
    <dgm:pt modelId="{C4DB24B8-F91F-4258-83D3-B2CADFBB847E}" type="pres">
      <dgm:prSet presAssocID="{EFADD31F-5092-4306-8706-D32009183939}" presName="composite" presStyleCnt="0"/>
      <dgm:spPr/>
    </dgm:pt>
    <dgm:pt modelId="{0636248E-1242-4797-97F0-BF3387CCE1D6}" type="pres">
      <dgm:prSet presAssocID="{EFADD31F-5092-4306-8706-D32009183939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1 με συμπαγές γέμισμα"/>
        </a:ext>
      </dgm:extLst>
    </dgm:pt>
    <dgm:pt modelId="{3468D11B-1BB6-4EB3-8FB0-3A031E8E7238}" type="pres">
      <dgm:prSet presAssocID="{EFADD31F-5092-4306-8706-D32009183939}" presName="txShp" presStyleLbl="node1" presStyleIdx="0" presStyleCnt="4">
        <dgm:presLayoutVars>
          <dgm:bulletEnabled val="1"/>
        </dgm:presLayoutVars>
      </dgm:prSet>
      <dgm:spPr/>
    </dgm:pt>
    <dgm:pt modelId="{934C06C3-AC74-4FC3-8F74-E7ADABC33AD2}" type="pres">
      <dgm:prSet presAssocID="{7C3DC752-1AC0-4AE2-B35F-93C5DAD61F85}" presName="spacing" presStyleCnt="0"/>
      <dgm:spPr/>
    </dgm:pt>
    <dgm:pt modelId="{65241D57-687F-4669-AB13-806001F322D0}" type="pres">
      <dgm:prSet presAssocID="{AB89AB8D-8459-4343-888C-C0C42EC4DED2}" presName="composite" presStyleCnt="0"/>
      <dgm:spPr/>
    </dgm:pt>
    <dgm:pt modelId="{A7BCCD24-C4F0-40AF-B71E-1F576FFDCA6C}" type="pres">
      <dgm:prSet presAssocID="{AB89AB8D-8459-4343-888C-C0C42EC4DED2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με συμπαγές γέμισμα"/>
        </a:ext>
      </dgm:extLst>
    </dgm:pt>
    <dgm:pt modelId="{9BD03D70-DB4C-4150-94DD-FEC8C0700C65}" type="pres">
      <dgm:prSet presAssocID="{AB89AB8D-8459-4343-888C-C0C42EC4DED2}" presName="txShp" presStyleLbl="node1" presStyleIdx="1" presStyleCnt="4">
        <dgm:presLayoutVars>
          <dgm:bulletEnabled val="1"/>
        </dgm:presLayoutVars>
      </dgm:prSet>
      <dgm:spPr/>
    </dgm:pt>
    <dgm:pt modelId="{83C51469-6CB3-46D4-8273-52EE6ECF0349}" type="pres">
      <dgm:prSet presAssocID="{528D3258-59E2-4819-9F81-C6CFE5BB1DD2}" presName="spacing" presStyleCnt="0"/>
      <dgm:spPr/>
    </dgm:pt>
    <dgm:pt modelId="{49721902-8184-4FD7-AAC1-3B19E4496FB9}" type="pres">
      <dgm:prSet presAssocID="{F42589E9-F8B8-490B-AB9E-1993B5A770D5}" presName="composite" presStyleCnt="0"/>
      <dgm:spPr/>
    </dgm:pt>
    <dgm:pt modelId="{F6F689E2-F254-4469-AAD2-EC632308D138}" type="pres">
      <dgm:prSet presAssocID="{F42589E9-F8B8-490B-AB9E-1993B5A770D5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3 με συμπαγές γέμισμα"/>
        </a:ext>
      </dgm:extLst>
    </dgm:pt>
    <dgm:pt modelId="{346077D8-C097-48B3-B6BA-FFD9C3ED51AC}" type="pres">
      <dgm:prSet presAssocID="{F42589E9-F8B8-490B-AB9E-1993B5A770D5}" presName="txShp" presStyleLbl="node1" presStyleIdx="2" presStyleCnt="4">
        <dgm:presLayoutVars>
          <dgm:bulletEnabled val="1"/>
        </dgm:presLayoutVars>
      </dgm:prSet>
      <dgm:spPr/>
    </dgm:pt>
    <dgm:pt modelId="{260A3788-ECBC-4D7C-8161-D6665DB26528}" type="pres">
      <dgm:prSet presAssocID="{6FA2A6AD-7565-445C-953F-8DC299346CEC}" presName="spacing" presStyleCnt="0"/>
      <dgm:spPr/>
    </dgm:pt>
    <dgm:pt modelId="{A201E0C7-C0C8-4DA7-9901-800720BA180D}" type="pres">
      <dgm:prSet presAssocID="{71CA6583-03F9-470A-B399-2A667DF2F28F}" presName="composite" presStyleCnt="0"/>
      <dgm:spPr/>
    </dgm:pt>
    <dgm:pt modelId="{031431F5-A833-4390-8137-E0A2D9380E2E}" type="pres">
      <dgm:prSet presAssocID="{71CA6583-03F9-470A-B399-2A667DF2F28F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ήμα 4 με συμπαγές γέμισμα"/>
        </a:ext>
      </dgm:extLst>
    </dgm:pt>
    <dgm:pt modelId="{EA69634F-DABA-4EAA-B134-79BBA25B3796}" type="pres">
      <dgm:prSet presAssocID="{71CA6583-03F9-470A-B399-2A667DF2F28F}" presName="txShp" presStyleLbl="node1" presStyleIdx="3" presStyleCnt="4">
        <dgm:presLayoutVars>
          <dgm:bulletEnabled val="1"/>
        </dgm:presLayoutVars>
      </dgm:prSet>
      <dgm:spPr/>
    </dgm:pt>
  </dgm:ptLst>
  <dgm:cxnLst>
    <dgm:cxn modelId="{2D2EC93D-119B-4D83-88CF-6743CA24C6B3}" type="presOf" srcId="{15694263-BCA0-404D-851D-730146C36D48}" destId="{9E28022C-8E3D-42C0-B714-6BD77788FD87}" srcOrd="0" destOrd="0" presId="urn:microsoft.com/office/officeart/2005/8/layout/vList3"/>
    <dgm:cxn modelId="{14011A64-45B0-4735-BC9B-BC8CA84DAFF6}" srcId="{15694263-BCA0-404D-851D-730146C36D48}" destId="{F42589E9-F8B8-490B-AB9E-1993B5A770D5}" srcOrd="2" destOrd="0" parTransId="{B8060AE9-FCA7-4261-845D-2D25D4ADA216}" sibTransId="{6FA2A6AD-7565-445C-953F-8DC299346CEC}"/>
    <dgm:cxn modelId="{9B061166-7FC8-4CA8-B394-0EA391991A8A}" srcId="{15694263-BCA0-404D-851D-730146C36D48}" destId="{EFADD31F-5092-4306-8706-D32009183939}" srcOrd="0" destOrd="0" parTransId="{3A5473E4-C845-4F49-84C3-16C4C2FB1279}" sibTransId="{7C3DC752-1AC0-4AE2-B35F-93C5DAD61F85}"/>
    <dgm:cxn modelId="{9B4D0055-A219-428B-9390-F213677FA64B}" type="presOf" srcId="{EFADD31F-5092-4306-8706-D32009183939}" destId="{3468D11B-1BB6-4EB3-8FB0-3A031E8E7238}" srcOrd="0" destOrd="0" presId="urn:microsoft.com/office/officeart/2005/8/layout/vList3"/>
    <dgm:cxn modelId="{AC3A7D56-E723-4AA0-84B2-3B3E62240821}" type="presOf" srcId="{F42589E9-F8B8-490B-AB9E-1993B5A770D5}" destId="{346077D8-C097-48B3-B6BA-FFD9C3ED51AC}" srcOrd="0" destOrd="0" presId="urn:microsoft.com/office/officeart/2005/8/layout/vList3"/>
    <dgm:cxn modelId="{0CA38D77-B5D7-4E67-8580-C94592423209}" type="presOf" srcId="{71CA6583-03F9-470A-B399-2A667DF2F28F}" destId="{EA69634F-DABA-4EAA-B134-79BBA25B3796}" srcOrd="0" destOrd="0" presId="urn:microsoft.com/office/officeart/2005/8/layout/vList3"/>
    <dgm:cxn modelId="{FF917BAB-BD86-4913-96A4-453F8FFFD7E5}" srcId="{15694263-BCA0-404D-851D-730146C36D48}" destId="{AB89AB8D-8459-4343-888C-C0C42EC4DED2}" srcOrd="1" destOrd="0" parTransId="{83517EF4-6676-46DA-992A-E6570FF5061C}" sibTransId="{528D3258-59E2-4819-9F81-C6CFE5BB1DD2}"/>
    <dgm:cxn modelId="{ED16D6C0-A68B-40FA-A59A-DC91FC08ED36}" type="presOf" srcId="{AB89AB8D-8459-4343-888C-C0C42EC4DED2}" destId="{9BD03D70-DB4C-4150-94DD-FEC8C0700C65}" srcOrd="0" destOrd="0" presId="urn:microsoft.com/office/officeart/2005/8/layout/vList3"/>
    <dgm:cxn modelId="{2FB4ADD5-F21D-4FA7-84A7-0B202C3D9BCB}" srcId="{15694263-BCA0-404D-851D-730146C36D48}" destId="{71CA6583-03F9-470A-B399-2A667DF2F28F}" srcOrd="3" destOrd="0" parTransId="{538786D5-30D4-447A-8068-E581254B239F}" sibTransId="{7D3EFE06-F82C-441E-8F99-CD75727CFE31}"/>
    <dgm:cxn modelId="{0DD3A334-0A2B-40BB-8E50-39F7BDAC144E}" type="presParOf" srcId="{9E28022C-8E3D-42C0-B714-6BD77788FD87}" destId="{C4DB24B8-F91F-4258-83D3-B2CADFBB847E}" srcOrd="0" destOrd="0" presId="urn:microsoft.com/office/officeart/2005/8/layout/vList3"/>
    <dgm:cxn modelId="{0BC1D23D-153D-49FE-A392-065D18A4EFB1}" type="presParOf" srcId="{C4DB24B8-F91F-4258-83D3-B2CADFBB847E}" destId="{0636248E-1242-4797-97F0-BF3387CCE1D6}" srcOrd="0" destOrd="0" presId="urn:microsoft.com/office/officeart/2005/8/layout/vList3"/>
    <dgm:cxn modelId="{A17897EF-7CF3-45FC-A7A0-72003048882B}" type="presParOf" srcId="{C4DB24B8-F91F-4258-83D3-B2CADFBB847E}" destId="{3468D11B-1BB6-4EB3-8FB0-3A031E8E7238}" srcOrd="1" destOrd="0" presId="urn:microsoft.com/office/officeart/2005/8/layout/vList3"/>
    <dgm:cxn modelId="{1716C454-EC5E-4CA6-93B3-5C0170A64E8F}" type="presParOf" srcId="{9E28022C-8E3D-42C0-B714-6BD77788FD87}" destId="{934C06C3-AC74-4FC3-8F74-E7ADABC33AD2}" srcOrd="1" destOrd="0" presId="urn:microsoft.com/office/officeart/2005/8/layout/vList3"/>
    <dgm:cxn modelId="{784A9004-0B28-45FC-956B-EA470A755A9B}" type="presParOf" srcId="{9E28022C-8E3D-42C0-B714-6BD77788FD87}" destId="{65241D57-687F-4669-AB13-806001F322D0}" srcOrd="2" destOrd="0" presId="urn:microsoft.com/office/officeart/2005/8/layout/vList3"/>
    <dgm:cxn modelId="{E0C7CB44-D45A-49A7-960C-5E3C7C5B0EB6}" type="presParOf" srcId="{65241D57-687F-4669-AB13-806001F322D0}" destId="{A7BCCD24-C4F0-40AF-B71E-1F576FFDCA6C}" srcOrd="0" destOrd="0" presId="urn:microsoft.com/office/officeart/2005/8/layout/vList3"/>
    <dgm:cxn modelId="{7ABDD2B2-6A20-4C38-B331-7E2F93DBEFEC}" type="presParOf" srcId="{65241D57-687F-4669-AB13-806001F322D0}" destId="{9BD03D70-DB4C-4150-94DD-FEC8C0700C65}" srcOrd="1" destOrd="0" presId="urn:microsoft.com/office/officeart/2005/8/layout/vList3"/>
    <dgm:cxn modelId="{5EFF3C43-5DFC-4611-BAC4-754DE1E1BB10}" type="presParOf" srcId="{9E28022C-8E3D-42C0-B714-6BD77788FD87}" destId="{83C51469-6CB3-46D4-8273-52EE6ECF0349}" srcOrd="3" destOrd="0" presId="urn:microsoft.com/office/officeart/2005/8/layout/vList3"/>
    <dgm:cxn modelId="{2BFB70A0-0BF6-4445-9535-616C15329719}" type="presParOf" srcId="{9E28022C-8E3D-42C0-B714-6BD77788FD87}" destId="{49721902-8184-4FD7-AAC1-3B19E4496FB9}" srcOrd="4" destOrd="0" presId="urn:microsoft.com/office/officeart/2005/8/layout/vList3"/>
    <dgm:cxn modelId="{02E2EEF7-ED8B-4F3F-9586-9FDA720161EE}" type="presParOf" srcId="{49721902-8184-4FD7-AAC1-3B19E4496FB9}" destId="{F6F689E2-F254-4469-AAD2-EC632308D138}" srcOrd="0" destOrd="0" presId="urn:microsoft.com/office/officeart/2005/8/layout/vList3"/>
    <dgm:cxn modelId="{C9A83A89-6233-4FAB-9CEB-B8F2482817F8}" type="presParOf" srcId="{49721902-8184-4FD7-AAC1-3B19E4496FB9}" destId="{346077D8-C097-48B3-B6BA-FFD9C3ED51AC}" srcOrd="1" destOrd="0" presId="urn:microsoft.com/office/officeart/2005/8/layout/vList3"/>
    <dgm:cxn modelId="{7D76CA57-34D3-4DBD-A19D-93AA79753E10}" type="presParOf" srcId="{9E28022C-8E3D-42C0-B714-6BD77788FD87}" destId="{260A3788-ECBC-4D7C-8161-D6665DB26528}" srcOrd="5" destOrd="0" presId="urn:microsoft.com/office/officeart/2005/8/layout/vList3"/>
    <dgm:cxn modelId="{E2BA9ECA-1FC4-4AD3-B240-F6478A0E3E0B}" type="presParOf" srcId="{9E28022C-8E3D-42C0-B714-6BD77788FD87}" destId="{A201E0C7-C0C8-4DA7-9901-800720BA180D}" srcOrd="6" destOrd="0" presId="urn:microsoft.com/office/officeart/2005/8/layout/vList3"/>
    <dgm:cxn modelId="{E1A4F7E0-5B57-40D5-88F4-5C0C2315687A}" type="presParOf" srcId="{A201E0C7-C0C8-4DA7-9901-800720BA180D}" destId="{031431F5-A833-4390-8137-E0A2D9380E2E}" srcOrd="0" destOrd="0" presId="urn:microsoft.com/office/officeart/2005/8/layout/vList3"/>
    <dgm:cxn modelId="{D33F4F5C-476A-4B28-BB1B-0809D072FE0E}" type="presParOf" srcId="{A201E0C7-C0C8-4DA7-9901-800720BA180D}" destId="{EA69634F-DABA-4EAA-B134-79BBA25B37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2BD79-4EB2-4896-9042-AE921A130EF0}">
      <dsp:nvSpPr>
        <dsp:cNvPr id="0" name=""/>
        <dsp:cNvSpPr/>
      </dsp:nvSpPr>
      <dsp:spPr>
        <a:xfrm rot="10800000">
          <a:off x="1079990" y="87"/>
          <a:ext cx="2729160" cy="6753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80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Μακρή Άννα</a:t>
          </a:r>
        </a:p>
      </dsp:txBody>
      <dsp:txXfrm rot="10800000">
        <a:off x="1248824" y="87"/>
        <a:ext cx="2560326" cy="675336"/>
      </dsp:txXfrm>
    </dsp:sp>
    <dsp:sp modelId="{A19FD52C-538C-4129-8B4F-4C2E1F71D913}">
      <dsp:nvSpPr>
        <dsp:cNvPr id="0" name=""/>
        <dsp:cNvSpPr/>
      </dsp:nvSpPr>
      <dsp:spPr>
        <a:xfrm>
          <a:off x="684002" y="87"/>
          <a:ext cx="675336" cy="6753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softRound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19C65-42FB-430E-877E-C543C6583C2F}">
      <dsp:nvSpPr>
        <dsp:cNvPr id="0" name=""/>
        <dsp:cNvSpPr/>
      </dsp:nvSpPr>
      <dsp:spPr>
        <a:xfrm rot="10800000">
          <a:off x="1079990" y="877017"/>
          <a:ext cx="2729160" cy="675336"/>
        </a:xfrm>
        <a:prstGeom prst="homePlate">
          <a:avLst/>
        </a:prstGeom>
        <a:gradFill rotWithShape="0">
          <a:gsLst>
            <a:gs pos="0">
              <a:schemeClr val="accent5">
                <a:hueOff val="7783383"/>
                <a:satOff val="-19674"/>
                <a:lumOff val="-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7783383"/>
                <a:satOff val="-19674"/>
                <a:lumOff val="-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7783383"/>
                <a:satOff val="-19674"/>
                <a:lumOff val="-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80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Παπαδοπούλου Στέλλα</a:t>
          </a:r>
        </a:p>
      </dsp:txBody>
      <dsp:txXfrm rot="10800000">
        <a:off x="1248824" y="877017"/>
        <a:ext cx="2560326" cy="675336"/>
      </dsp:txXfrm>
    </dsp:sp>
    <dsp:sp modelId="{0DEAE36C-3F8F-48B4-B93A-44940FAE79AB}">
      <dsp:nvSpPr>
        <dsp:cNvPr id="0" name=""/>
        <dsp:cNvSpPr/>
      </dsp:nvSpPr>
      <dsp:spPr>
        <a:xfrm>
          <a:off x="684002" y="877017"/>
          <a:ext cx="675336" cy="6753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82A7A-913F-4B75-B9FE-A985959AB968}">
      <dsp:nvSpPr>
        <dsp:cNvPr id="0" name=""/>
        <dsp:cNvSpPr/>
      </dsp:nvSpPr>
      <dsp:spPr>
        <a:xfrm rot="10800000">
          <a:off x="1079990" y="1753946"/>
          <a:ext cx="2729160" cy="675336"/>
        </a:xfrm>
        <a:prstGeom prst="homePlate">
          <a:avLst/>
        </a:prstGeom>
        <a:gradFill rotWithShape="0">
          <a:gsLst>
            <a:gs pos="0">
              <a:schemeClr val="accent5">
                <a:hueOff val="15566766"/>
                <a:satOff val="-39349"/>
                <a:lumOff val="-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5566766"/>
                <a:satOff val="-39349"/>
                <a:lumOff val="-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5566766"/>
                <a:satOff val="-39349"/>
                <a:lumOff val="-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780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Σαββιού Σταυρούλα</a:t>
          </a:r>
        </a:p>
      </dsp:txBody>
      <dsp:txXfrm rot="10800000">
        <a:off x="1248824" y="1753946"/>
        <a:ext cx="2560326" cy="675336"/>
      </dsp:txXfrm>
    </dsp:sp>
    <dsp:sp modelId="{C21910D7-5027-418F-9AC5-18F63EB26367}">
      <dsp:nvSpPr>
        <dsp:cNvPr id="0" name=""/>
        <dsp:cNvSpPr/>
      </dsp:nvSpPr>
      <dsp:spPr>
        <a:xfrm>
          <a:off x="684002" y="1753946"/>
          <a:ext cx="675336" cy="6753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841FF-7505-422B-A14D-DE75BCA97621}">
      <dsp:nvSpPr>
        <dsp:cNvPr id="0" name=""/>
        <dsp:cNvSpPr/>
      </dsp:nvSpPr>
      <dsp:spPr>
        <a:xfrm>
          <a:off x="68995" y="52304"/>
          <a:ext cx="1729448" cy="118899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911DF8-42E6-428A-B2E7-96C55223B7CC}">
      <dsp:nvSpPr>
        <dsp:cNvPr id="0" name=""/>
        <dsp:cNvSpPr/>
      </dsp:nvSpPr>
      <dsp:spPr>
        <a:xfrm>
          <a:off x="72016" y="1292454"/>
          <a:ext cx="1864915" cy="691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>
              <a:solidFill>
                <a:schemeClr val="accent6">
                  <a:lumMod val="50000"/>
                </a:schemeClr>
              </a:solidFill>
            </a:rPr>
            <a:t>Θεσσαλονίκη</a:t>
          </a:r>
        </a:p>
      </dsp:txBody>
      <dsp:txXfrm>
        <a:off x="72016" y="1292454"/>
        <a:ext cx="1864915" cy="691883"/>
      </dsp:txXfrm>
    </dsp:sp>
    <dsp:sp modelId="{FB446740-2BD5-429F-94B2-BB30C6673C64}">
      <dsp:nvSpPr>
        <dsp:cNvPr id="0" name=""/>
        <dsp:cNvSpPr/>
      </dsp:nvSpPr>
      <dsp:spPr>
        <a:xfrm>
          <a:off x="2120481" y="52304"/>
          <a:ext cx="1729448" cy="118899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EAC000-C987-4655-9318-9AEEC6A4E66F}">
      <dsp:nvSpPr>
        <dsp:cNvPr id="0" name=""/>
        <dsp:cNvSpPr/>
      </dsp:nvSpPr>
      <dsp:spPr>
        <a:xfrm>
          <a:off x="2052747" y="1289264"/>
          <a:ext cx="1864915" cy="691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>
              <a:solidFill>
                <a:schemeClr val="accent6">
                  <a:lumMod val="50000"/>
                </a:schemeClr>
              </a:solidFill>
            </a:rPr>
            <a:t>Βόλος</a:t>
          </a:r>
        </a:p>
      </dsp:txBody>
      <dsp:txXfrm>
        <a:off x="2052747" y="1289264"/>
        <a:ext cx="1864915" cy="691883"/>
      </dsp:txXfrm>
    </dsp:sp>
    <dsp:sp modelId="{79200D15-A954-4089-BE75-EE114CE9CDBA}">
      <dsp:nvSpPr>
        <dsp:cNvPr id="0" name=""/>
        <dsp:cNvSpPr/>
      </dsp:nvSpPr>
      <dsp:spPr>
        <a:xfrm>
          <a:off x="68995" y="2167639"/>
          <a:ext cx="1729448" cy="1188994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F579E3-C382-40D8-A802-D26E6B4639DB}">
      <dsp:nvSpPr>
        <dsp:cNvPr id="0" name=""/>
        <dsp:cNvSpPr/>
      </dsp:nvSpPr>
      <dsp:spPr>
        <a:xfrm>
          <a:off x="1261" y="3404600"/>
          <a:ext cx="1864915" cy="691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>
              <a:solidFill>
                <a:schemeClr val="accent6">
                  <a:lumMod val="50000"/>
                </a:schemeClr>
              </a:solidFill>
            </a:rPr>
            <a:t>Αθήνα</a:t>
          </a:r>
        </a:p>
      </dsp:txBody>
      <dsp:txXfrm>
        <a:off x="1261" y="3404600"/>
        <a:ext cx="1864915" cy="691883"/>
      </dsp:txXfrm>
    </dsp:sp>
    <dsp:sp modelId="{8B4AE655-BA7D-48F1-8140-3FFCECFD96DA}">
      <dsp:nvSpPr>
        <dsp:cNvPr id="0" name=""/>
        <dsp:cNvSpPr/>
      </dsp:nvSpPr>
      <dsp:spPr>
        <a:xfrm>
          <a:off x="2120481" y="2167639"/>
          <a:ext cx="1729448" cy="1188994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D58CC3-9487-4FA4-9C55-69F9621B1E69}">
      <dsp:nvSpPr>
        <dsp:cNvPr id="0" name=""/>
        <dsp:cNvSpPr/>
      </dsp:nvSpPr>
      <dsp:spPr>
        <a:xfrm>
          <a:off x="2052747" y="3404600"/>
          <a:ext cx="1864915" cy="691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>
              <a:solidFill>
                <a:schemeClr val="accent6">
                  <a:lumMod val="50000"/>
                </a:schemeClr>
              </a:solidFill>
            </a:rPr>
            <a:t>Πάτρα</a:t>
          </a:r>
        </a:p>
      </dsp:txBody>
      <dsp:txXfrm>
        <a:off x="2052747" y="3404600"/>
        <a:ext cx="1864915" cy="691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76C15-8288-459C-B449-E4E740909792}">
      <dsp:nvSpPr>
        <dsp:cNvPr id="0" name=""/>
        <dsp:cNvSpPr/>
      </dsp:nvSpPr>
      <dsp:spPr>
        <a:xfrm rot="10800000">
          <a:off x="903331" y="1468"/>
          <a:ext cx="2921004" cy="6703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609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Το χελιδόνι</a:t>
          </a:r>
        </a:p>
      </dsp:txBody>
      <dsp:txXfrm rot="10800000">
        <a:off x="1070920" y="1468"/>
        <a:ext cx="2753415" cy="670358"/>
      </dsp:txXfrm>
    </dsp:sp>
    <dsp:sp modelId="{A38E7160-2474-4C8B-A239-53ACF98FD858}">
      <dsp:nvSpPr>
        <dsp:cNvPr id="0" name=""/>
        <dsp:cNvSpPr/>
      </dsp:nvSpPr>
      <dsp:spPr>
        <a:xfrm>
          <a:off x="568152" y="1468"/>
          <a:ext cx="670358" cy="6703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CD9F9E2-CCF0-43A4-9E70-F93ABCDABBF5}">
      <dsp:nvSpPr>
        <dsp:cNvPr id="0" name=""/>
        <dsp:cNvSpPr/>
      </dsp:nvSpPr>
      <dsp:spPr>
        <a:xfrm rot="10800000">
          <a:off x="903331" y="871934"/>
          <a:ext cx="2921004" cy="670358"/>
        </a:xfrm>
        <a:prstGeom prst="homePlate">
          <a:avLst/>
        </a:prstGeom>
        <a:gradFill rotWithShape="0">
          <a:gsLst>
            <a:gs pos="0">
              <a:schemeClr val="accent5">
                <a:hueOff val="5188922"/>
                <a:satOff val="-13116"/>
                <a:lumOff val="-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188922"/>
                <a:satOff val="-13116"/>
                <a:lumOff val="-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188922"/>
                <a:satOff val="-13116"/>
                <a:lumOff val="-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609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Η φάλαινα</a:t>
          </a:r>
        </a:p>
      </dsp:txBody>
      <dsp:txXfrm rot="10800000">
        <a:off x="1070920" y="871934"/>
        <a:ext cx="2753415" cy="670358"/>
      </dsp:txXfrm>
    </dsp:sp>
    <dsp:sp modelId="{FCDC972B-B4D2-467C-83B8-C220B217F080}">
      <dsp:nvSpPr>
        <dsp:cNvPr id="0" name=""/>
        <dsp:cNvSpPr/>
      </dsp:nvSpPr>
      <dsp:spPr>
        <a:xfrm>
          <a:off x="568152" y="871934"/>
          <a:ext cx="670358" cy="6703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165B77-B98E-4242-93BA-1F2F8B7B4F99}">
      <dsp:nvSpPr>
        <dsp:cNvPr id="0" name=""/>
        <dsp:cNvSpPr/>
      </dsp:nvSpPr>
      <dsp:spPr>
        <a:xfrm rot="10800000">
          <a:off x="903331" y="1742399"/>
          <a:ext cx="2921004" cy="670358"/>
        </a:xfrm>
        <a:prstGeom prst="homePlate">
          <a:avLst/>
        </a:prstGeom>
        <a:gradFill rotWithShape="0">
          <a:gsLst>
            <a:gs pos="0">
              <a:schemeClr val="accent5">
                <a:hueOff val="10377845"/>
                <a:satOff val="-26233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377845"/>
                <a:satOff val="-26233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377845"/>
                <a:satOff val="-26233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609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Η χελώνα</a:t>
          </a:r>
        </a:p>
      </dsp:txBody>
      <dsp:txXfrm rot="10800000">
        <a:off x="1070920" y="1742399"/>
        <a:ext cx="2753415" cy="670358"/>
      </dsp:txXfrm>
    </dsp:sp>
    <dsp:sp modelId="{40CE6026-16F2-4BB9-B2C8-77C74D75A136}">
      <dsp:nvSpPr>
        <dsp:cNvPr id="0" name=""/>
        <dsp:cNvSpPr/>
      </dsp:nvSpPr>
      <dsp:spPr>
        <a:xfrm>
          <a:off x="568152" y="1742399"/>
          <a:ext cx="670358" cy="67035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383F4AC-A9BF-4C3C-859F-6A7D94C797FC}">
      <dsp:nvSpPr>
        <dsp:cNvPr id="0" name=""/>
        <dsp:cNvSpPr/>
      </dsp:nvSpPr>
      <dsp:spPr>
        <a:xfrm rot="10800000">
          <a:off x="903331" y="2612864"/>
          <a:ext cx="2921004" cy="670358"/>
        </a:xfrm>
        <a:prstGeom prst="homePlate">
          <a:avLst/>
        </a:prstGeom>
        <a:gradFill rotWithShape="0">
          <a:gsLst>
            <a:gs pos="0">
              <a:schemeClr val="accent5">
                <a:hueOff val="15566766"/>
                <a:satOff val="-39349"/>
                <a:lumOff val="-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5566766"/>
                <a:satOff val="-39349"/>
                <a:lumOff val="-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5566766"/>
                <a:satOff val="-39349"/>
                <a:lumOff val="-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609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Το φίδι</a:t>
          </a:r>
        </a:p>
      </dsp:txBody>
      <dsp:txXfrm rot="10800000">
        <a:off x="1070920" y="2612864"/>
        <a:ext cx="2753415" cy="670358"/>
      </dsp:txXfrm>
    </dsp:sp>
    <dsp:sp modelId="{9540DA27-3EB0-47FA-9E46-1FD8683CA792}">
      <dsp:nvSpPr>
        <dsp:cNvPr id="0" name=""/>
        <dsp:cNvSpPr/>
      </dsp:nvSpPr>
      <dsp:spPr>
        <a:xfrm>
          <a:off x="568152" y="2612864"/>
          <a:ext cx="670358" cy="67035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A2760-42D6-4503-A465-8A5FD80791C5}">
      <dsp:nvSpPr>
        <dsp:cNvPr id="0" name=""/>
        <dsp:cNvSpPr/>
      </dsp:nvSpPr>
      <dsp:spPr>
        <a:xfrm>
          <a:off x="0" y="7835"/>
          <a:ext cx="3384376" cy="98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000" kern="1200" dirty="0"/>
            <a:t>Α. στερεό </a:t>
          </a:r>
        </a:p>
      </dsp:txBody>
      <dsp:txXfrm>
        <a:off x="47976" y="55811"/>
        <a:ext cx="3288424" cy="886848"/>
      </dsp:txXfrm>
    </dsp:sp>
    <dsp:sp modelId="{889CFB5D-E355-4D8B-89C2-3F34961A383A}">
      <dsp:nvSpPr>
        <dsp:cNvPr id="0" name=""/>
        <dsp:cNvSpPr/>
      </dsp:nvSpPr>
      <dsp:spPr>
        <a:xfrm>
          <a:off x="0" y="1105836"/>
          <a:ext cx="3384376" cy="98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000" kern="1200" dirty="0"/>
            <a:t>Β. αέριο</a:t>
          </a:r>
        </a:p>
      </dsp:txBody>
      <dsp:txXfrm>
        <a:off x="47976" y="1153812"/>
        <a:ext cx="3288424" cy="886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8D11B-1BB6-4EB3-8FB0-3A031E8E7238}">
      <dsp:nvSpPr>
        <dsp:cNvPr id="0" name=""/>
        <dsp:cNvSpPr/>
      </dsp:nvSpPr>
      <dsp:spPr>
        <a:xfrm rot="10800000">
          <a:off x="1290440" y="739"/>
          <a:ext cx="4572845" cy="55453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3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Ink Free" panose="03080402000500000000" pitchFamily="66" charset="0"/>
            </a:rPr>
            <a:t>Το μάθημα έγινε παιχνίδι!</a:t>
          </a:r>
        </a:p>
      </dsp:txBody>
      <dsp:txXfrm rot="10800000">
        <a:off x="1429073" y="739"/>
        <a:ext cx="4434212" cy="554532"/>
      </dsp:txXfrm>
    </dsp:sp>
    <dsp:sp modelId="{0636248E-1242-4797-97F0-BF3387CCE1D6}">
      <dsp:nvSpPr>
        <dsp:cNvPr id="0" name=""/>
        <dsp:cNvSpPr/>
      </dsp:nvSpPr>
      <dsp:spPr>
        <a:xfrm>
          <a:off x="1013174" y="739"/>
          <a:ext cx="554532" cy="5545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03D70-DB4C-4150-94DD-FEC8C0700C65}">
      <dsp:nvSpPr>
        <dsp:cNvPr id="0" name=""/>
        <dsp:cNvSpPr/>
      </dsp:nvSpPr>
      <dsp:spPr>
        <a:xfrm rot="10800000">
          <a:off x="1290440" y="718278"/>
          <a:ext cx="4572845" cy="554532"/>
        </a:xfrm>
        <a:prstGeom prst="homePlate">
          <a:avLst/>
        </a:prstGeom>
        <a:solidFill>
          <a:schemeClr val="accent5">
            <a:hueOff val="-503698"/>
            <a:satOff val="3410"/>
            <a:lumOff val="-3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3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Ink Free" panose="03080402000500000000" pitchFamily="66" charset="0"/>
            </a:rPr>
            <a:t>Ήμασταν ομάδα!</a:t>
          </a:r>
        </a:p>
      </dsp:txBody>
      <dsp:txXfrm rot="10800000">
        <a:off x="1429073" y="718278"/>
        <a:ext cx="4434212" cy="554532"/>
      </dsp:txXfrm>
    </dsp:sp>
    <dsp:sp modelId="{A7BCCD24-C4F0-40AF-B71E-1F576FFDCA6C}">
      <dsp:nvSpPr>
        <dsp:cNvPr id="0" name=""/>
        <dsp:cNvSpPr/>
      </dsp:nvSpPr>
      <dsp:spPr>
        <a:xfrm>
          <a:off x="1013174" y="718278"/>
          <a:ext cx="554532" cy="55453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077D8-C097-48B3-B6BA-FFD9C3ED51AC}">
      <dsp:nvSpPr>
        <dsp:cNvPr id="0" name=""/>
        <dsp:cNvSpPr/>
      </dsp:nvSpPr>
      <dsp:spPr>
        <a:xfrm rot="10800000">
          <a:off x="1290440" y="1435817"/>
          <a:ext cx="4572845" cy="554532"/>
        </a:xfrm>
        <a:prstGeom prst="homePlate">
          <a:avLst/>
        </a:prstGeom>
        <a:solidFill>
          <a:schemeClr val="accent5">
            <a:hueOff val="-1007396"/>
            <a:satOff val="6821"/>
            <a:lumOff val="-6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solidFill>
                <a:srgbClr val="FFFFFF"/>
              </a:solidFill>
              <a:latin typeface="Ink Free" panose="03080402000500000000" pitchFamily="66" charset="0"/>
              <a:ea typeface="+mn-ea"/>
              <a:cs typeface="+mn-cs"/>
            </a:rPr>
            <a:t>Πήραμε τις δικές μας αποφάσεις</a:t>
          </a:r>
          <a:r>
            <a:rPr lang="el-GR" sz="2200" kern="1200" dirty="0"/>
            <a:t>!</a:t>
          </a:r>
        </a:p>
      </dsp:txBody>
      <dsp:txXfrm rot="10800000">
        <a:off x="1429073" y="1435817"/>
        <a:ext cx="4434212" cy="554532"/>
      </dsp:txXfrm>
    </dsp:sp>
    <dsp:sp modelId="{F6F689E2-F254-4469-AAD2-EC632308D138}">
      <dsp:nvSpPr>
        <dsp:cNvPr id="0" name=""/>
        <dsp:cNvSpPr/>
      </dsp:nvSpPr>
      <dsp:spPr>
        <a:xfrm>
          <a:off x="1013174" y="1435817"/>
          <a:ext cx="554532" cy="55453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9634F-DABA-4EAA-B134-79BBA25B3796}">
      <dsp:nvSpPr>
        <dsp:cNvPr id="0" name=""/>
        <dsp:cNvSpPr/>
      </dsp:nvSpPr>
      <dsp:spPr>
        <a:xfrm rot="10800000">
          <a:off x="1290440" y="2153356"/>
          <a:ext cx="4572845" cy="554532"/>
        </a:xfrm>
        <a:prstGeom prst="homePlate">
          <a:avLst/>
        </a:prstGeom>
        <a:solidFill>
          <a:schemeClr val="accent5">
            <a:hueOff val="-1511094"/>
            <a:satOff val="10231"/>
            <a:lumOff val="-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53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solidFill>
                <a:srgbClr val="FFFFFF"/>
              </a:solidFill>
              <a:latin typeface="Ink Free" panose="03080402000500000000" pitchFamily="66" charset="0"/>
              <a:ea typeface="+mn-ea"/>
              <a:cs typeface="+mn-cs"/>
            </a:rPr>
            <a:t>Γίναμε μικροί προγραμματιστές!</a:t>
          </a:r>
        </a:p>
      </dsp:txBody>
      <dsp:txXfrm rot="10800000">
        <a:off x="1429073" y="2153356"/>
        <a:ext cx="4434212" cy="554532"/>
      </dsp:txXfrm>
    </dsp:sp>
    <dsp:sp modelId="{031431F5-A833-4390-8137-E0A2D9380E2E}">
      <dsp:nvSpPr>
        <dsp:cNvPr id="0" name=""/>
        <dsp:cNvSpPr/>
      </dsp:nvSpPr>
      <dsp:spPr>
        <a:xfrm>
          <a:off x="1013174" y="2153356"/>
          <a:ext cx="554532" cy="55453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F3C2B7-7F1D-4589-A937-856FA89D7761}" type="datetime1">
              <a:rPr lang="el-GR" smtClean="0">
                <a:solidFill>
                  <a:schemeClr val="tx2"/>
                </a:solidFill>
              </a:rPr>
              <a:t>14/2/2024</a:t>
            </a:fld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el-GR">
                <a:solidFill>
                  <a:schemeClr val="tx2"/>
                </a:solidFill>
              </a:rPr>
              <a:t>‹#›</a:t>
            </a:fld>
            <a:endParaRPr lang="el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EBA6B-5675-4ABC-857C-42AA028529B7}" type="datetime1">
              <a:rPr lang="el-GR" smtClean="0"/>
              <a:pPr/>
              <a:t>14/2/2024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el-GR" noProof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2690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23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l-GR" smtClean="0"/>
              <a:pPr rtl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7413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561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0258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6024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96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5322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1317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9072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5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6203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2280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5088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7300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346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l-GR" smtClean="0"/>
              <a:pPr rtl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755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l-GR" smtClean="0"/>
              <a:pPr rtl="0"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5122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346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854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l-GR" smtClean="0"/>
              <a:pPr rtl="0"/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482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6540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122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Γραφικό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6412" y="0"/>
            <a:ext cx="5294313" cy="6858000"/>
          </a:xfrm>
          <a:prstGeom prst="rect">
            <a:avLst/>
          </a:prstGeom>
        </p:spPr>
      </p:pic>
      <p:pic>
        <p:nvPicPr>
          <p:cNvPr id="10" name="Γραφικό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2" y="0"/>
            <a:ext cx="6858000" cy="6858000"/>
          </a:xfrm>
          <a:prstGeom prst="rect">
            <a:avLst/>
          </a:prstGeom>
        </p:spPr>
      </p:pic>
      <p:pic>
        <p:nvPicPr>
          <p:cNvPr id="11" name="Γραφικό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483" y="521171"/>
            <a:ext cx="6201033" cy="5815657"/>
          </a:xfrm>
          <a:prstGeom prst="rect">
            <a:avLst/>
          </a:prstGeom>
        </p:spPr>
      </p:pic>
      <p:sp>
        <p:nvSpPr>
          <p:cNvPr id="6" name="Υπότιτλος κράτησης θέσης κειμένου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4813" y="1752600"/>
            <a:ext cx="3757612" cy="6096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19" name="Υπότιτλος κράτησης θέσης κειμένου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4813" y="4844142"/>
            <a:ext cx="3757612" cy="6096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4811" y="2361521"/>
            <a:ext cx="3757613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l-GR" noProof="0" dirty="0"/>
              <a:t>Προσθήκη τίτλου</a:t>
            </a:r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1368862"/>
            <a:ext cx="9484429" cy="3679656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8883" y="5318975"/>
            <a:ext cx="9484429" cy="853225"/>
          </a:xfrm>
        </p:spPr>
        <p:txBody>
          <a:bodyPr>
            <a:normAutofit/>
          </a:bodyPr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5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83" y="2168278"/>
            <a:ext cx="4701696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247" y="2168278"/>
            <a:ext cx="4781454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365126"/>
            <a:ext cx="975105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8884" y="2109790"/>
            <a:ext cx="4506757" cy="837257"/>
          </a:xfrm>
        </p:spPr>
        <p:txBody>
          <a:bodyPr anchor="b">
            <a:normAutofit/>
          </a:bodyPr>
          <a:lstStyle>
            <a:lvl1pPr marL="0" indent="0">
              <a:buNone/>
              <a:defRPr sz="1999" b="1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8884" y="3063531"/>
            <a:ext cx="4506756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3183" y="2109790"/>
            <a:ext cx="4506758" cy="837257"/>
          </a:xfrm>
        </p:spPr>
        <p:txBody>
          <a:bodyPr anchor="b">
            <a:normAutofit/>
          </a:bodyPr>
          <a:lstStyle>
            <a:lvl1pPr marL="0" indent="0">
              <a:buNone/>
              <a:defRPr sz="1999" b="1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3183" y="3063531"/>
            <a:ext cx="4506758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1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365126"/>
            <a:ext cx="9490777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34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2" y="457200"/>
            <a:ext cx="3775489" cy="2852928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135" y="987426"/>
            <a:ext cx="5947069" cy="4873625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2" y="3484210"/>
            <a:ext cx="3767953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1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57200"/>
            <a:ext cx="3931325" cy="2852670"/>
          </a:xfrm>
        </p:spPr>
        <p:txBody>
          <a:bodyPr anchor="b">
            <a:noAutofit/>
          </a:bodyPr>
          <a:lstStyle>
            <a:lvl1pPr>
              <a:defRPr sz="3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3333" y="657055"/>
            <a:ext cx="5829870" cy="5515146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1" y="3484210"/>
            <a:ext cx="3767953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63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5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598" y="897974"/>
            <a:ext cx="2673605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854170"/>
            <a:ext cx="7732286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56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1" y="0"/>
            <a:ext cx="12188824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860" y="540000"/>
            <a:ext cx="11087385" cy="3798000"/>
          </a:xfrm>
        </p:spPr>
        <p:txBody>
          <a:bodyPr anchor="b"/>
          <a:lstStyle>
            <a:lvl1pPr algn="l">
              <a:defRPr sz="87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859" y="4508500"/>
            <a:ext cx="7343449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άταξη μικρού κύκλου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Γραφικό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Σύμβολο κράτησης θέσης κειμένου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828800"/>
            <a:ext cx="5410200" cy="4343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680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1" y="-1"/>
            <a:ext cx="12188824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9919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49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59" y="540001"/>
            <a:ext cx="7343449" cy="5768725"/>
          </a:xfrm>
        </p:spPr>
        <p:txBody>
          <a:bodyPr anchor="t"/>
          <a:lstStyle>
            <a:lvl1pPr>
              <a:defRPr sz="87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510" y="540001"/>
            <a:ext cx="3564594" cy="5768725"/>
          </a:xfrm>
        </p:spPr>
        <p:txBody>
          <a:bodyPr anchor="t"/>
          <a:lstStyle>
            <a:lvl1pPr marL="0" indent="0">
              <a:buNone/>
              <a:defRPr sz="1799" cap="all" spc="300" baseline="0">
                <a:solidFill>
                  <a:schemeClr val="tx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80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88825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60" y="539999"/>
            <a:ext cx="11087387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859" y="1929600"/>
            <a:ext cx="5435770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334" y="1929600"/>
            <a:ext cx="5435770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73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1" y="-2"/>
            <a:ext cx="12188824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60" y="539999"/>
            <a:ext cx="11087385" cy="1210396"/>
          </a:xfrm>
        </p:spPr>
        <p:txBody>
          <a:bodyPr>
            <a:normAutofit/>
          </a:bodyPr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59" y="1929784"/>
            <a:ext cx="5446633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59" y="2937845"/>
            <a:ext cx="5435770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2334" y="1929782"/>
            <a:ext cx="5435771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2334" y="2937845"/>
            <a:ext cx="5435770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2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1637" y="0"/>
            <a:ext cx="10797188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946" y="1714947"/>
            <a:ext cx="6858000" cy="3428107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0829" y="268287"/>
            <a:ext cx="6587997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6587997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20" y="549276"/>
            <a:ext cx="11087387" cy="5759450"/>
          </a:xfrm>
        </p:spPr>
        <p:txBody>
          <a:bodyPr/>
          <a:lstStyle>
            <a:lvl1pPr>
              <a:defRPr sz="87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1" y="0"/>
            <a:ext cx="12188824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2399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04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1" y="1"/>
            <a:ext cx="12188824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59" y="540000"/>
            <a:ext cx="4510250" cy="2771774"/>
          </a:xfrm>
        </p:spPr>
        <p:txBody>
          <a:bodyPr anchor="t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037" y="540000"/>
            <a:ext cx="6407067" cy="5759450"/>
          </a:xfrm>
        </p:spPr>
        <p:txBody>
          <a:bodyPr/>
          <a:lstStyle>
            <a:lvl1pPr>
              <a:defRPr sz="3199"/>
            </a:lvl1pPr>
            <a:lvl2pPr>
              <a:defRPr sz="23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859" y="3536951"/>
            <a:ext cx="4510251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8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1637" y="0"/>
            <a:ext cx="10797188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946" y="1714947"/>
            <a:ext cx="6858000" cy="3428107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0829" y="268287"/>
            <a:ext cx="6587997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6587997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59" y="540000"/>
            <a:ext cx="4510250" cy="2771774"/>
          </a:xfrm>
        </p:spPr>
        <p:txBody>
          <a:bodyPr anchor="t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037" y="549275"/>
            <a:ext cx="6407067" cy="57594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859" y="3536950"/>
            <a:ext cx="4510250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82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0286" y="2876441"/>
            <a:ext cx="6268538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59276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28599" y="3096794"/>
            <a:ext cx="3760226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6587997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60" y="540000"/>
            <a:ext cx="11087385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859" y="2528888"/>
            <a:ext cx="11087388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4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88825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09891" y="539999"/>
            <a:ext cx="2628215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720" y="539999"/>
            <a:ext cx="8243328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πλε διάταξη μικρού κύκλου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Γραφικό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Σύμβολο κράτησης θέσης κειμένου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828800"/>
            <a:ext cx="5410200" cy="4343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800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783" y="1261872"/>
            <a:ext cx="7636233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599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783" y="4681728"/>
            <a:ext cx="7636233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1"/>
            <a:ext cx="567634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3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3035522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451" y="2019300"/>
            <a:ext cx="10354969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3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141" y="511815"/>
            <a:ext cx="5704545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242" y="1709739"/>
            <a:ext cx="4892343" cy="2553893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1191" y="4540469"/>
            <a:ext cx="4066444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765" y="2019300"/>
            <a:ext cx="4993718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079" y="2019300"/>
            <a:ext cx="5026645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0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49" y="369168"/>
            <a:ext cx="10456005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893" y="1843068"/>
            <a:ext cx="5006590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893" y="2505075"/>
            <a:ext cx="5006590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427" y="1843068"/>
            <a:ext cx="4992827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427" y="2505075"/>
            <a:ext cx="499282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8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92" y="983769"/>
            <a:ext cx="10092141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25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4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40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987425"/>
            <a:ext cx="3931213" cy="1600200"/>
          </a:xfrm>
        </p:spPr>
        <p:txBody>
          <a:bodyPr anchor="t">
            <a:normAutofit/>
          </a:bodyPr>
          <a:lstStyle>
            <a:lvl1pPr>
              <a:defRPr sz="2799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443" y="987426"/>
            <a:ext cx="6043988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743200"/>
            <a:ext cx="393121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97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987425"/>
            <a:ext cx="3931213" cy="1600200"/>
          </a:xfrm>
        </p:spPr>
        <p:txBody>
          <a:bodyPr anchor="t">
            <a:normAutofit/>
          </a:bodyPr>
          <a:lstStyle>
            <a:lvl1pPr>
              <a:defRPr sz="2799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2575" y="987426"/>
            <a:ext cx="569302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743200"/>
            <a:ext cx="393121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9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451" y="2019300"/>
            <a:ext cx="10354969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2"/>
            <a:ext cx="567634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3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385970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κύκλο Layout_altern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Γραφικό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82605" y="990"/>
            <a:ext cx="5294313" cy="6858000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D12EB5EE-DDAA-D449-95BC-BCAFCC6E6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0725" y="685800"/>
            <a:ext cx="5562600" cy="1143000"/>
          </a:xfrm>
        </p:spPr>
        <p:txBody>
          <a:bodyPr rtlCol="0"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20725" y="1828800"/>
            <a:ext cx="5562600" cy="4470400"/>
          </a:xfrm>
        </p:spPr>
        <p:txBody>
          <a:bodyPr rtlCol="0"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0272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1608" y="624314"/>
            <a:ext cx="2537325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9892" y="624314"/>
            <a:ext cx="7814506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2"/>
            <a:ext cx="567634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3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268693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7982" y="4736883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029" y="448056"/>
            <a:ext cx="10512862" cy="4069080"/>
          </a:xfrm>
        </p:spPr>
        <p:txBody>
          <a:bodyPr anchor="b">
            <a:noAutofit/>
          </a:bodyPr>
          <a:lstStyle>
            <a:lvl1pPr algn="l">
              <a:defRPr sz="95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4983480"/>
            <a:ext cx="10512862" cy="1124712"/>
          </a:xfrm>
        </p:spPr>
        <p:txBody>
          <a:bodyPr>
            <a:normAutofit/>
          </a:bodyPr>
          <a:lstStyle>
            <a:lvl1pPr marL="0" indent="0" algn="l">
              <a:buNone/>
              <a:defRPr sz="2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32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929384"/>
            <a:ext cx="10512862" cy="4251960"/>
          </a:xfrm>
        </p:spPr>
        <p:txBody>
          <a:bodyPr>
            <a:normAutofit/>
          </a:bodyPr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33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9" y="448056"/>
            <a:ext cx="10512862" cy="4069080"/>
          </a:xfrm>
        </p:spPr>
        <p:txBody>
          <a:bodyPr anchor="b">
            <a:normAutofit/>
          </a:bodyPr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29" y="4983480"/>
            <a:ext cx="10512862" cy="1124712"/>
          </a:xfrm>
        </p:spPr>
        <p:txBody>
          <a:bodyPr>
            <a:normAutofit/>
          </a:bodyPr>
          <a:lstStyle>
            <a:lvl1pPr marL="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7982" y="4736883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6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929384"/>
            <a:ext cx="5180251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929384"/>
            <a:ext cx="5180251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70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938528"/>
            <a:ext cx="5156444" cy="823912"/>
          </a:xfrm>
        </p:spPr>
        <p:txBody>
          <a:bodyPr anchor="b">
            <a:normAutofit/>
          </a:bodyPr>
          <a:lstStyle>
            <a:lvl1pPr marL="0" indent="0">
              <a:buNone/>
              <a:defRPr sz="35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926080"/>
            <a:ext cx="5156444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938528"/>
            <a:ext cx="5181838" cy="823912"/>
          </a:xfrm>
        </p:spPr>
        <p:txBody>
          <a:bodyPr anchor="b">
            <a:normAutofit/>
          </a:bodyPr>
          <a:lstStyle>
            <a:lvl1pPr marL="0" indent="0">
              <a:buNone/>
              <a:defRPr sz="35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926080"/>
            <a:ext cx="518183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16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130" y="1728216"/>
            <a:ext cx="7779518" cy="3392424"/>
          </a:xfrm>
        </p:spPr>
        <p:txBody>
          <a:bodyPr>
            <a:normAutofit/>
          </a:bodyPr>
          <a:lstStyle>
            <a:lvl1pPr algn="ctr">
              <a:defRPr sz="7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3171" y="5126892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3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3429000"/>
          </a:xfrm>
        </p:spPr>
        <p:txBody>
          <a:bodyPr anchor="b">
            <a:normAutofit/>
          </a:bodyPr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139" y="548640"/>
            <a:ext cx="6051752" cy="5431536"/>
          </a:xfrm>
        </p:spPr>
        <p:txBody>
          <a:bodyPr anchor="ctr"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3977640"/>
            <a:ext cx="3931213" cy="2002536"/>
          </a:xfrm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6180" y="3254147"/>
            <a:ext cx="4480560" cy="27425"/>
          </a:xfrm>
          <a:custGeom>
            <a:avLst/>
            <a:gdLst>
              <a:gd name="connsiteX0" fmla="*/ 0 w 4480560"/>
              <a:gd name="connsiteY0" fmla="*/ 0 h 27425"/>
              <a:gd name="connsiteX1" fmla="*/ 595274 w 4480560"/>
              <a:gd name="connsiteY1" fmla="*/ 0 h 27425"/>
              <a:gd name="connsiteX2" fmla="*/ 1100938 w 4480560"/>
              <a:gd name="connsiteY2" fmla="*/ 0 h 27425"/>
              <a:gd name="connsiteX3" fmla="*/ 1651406 w 4480560"/>
              <a:gd name="connsiteY3" fmla="*/ 0 h 27425"/>
              <a:gd name="connsiteX4" fmla="*/ 2336292 w 4480560"/>
              <a:gd name="connsiteY4" fmla="*/ 0 h 27425"/>
              <a:gd name="connsiteX5" fmla="*/ 2931566 w 4480560"/>
              <a:gd name="connsiteY5" fmla="*/ 0 h 27425"/>
              <a:gd name="connsiteX6" fmla="*/ 3482035 w 4480560"/>
              <a:gd name="connsiteY6" fmla="*/ 0 h 27425"/>
              <a:gd name="connsiteX7" fmla="*/ 4480560 w 4480560"/>
              <a:gd name="connsiteY7" fmla="*/ 0 h 27425"/>
              <a:gd name="connsiteX8" fmla="*/ 4480560 w 4480560"/>
              <a:gd name="connsiteY8" fmla="*/ 27425 h 27425"/>
              <a:gd name="connsiteX9" fmla="*/ 3840480 w 4480560"/>
              <a:gd name="connsiteY9" fmla="*/ 27425 h 27425"/>
              <a:gd name="connsiteX10" fmla="*/ 3290011 w 4480560"/>
              <a:gd name="connsiteY10" fmla="*/ 27425 h 27425"/>
              <a:gd name="connsiteX11" fmla="*/ 2560320 w 4480560"/>
              <a:gd name="connsiteY11" fmla="*/ 27425 h 27425"/>
              <a:gd name="connsiteX12" fmla="*/ 1965046 w 4480560"/>
              <a:gd name="connsiteY12" fmla="*/ 27425 h 27425"/>
              <a:gd name="connsiteX13" fmla="*/ 1459382 w 4480560"/>
              <a:gd name="connsiteY13" fmla="*/ 27425 h 27425"/>
              <a:gd name="connsiteX14" fmla="*/ 774497 w 4480560"/>
              <a:gd name="connsiteY14" fmla="*/ 27425 h 27425"/>
              <a:gd name="connsiteX15" fmla="*/ 0 w 4480560"/>
              <a:gd name="connsiteY15" fmla="*/ 27425 h 27425"/>
              <a:gd name="connsiteX16" fmla="*/ 0 w 4480560"/>
              <a:gd name="connsiteY16" fmla="*/ 0 h 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25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710" y="6228"/>
                  <a:pt x="4481031" y="21011"/>
                  <a:pt x="4480560" y="27425"/>
                </a:cubicBezTo>
                <a:cubicBezTo>
                  <a:pt x="4314132" y="24061"/>
                  <a:pt x="4028383" y="45769"/>
                  <a:pt x="3840480" y="27425"/>
                </a:cubicBezTo>
                <a:cubicBezTo>
                  <a:pt x="3652577" y="9081"/>
                  <a:pt x="3547615" y="11985"/>
                  <a:pt x="3290011" y="27425"/>
                </a:cubicBezTo>
                <a:cubicBezTo>
                  <a:pt x="3032407" y="42865"/>
                  <a:pt x="2830268" y="17856"/>
                  <a:pt x="2560320" y="27425"/>
                </a:cubicBezTo>
                <a:cubicBezTo>
                  <a:pt x="2290372" y="36994"/>
                  <a:pt x="2147422" y="15865"/>
                  <a:pt x="1965046" y="27425"/>
                </a:cubicBezTo>
                <a:cubicBezTo>
                  <a:pt x="1782670" y="38985"/>
                  <a:pt x="1689791" y="49817"/>
                  <a:pt x="1459382" y="27425"/>
                </a:cubicBezTo>
                <a:cubicBezTo>
                  <a:pt x="1228973" y="5033"/>
                  <a:pt x="915486" y="45638"/>
                  <a:pt x="774497" y="27425"/>
                </a:cubicBezTo>
                <a:cubicBezTo>
                  <a:pt x="633508" y="9212"/>
                  <a:pt x="361442" y="-1970"/>
                  <a:pt x="0" y="27425"/>
                </a:cubicBezTo>
                <a:cubicBezTo>
                  <a:pt x="-855" y="19458"/>
                  <a:pt x="-355" y="5786"/>
                  <a:pt x="0" y="0"/>
                </a:cubicBezTo>
                <a:close/>
              </a:path>
              <a:path w="4480560" h="27425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760" y="8401"/>
                  <a:pt x="4480726" y="14445"/>
                  <a:pt x="4480560" y="27425"/>
                </a:cubicBezTo>
                <a:cubicBezTo>
                  <a:pt x="4279652" y="2287"/>
                  <a:pt x="4200762" y="50703"/>
                  <a:pt x="3930091" y="27425"/>
                </a:cubicBezTo>
                <a:cubicBezTo>
                  <a:pt x="3659420" y="4147"/>
                  <a:pt x="3456052" y="31431"/>
                  <a:pt x="3290011" y="27425"/>
                </a:cubicBezTo>
                <a:cubicBezTo>
                  <a:pt x="3123970" y="23419"/>
                  <a:pt x="2882392" y="41955"/>
                  <a:pt x="2649931" y="27425"/>
                </a:cubicBezTo>
                <a:cubicBezTo>
                  <a:pt x="2417470" y="12895"/>
                  <a:pt x="2238426" y="16474"/>
                  <a:pt x="2054657" y="27425"/>
                </a:cubicBezTo>
                <a:cubicBezTo>
                  <a:pt x="1870888" y="38376"/>
                  <a:pt x="1566368" y="54177"/>
                  <a:pt x="1324966" y="27425"/>
                </a:cubicBezTo>
                <a:cubicBezTo>
                  <a:pt x="1083564" y="673"/>
                  <a:pt x="787410" y="20083"/>
                  <a:pt x="595274" y="27425"/>
                </a:cubicBezTo>
                <a:cubicBezTo>
                  <a:pt x="403138" y="34767"/>
                  <a:pt x="169622" y="19636"/>
                  <a:pt x="0" y="27425"/>
                </a:cubicBezTo>
                <a:cubicBezTo>
                  <a:pt x="1352" y="19104"/>
                  <a:pt x="-1016" y="136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899632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0896" cy="3429000"/>
          </a:xfrm>
        </p:spPr>
        <p:txBody>
          <a:bodyPr anchor="b">
            <a:normAutofit/>
          </a:bodyPr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2139" y="548640"/>
            <a:ext cx="6051752" cy="5431536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3977640"/>
            <a:ext cx="3930896" cy="2002536"/>
          </a:xfrm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6752" y="3254147"/>
            <a:ext cx="4480560" cy="27425"/>
          </a:xfrm>
          <a:custGeom>
            <a:avLst/>
            <a:gdLst>
              <a:gd name="connsiteX0" fmla="*/ 0 w 4480560"/>
              <a:gd name="connsiteY0" fmla="*/ 0 h 27425"/>
              <a:gd name="connsiteX1" fmla="*/ 595274 w 4480560"/>
              <a:gd name="connsiteY1" fmla="*/ 0 h 27425"/>
              <a:gd name="connsiteX2" fmla="*/ 1100938 w 4480560"/>
              <a:gd name="connsiteY2" fmla="*/ 0 h 27425"/>
              <a:gd name="connsiteX3" fmla="*/ 1651406 w 4480560"/>
              <a:gd name="connsiteY3" fmla="*/ 0 h 27425"/>
              <a:gd name="connsiteX4" fmla="*/ 2336292 w 4480560"/>
              <a:gd name="connsiteY4" fmla="*/ 0 h 27425"/>
              <a:gd name="connsiteX5" fmla="*/ 2931566 w 4480560"/>
              <a:gd name="connsiteY5" fmla="*/ 0 h 27425"/>
              <a:gd name="connsiteX6" fmla="*/ 3482035 w 4480560"/>
              <a:gd name="connsiteY6" fmla="*/ 0 h 27425"/>
              <a:gd name="connsiteX7" fmla="*/ 4480560 w 4480560"/>
              <a:gd name="connsiteY7" fmla="*/ 0 h 27425"/>
              <a:gd name="connsiteX8" fmla="*/ 4480560 w 4480560"/>
              <a:gd name="connsiteY8" fmla="*/ 27425 h 27425"/>
              <a:gd name="connsiteX9" fmla="*/ 3840480 w 4480560"/>
              <a:gd name="connsiteY9" fmla="*/ 27425 h 27425"/>
              <a:gd name="connsiteX10" fmla="*/ 3290011 w 4480560"/>
              <a:gd name="connsiteY10" fmla="*/ 27425 h 27425"/>
              <a:gd name="connsiteX11" fmla="*/ 2560320 w 4480560"/>
              <a:gd name="connsiteY11" fmla="*/ 27425 h 27425"/>
              <a:gd name="connsiteX12" fmla="*/ 1965046 w 4480560"/>
              <a:gd name="connsiteY12" fmla="*/ 27425 h 27425"/>
              <a:gd name="connsiteX13" fmla="*/ 1459382 w 4480560"/>
              <a:gd name="connsiteY13" fmla="*/ 27425 h 27425"/>
              <a:gd name="connsiteX14" fmla="*/ 774497 w 4480560"/>
              <a:gd name="connsiteY14" fmla="*/ 27425 h 27425"/>
              <a:gd name="connsiteX15" fmla="*/ 0 w 4480560"/>
              <a:gd name="connsiteY15" fmla="*/ 27425 h 27425"/>
              <a:gd name="connsiteX16" fmla="*/ 0 w 4480560"/>
              <a:gd name="connsiteY16" fmla="*/ 0 h 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25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710" y="6228"/>
                  <a:pt x="4481031" y="21011"/>
                  <a:pt x="4480560" y="27425"/>
                </a:cubicBezTo>
                <a:cubicBezTo>
                  <a:pt x="4314132" y="24061"/>
                  <a:pt x="4028383" y="45769"/>
                  <a:pt x="3840480" y="27425"/>
                </a:cubicBezTo>
                <a:cubicBezTo>
                  <a:pt x="3652577" y="9081"/>
                  <a:pt x="3547615" y="11985"/>
                  <a:pt x="3290011" y="27425"/>
                </a:cubicBezTo>
                <a:cubicBezTo>
                  <a:pt x="3032407" y="42865"/>
                  <a:pt x="2830268" y="17856"/>
                  <a:pt x="2560320" y="27425"/>
                </a:cubicBezTo>
                <a:cubicBezTo>
                  <a:pt x="2290372" y="36994"/>
                  <a:pt x="2147422" y="15865"/>
                  <a:pt x="1965046" y="27425"/>
                </a:cubicBezTo>
                <a:cubicBezTo>
                  <a:pt x="1782670" y="38985"/>
                  <a:pt x="1689791" y="49817"/>
                  <a:pt x="1459382" y="27425"/>
                </a:cubicBezTo>
                <a:cubicBezTo>
                  <a:pt x="1228973" y="5033"/>
                  <a:pt x="915486" y="45638"/>
                  <a:pt x="774497" y="27425"/>
                </a:cubicBezTo>
                <a:cubicBezTo>
                  <a:pt x="633508" y="9212"/>
                  <a:pt x="361442" y="-1970"/>
                  <a:pt x="0" y="27425"/>
                </a:cubicBezTo>
                <a:cubicBezTo>
                  <a:pt x="-855" y="19458"/>
                  <a:pt x="-355" y="5786"/>
                  <a:pt x="0" y="0"/>
                </a:cubicBezTo>
                <a:close/>
              </a:path>
              <a:path w="4480560" h="27425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760" y="8401"/>
                  <a:pt x="4480726" y="14445"/>
                  <a:pt x="4480560" y="27425"/>
                </a:cubicBezTo>
                <a:cubicBezTo>
                  <a:pt x="4279652" y="2287"/>
                  <a:pt x="4200762" y="50703"/>
                  <a:pt x="3930091" y="27425"/>
                </a:cubicBezTo>
                <a:cubicBezTo>
                  <a:pt x="3659420" y="4147"/>
                  <a:pt x="3456052" y="31431"/>
                  <a:pt x="3290011" y="27425"/>
                </a:cubicBezTo>
                <a:cubicBezTo>
                  <a:pt x="3123970" y="23419"/>
                  <a:pt x="2882392" y="41955"/>
                  <a:pt x="2649931" y="27425"/>
                </a:cubicBezTo>
                <a:cubicBezTo>
                  <a:pt x="2417470" y="12895"/>
                  <a:pt x="2238426" y="16474"/>
                  <a:pt x="2054657" y="27425"/>
                </a:cubicBezTo>
                <a:cubicBezTo>
                  <a:pt x="1870888" y="38376"/>
                  <a:pt x="1566368" y="54177"/>
                  <a:pt x="1324966" y="27425"/>
                </a:cubicBezTo>
                <a:cubicBezTo>
                  <a:pt x="1083564" y="673"/>
                  <a:pt x="787410" y="20083"/>
                  <a:pt x="595274" y="27425"/>
                </a:cubicBezTo>
                <a:cubicBezTo>
                  <a:pt x="403138" y="34767"/>
                  <a:pt x="169622" y="19636"/>
                  <a:pt x="0" y="27425"/>
                </a:cubicBezTo>
                <a:cubicBezTo>
                  <a:pt x="1352" y="19104"/>
                  <a:pt x="-1016" y="136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1795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κύκλο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Γραφικό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4512" y="0"/>
            <a:ext cx="5294313" cy="6858000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0725" y="685800"/>
            <a:ext cx="5562600" cy="1143000"/>
          </a:xfrm>
        </p:spPr>
        <p:txBody>
          <a:bodyPr rtlCol="0"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20725" y="1828800"/>
            <a:ext cx="5562600" cy="4470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090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64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774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7982" y="4736883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029" y="448056"/>
            <a:ext cx="10512862" cy="4069080"/>
          </a:xfrm>
        </p:spPr>
        <p:txBody>
          <a:bodyPr anchor="b">
            <a:noAutofit/>
          </a:bodyPr>
          <a:lstStyle>
            <a:lvl1pPr algn="l">
              <a:defRPr sz="95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4983480"/>
            <a:ext cx="10512862" cy="1124712"/>
          </a:xfrm>
        </p:spPr>
        <p:txBody>
          <a:bodyPr>
            <a:normAutofit/>
          </a:bodyPr>
          <a:lstStyle>
            <a:lvl1pPr marL="0" indent="0" algn="l">
              <a:buNone/>
              <a:defRPr sz="2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7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929384"/>
            <a:ext cx="10512862" cy="4251960"/>
          </a:xfrm>
        </p:spPr>
        <p:txBody>
          <a:bodyPr>
            <a:normAutofit/>
          </a:bodyPr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24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9" y="448056"/>
            <a:ext cx="10512862" cy="4069080"/>
          </a:xfrm>
        </p:spPr>
        <p:txBody>
          <a:bodyPr anchor="b">
            <a:normAutofit/>
          </a:bodyPr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29" y="4983480"/>
            <a:ext cx="10512862" cy="1124712"/>
          </a:xfrm>
        </p:spPr>
        <p:txBody>
          <a:bodyPr>
            <a:normAutofit/>
          </a:bodyPr>
          <a:lstStyle>
            <a:lvl1pPr marL="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7982" y="4736883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51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929384"/>
            <a:ext cx="5180251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929384"/>
            <a:ext cx="5180251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09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938528"/>
            <a:ext cx="5156444" cy="823912"/>
          </a:xfrm>
        </p:spPr>
        <p:txBody>
          <a:bodyPr anchor="b">
            <a:normAutofit/>
          </a:bodyPr>
          <a:lstStyle>
            <a:lvl1pPr marL="0" indent="0">
              <a:buNone/>
              <a:defRPr sz="35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926080"/>
            <a:ext cx="5156444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938528"/>
            <a:ext cx="5181838" cy="823912"/>
          </a:xfrm>
        </p:spPr>
        <p:txBody>
          <a:bodyPr anchor="b">
            <a:normAutofit/>
          </a:bodyPr>
          <a:lstStyle>
            <a:lvl1pPr marL="0" indent="0">
              <a:buNone/>
              <a:defRPr sz="35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926080"/>
            <a:ext cx="518183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7981" y="1709928"/>
            <a:ext cx="10512862" cy="27432"/>
          </a:xfrm>
          <a:custGeom>
            <a:avLst/>
            <a:gdLst>
              <a:gd name="connsiteX0" fmla="*/ 0 w 10512862"/>
              <a:gd name="connsiteY0" fmla="*/ 0 h 27432"/>
              <a:gd name="connsiteX1" fmla="*/ 446797 w 10512862"/>
              <a:gd name="connsiteY1" fmla="*/ 0 h 27432"/>
              <a:gd name="connsiteX2" fmla="*/ 1103851 w 10512862"/>
              <a:gd name="connsiteY2" fmla="*/ 0 h 27432"/>
              <a:gd name="connsiteX3" fmla="*/ 1866033 w 10512862"/>
              <a:gd name="connsiteY3" fmla="*/ 0 h 27432"/>
              <a:gd name="connsiteX4" fmla="*/ 2207701 w 10512862"/>
              <a:gd name="connsiteY4" fmla="*/ 0 h 27432"/>
              <a:gd name="connsiteX5" fmla="*/ 2549369 w 10512862"/>
              <a:gd name="connsiteY5" fmla="*/ 0 h 27432"/>
              <a:gd name="connsiteX6" fmla="*/ 3416680 w 10512862"/>
              <a:gd name="connsiteY6" fmla="*/ 0 h 27432"/>
              <a:gd name="connsiteX7" fmla="*/ 4073734 w 10512862"/>
              <a:gd name="connsiteY7" fmla="*/ 0 h 27432"/>
              <a:gd name="connsiteX8" fmla="*/ 4415402 w 10512862"/>
              <a:gd name="connsiteY8" fmla="*/ 0 h 27432"/>
              <a:gd name="connsiteX9" fmla="*/ 5072456 w 10512862"/>
              <a:gd name="connsiteY9" fmla="*/ 0 h 27432"/>
              <a:gd name="connsiteX10" fmla="*/ 5939767 w 10512862"/>
              <a:gd name="connsiteY10" fmla="*/ 0 h 27432"/>
              <a:gd name="connsiteX11" fmla="*/ 6491692 w 10512862"/>
              <a:gd name="connsiteY11" fmla="*/ 0 h 27432"/>
              <a:gd name="connsiteX12" fmla="*/ 7043618 w 10512862"/>
              <a:gd name="connsiteY12" fmla="*/ 0 h 27432"/>
              <a:gd name="connsiteX13" fmla="*/ 7700671 w 10512862"/>
              <a:gd name="connsiteY13" fmla="*/ 0 h 27432"/>
              <a:gd name="connsiteX14" fmla="*/ 8462854 w 10512862"/>
              <a:gd name="connsiteY14" fmla="*/ 0 h 27432"/>
              <a:gd name="connsiteX15" fmla="*/ 9225036 w 10512862"/>
              <a:gd name="connsiteY15" fmla="*/ 0 h 27432"/>
              <a:gd name="connsiteX16" fmla="*/ 10512862 w 10512862"/>
              <a:gd name="connsiteY16" fmla="*/ 0 h 27432"/>
              <a:gd name="connsiteX17" fmla="*/ 10512862 w 10512862"/>
              <a:gd name="connsiteY17" fmla="*/ 27432 h 27432"/>
              <a:gd name="connsiteX18" fmla="*/ 10066065 w 10512862"/>
              <a:gd name="connsiteY18" fmla="*/ 27432 h 27432"/>
              <a:gd name="connsiteX19" fmla="*/ 9198754 w 10512862"/>
              <a:gd name="connsiteY19" fmla="*/ 27432 h 27432"/>
              <a:gd name="connsiteX20" fmla="*/ 8541700 w 10512862"/>
              <a:gd name="connsiteY20" fmla="*/ 27432 h 27432"/>
              <a:gd name="connsiteX21" fmla="*/ 8200032 w 10512862"/>
              <a:gd name="connsiteY21" fmla="*/ 27432 h 27432"/>
              <a:gd name="connsiteX22" fmla="*/ 7542978 w 10512862"/>
              <a:gd name="connsiteY22" fmla="*/ 27432 h 27432"/>
              <a:gd name="connsiteX23" fmla="*/ 6991053 w 10512862"/>
              <a:gd name="connsiteY23" fmla="*/ 27432 h 27432"/>
              <a:gd name="connsiteX24" fmla="*/ 6439128 w 10512862"/>
              <a:gd name="connsiteY24" fmla="*/ 27432 h 27432"/>
              <a:gd name="connsiteX25" fmla="*/ 5887203 w 10512862"/>
              <a:gd name="connsiteY25" fmla="*/ 27432 h 27432"/>
              <a:gd name="connsiteX26" fmla="*/ 5335277 w 10512862"/>
              <a:gd name="connsiteY26" fmla="*/ 27432 h 27432"/>
              <a:gd name="connsiteX27" fmla="*/ 4573095 w 10512862"/>
              <a:gd name="connsiteY27" fmla="*/ 27432 h 27432"/>
              <a:gd name="connsiteX28" fmla="*/ 3916041 w 10512862"/>
              <a:gd name="connsiteY28" fmla="*/ 27432 h 27432"/>
              <a:gd name="connsiteX29" fmla="*/ 3574373 w 10512862"/>
              <a:gd name="connsiteY29" fmla="*/ 27432 h 27432"/>
              <a:gd name="connsiteX30" fmla="*/ 3022448 w 10512862"/>
              <a:gd name="connsiteY30" fmla="*/ 27432 h 27432"/>
              <a:gd name="connsiteX31" fmla="*/ 2260265 w 10512862"/>
              <a:gd name="connsiteY31" fmla="*/ 27432 h 27432"/>
              <a:gd name="connsiteX32" fmla="*/ 1813469 w 10512862"/>
              <a:gd name="connsiteY32" fmla="*/ 27432 h 27432"/>
              <a:gd name="connsiteX33" fmla="*/ 946158 w 10512862"/>
              <a:gd name="connsiteY33" fmla="*/ 27432 h 27432"/>
              <a:gd name="connsiteX34" fmla="*/ 0 w 10512862"/>
              <a:gd name="connsiteY34" fmla="*/ 27432 h 27432"/>
              <a:gd name="connsiteX35" fmla="*/ 0 w 10512862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2862" h="27432" fill="none" extrusionOk="0">
                <a:moveTo>
                  <a:pt x="0" y="0"/>
                </a:moveTo>
                <a:cubicBezTo>
                  <a:pt x="187229" y="4885"/>
                  <a:pt x="266550" y="-4280"/>
                  <a:pt x="446797" y="0"/>
                </a:cubicBezTo>
                <a:cubicBezTo>
                  <a:pt x="627044" y="4280"/>
                  <a:pt x="837000" y="-19186"/>
                  <a:pt x="1103851" y="0"/>
                </a:cubicBezTo>
                <a:cubicBezTo>
                  <a:pt x="1370702" y="19186"/>
                  <a:pt x="1599480" y="14912"/>
                  <a:pt x="1866033" y="0"/>
                </a:cubicBezTo>
                <a:cubicBezTo>
                  <a:pt x="2132586" y="-14912"/>
                  <a:pt x="2090735" y="-15103"/>
                  <a:pt x="2207701" y="0"/>
                </a:cubicBezTo>
                <a:cubicBezTo>
                  <a:pt x="2324667" y="15103"/>
                  <a:pt x="2380891" y="1409"/>
                  <a:pt x="2549369" y="0"/>
                </a:cubicBezTo>
                <a:cubicBezTo>
                  <a:pt x="2717847" y="-1409"/>
                  <a:pt x="3114102" y="7388"/>
                  <a:pt x="3416680" y="0"/>
                </a:cubicBezTo>
                <a:cubicBezTo>
                  <a:pt x="3719258" y="-7388"/>
                  <a:pt x="3912351" y="18183"/>
                  <a:pt x="4073734" y="0"/>
                </a:cubicBezTo>
                <a:cubicBezTo>
                  <a:pt x="4235117" y="-18183"/>
                  <a:pt x="4329624" y="5795"/>
                  <a:pt x="4415402" y="0"/>
                </a:cubicBezTo>
                <a:cubicBezTo>
                  <a:pt x="4501180" y="-5795"/>
                  <a:pt x="4845484" y="13788"/>
                  <a:pt x="5072456" y="0"/>
                </a:cubicBezTo>
                <a:cubicBezTo>
                  <a:pt x="5299428" y="-13788"/>
                  <a:pt x="5726864" y="34458"/>
                  <a:pt x="5939767" y="0"/>
                </a:cubicBezTo>
                <a:cubicBezTo>
                  <a:pt x="6152670" y="-34458"/>
                  <a:pt x="6262517" y="7377"/>
                  <a:pt x="6491692" y="0"/>
                </a:cubicBezTo>
                <a:cubicBezTo>
                  <a:pt x="6720868" y="-7377"/>
                  <a:pt x="6782966" y="-22125"/>
                  <a:pt x="7043618" y="0"/>
                </a:cubicBezTo>
                <a:cubicBezTo>
                  <a:pt x="7304270" y="22125"/>
                  <a:pt x="7457801" y="-11060"/>
                  <a:pt x="7700671" y="0"/>
                </a:cubicBezTo>
                <a:cubicBezTo>
                  <a:pt x="7943541" y="11060"/>
                  <a:pt x="8124500" y="25042"/>
                  <a:pt x="8462854" y="0"/>
                </a:cubicBezTo>
                <a:cubicBezTo>
                  <a:pt x="8801208" y="-25042"/>
                  <a:pt x="9032211" y="-7490"/>
                  <a:pt x="9225036" y="0"/>
                </a:cubicBezTo>
                <a:cubicBezTo>
                  <a:pt x="9417861" y="7490"/>
                  <a:pt x="9991505" y="-45835"/>
                  <a:pt x="10512862" y="0"/>
                </a:cubicBezTo>
                <a:cubicBezTo>
                  <a:pt x="10513051" y="12323"/>
                  <a:pt x="10512895" y="14639"/>
                  <a:pt x="10512862" y="27432"/>
                </a:cubicBezTo>
                <a:cubicBezTo>
                  <a:pt x="10315360" y="23472"/>
                  <a:pt x="10169544" y="24642"/>
                  <a:pt x="10066065" y="27432"/>
                </a:cubicBezTo>
                <a:cubicBezTo>
                  <a:pt x="9962586" y="30222"/>
                  <a:pt x="9432067" y="62735"/>
                  <a:pt x="9198754" y="27432"/>
                </a:cubicBezTo>
                <a:cubicBezTo>
                  <a:pt x="8965441" y="-7871"/>
                  <a:pt x="8844226" y="27338"/>
                  <a:pt x="8541700" y="27432"/>
                </a:cubicBezTo>
                <a:cubicBezTo>
                  <a:pt x="8239174" y="27526"/>
                  <a:pt x="8280934" y="42801"/>
                  <a:pt x="8200032" y="27432"/>
                </a:cubicBezTo>
                <a:cubicBezTo>
                  <a:pt x="8119130" y="12063"/>
                  <a:pt x="7841653" y="25150"/>
                  <a:pt x="7542978" y="27432"/>
                </a:cubicBezTo>
                <a:cubicBezTo>
                  <a:pt x="7244303" y="29714"/>
                  <a:pt x="7131116" y="53848"/>
                  <a:pt x="6991053" y="27432"/>
                </a:cubicBezTo>
                <a:cubicBezTo>
                  <a:pt x="6850991" y="1016"/>
                  <a:pt x="6653710" y="19424"/>
                  <a:pt x="6439128" y="27432"/>
                </a:cubicBezTo>
                <a:cubicBezTo>
                  <a:pt x="6224546" y="35440"/>
                  <a:pt x="6125346" y="48876"/>
                  <a:pt x="5887203" y="27432"/>
                </a:cubicBezTo>
                <a:cubicBezTo>
                  <a:pt x="5649060" y="5988"/>
                  <a:pt x="5598421" y="53485"/>
                  <a:pt x="5335277" y="27432"/>
                </a:cubicBezTo>
                <a:cubicBezTo>
                  <a:pt x="5072133" y="1379"/>
                  <a:pt x="4858461" y="42461"/>
                  <a:pt x="4573095" y="27432"/>
                </a:cubicBezTo>
                <a:cubicBezTo>
                  <a:pt x="4287729" y="12403"/>
                  <a:pt x="4094030" y="7516"/>
                  <a:pt x="3916041" y="27432"/>
                </a:cubicBezTo>
                <a:cubicBezTo>
                  <a:pt x="3738052" y="47348"/>
                  <a:pt x="3646491" y="32946"/>
                  <a:pt x="3574373" y="27432"/>
                </a:cubicBezTo>
                <a:cubicBezTo>
                  <a:pt x="3502255" y="21918"/>
                  <a:pt x="3278630" y="44796"/>
                  <a:pt x="3022448" y="27432"/>
                </a:cubicBezTo>
                <a:cubicBezTo>
                  <a:pt x="2766266" y="10068"/>
                  <a:pt x="2544557" y="-6205"/>
                  <a:pt x="2260265" y="27432"/>
                </a:cubicBezTo>
                <a:cubicBezTo>
                  <a:pt x="1975973" y="61069"/>
                  <a:pt x="1997228" y="26019"/>
                  <a:pt x="1813469" y="27432"/>
                </a:cubicBezTo>
                <a:cubicBezTo>
                  <a:pt x="1629710" y="28845"/>
                  <a:pt x="1372731" y="66149"/>
                  <a:pt x="946158" y="27432"/>
                </a:cubicBezTo>
                <a:cubicBezTo>
                  <a:pt x="519585" y="-11285"/>
                  <a:pt x="221636" y="5795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2862" h="27432" stroke="0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12912" y="5798"/>
                  <a:pt x="10513165" y="19375"/>
                  <a:pt x="10512862" y="27432"/>
                </a:cubicBezTo>
                <a:cubicBezTo>
                  <a:pt x="10174504" y="49677"/>
                  <a:pt x="10065462" y="23250"/>
                  <a:pt x="9750680" y="27432"/>
                </a:cubicBezTo>
                <a:cubicBezTo>
                  <a:pt x="9435898" y="31614"/>
                  <a:pt x="9499144" y="34190"/>
                  <a:pt x="9409011" y="27432"/>
                </a:cubicBezTo>
                <a:cubicBezTo>
                  <a:pt x="9318878" y="20674"/>
                  <a:pt x="9092132" y="15418"/>
                  <a:pt x="8962215" y="27432"/>
                </a:cubicBezTo>
                <a:cubicBezTo>
                  <a:pt x="8832298" y="39446"/>
                  <a:pt x="8287304" y="34607"/>
                  <a:pt x="8094904" y="27432"/>
                </a:cubicBezTo>
                <a:cubicBezTo>
                  <a:pt x="7902504" y="20257"/>
                  <a:pt x="7742559" y="17386"/>
                  <a:pt x="7437850" y="27432"/>
                </a:cubicBezTo>
                <a:cubicBezTo>
                  <a:pt x="7133141" y="37478"/>
                  <a:pt x="7126883" y="7363"/>
                  <a:pt x="6991053" y="27432"/>
                </a:cubicBezTo>
                <a:cubicBezTo>
                  <a:pt x="6855223" y="47501"/>
                  <a:pt x="6528692" y="36591"/>
                  <a:pt x="6333999" y="27432"/>
                </a:cubicBezTo>
                <a:cubicBezTo>
                  <a:pt x="6139306" y="18273"/>
                  <a:pt x="6130075" y="20251"/>
                  <a:pt x="5992331" y="27432"/>
                </a:cubicBezTo>
                <a:cubicBezTo>
                  <a:pt x="5854587" y="34613"/>
                  <a:pt x="5740907" y="33636"/>
                  <a:pt x="5650663" y="27432"/>
                </a:cubicBezTo>
                <a:cubicBezTo>
                  <a:pt x="5560419" y="21228"/>
                  <a:pt x="5288519" y="24368"/>
                  <a:pt x="4993609" y="27432"/>
                </a:cubicBezTo>
                <a:cubicBezTo>
                  <a:pt x="4698699" y="30496"/>
                  <a:pt x="4751711" y="41156"/>
                  <a:pt x="4546813" y="27432"/>
                </a:cubicBezTo>
                <a:cubicBezTo>
                  <a:pt x="4341915" y="13708"/>
                  <a:pt x="4024390" y="-9455"/>
                  <a:pt x="3784630" y="27432"/>
                </a:cubicBezTo>
                <a:cubicBezTo>
                  <a:pt x="3544870" y="64319"/>
                  <a:pt x="3511344" y="33035"/>
                  <a:pt x="3337834" y="27432"/>
                </a:cubicBezTo>
                <a:cubicBezTo>
                  <a:pt x="3164324" y="21829"/>
                  <a:pt x="2923373" y="20856"/>
                  <a:pt x="2575651" y="27432"/>
                </a:cubicBezTo>
                <a:cubicBezTo>
                  <a:pt x="2227929" y="34008"/>
                  <a:pt x="2342210" y="13262"/>
                  <a:pt x="2233983" y="27432"/>
                </a:cubicBezTo>
                <a:cubicBezTo>
                  <a:pt x="2125756" y="41602"/>
                  <a:pt x="1823591" y="45858"/>
                  <a:pt x="1471801" y="27432"/>
                </a:cubicBezTo>
                <a:cubicBezTo>
                  <a:pt x="1120011" y="9006"/>
                  <a:pt x="1117537" y="6534"/>
                  <a:pt x="1025004" y="27432"/>
                </a:cubicBezTo>
                <a:cubicBezTo>
                  <a:pt x="932471" y="48330"/>
                  <a:pt x="767751" y="16683"/>
                  <a:pt x="683336" y="27432"/>
                </a:cubicBezTo>
                <a:cubicBezTo>
                  <a:pt x="598921" y="38181"/>
                  <a:pt x="306769" y="37388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96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130" y="1728216"/>
            <a:ext cx="7779518" cy="3392424"/>
          </a:xfrm>
        </p:spPr>
        <p:txBody>
          <a:bodyPr>
            <a:normAutofit/>
          </a:bodyPr>
          <a:lstStyle>
            <a:lvl1pPr algn="ctr">
              <a:defRPr sz="7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3171" y="5126892"/>
            <a:ext cx="4242484" cy="27432"/>
          </a:xfrm>
          <a:custGeom>
            <a:avLst/>
            <a:gdLst>
              <a:gd name="connsiteX0" fmla="*/ 0 w 4242484"/>
              <a:gd name="connsiteY0" fmla="*/ 0 h 27432"/>
              <a:gd name="connsiteX1" fmla="*/ 563644 w 4242484"/>
              <a:gd name="connsiteY1" fmla="*/ 0 h 27432"/>
              <a:gd name="connsiteX2" fmla="*/ 1042439 w 4242484"/>
              <a:gd name="connsiteY2" fmla="*/ 0 h 27432"/>
              <a:gd name="connsiteX3" fmla="*/ 1563658 w 4242484"/>
              <a:gd name="connsiteY3" fmla="*/ 0 h 27432"/>
              <a:gd name="connsiteX4" fmla="*/ 2212152 w 4242484"/>
              <a:gd name="connsiteY4" fmla="*/ 0 h 27432"/>
              <a:gd name="connsiteX5" fmla="*/ 2775797 w 4242484"/>
              <a:gd name="connsiteY5" fmla="*/ 0 h 27432"/>
              <a:gd name="connsiteX6" fmla="*/ 3297016 w 4242484"/>
              <a:gd name="connsiteY6" fmla="*/ 0 h 27432"/>
              <a:gd name="connsiteX7" fmla="*/ 4242484 w 4242484"/>
              <a:gd name="connsiteY7" fmla="*/ 0 h 27432"/>
              <a:gd name="connsiteX8" fmla="*/ 4242484 w 4242484"/>
              <a:gd name="connsiteY8" fmla="*/ 27432 h 27432"/>
              <a:gd name="connsiteX9" fmla="*/ 3636415 w 4242484"/>
              <a:gd name="connsiteY9" fmla="*/ 27432 h 27432"/>
              <a:gd name="connsiteX10" fmla="*/ 3115195 w 4242484"/>
              <a:gd name="connsiteY10" fmla="*/ 27432 h 27432"/>
              <a:gd name="connsiteX11" fmla="*/ 2424277 w 4242484"/>
              <a:gd name="connsiteY11" fmla="*/ 27432 h 27432"/>
              <a:gd name="connsiteX12" fmla="*/ 1860632 w 4242484"/>
              <a:gd name="connsiteY12" fmla="*/ 27432 h 27432"/>
              <a:gd name="connsiteX13" fmla="*/ 1381838 w 4242484"/>
              <a:gd name="connsiteY13" fmla="*/ 27432 h 27432"/>
              <a:gd name="connsiteX14" fmla="*/ 733344 w 4242484"/>
              <a:gd name="connsiteY14" fmla="*/ 27432 h 27432"/>
              <a:gd name="connsiteX15" fmla="*/ 0 w 4242484"/>
              <a:gd name="connsiteY15" fmla="*/ 27432 h 27432"/>
              <a:gd name="connsiteX16" fmla="*/ 0 w 4242484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484" h="27432" fill="none" extrusionOk="0">
                <a:moveTo>
                  <a:pt x="0" y="0"/>
                </a:moveTo>
                <a:cubicBezTo>
                  <a:pt x="201244" y="-5617"/>
                  <a:pt x="325237" y="-662"/>
                  <a:pt x="563644" y="0"/>
                </a:cubicBezTo>
                <a:cubicBezTo>
                  <a:pt x="802051" y="662"/>
                  <a:pt x="904517" y="10636"/>
                  <a:pt x="1042439" y="0"/>
                </a:cubicBezTo>
                <a:cubicBezTo>
                  <a:pt x="1180362" y="-10636"/>
                  <a:pt x="1367035" y="17538"/>
                  <a:pt x="1563658" y="0"/>
                </a:cubicBezTo>
                <a:cubicBezTo>
                  <a:pt x="1760281" y="-17538"/>
                  <a:pt x="1938680" y="30199"/>
                  <a:pt x="2212152" y="0"/>
                </a:cubicBezTo>
                <a:cubicBezTo>
                  <a:pt x="2485624" y="-30199"/>
                  <a:pt x="2621622" y="-18039"/>
                  <a:pt x="2775797" y="0"/>
                </a:cubicBezTo>
                <a:cubicBezTo>
                  <a:pt x="2929972" y="18039"/>
                  <a:pt x="3091009" y="10671"/>
                  <a:pt x="3297016" y="0"/>
                </a:cubicBezTo>
                <a:cubicBezTo>
                  <a:pt x="3503023" y="-10671"/>
                  <a:pt x="4004883" y="4197"/>
                  <a:pt x="4242484" y="0"/>
                </a:cubicBezTo>
                <a:cubicBezTo>
                  <a:pt x="4241511" y="8304"/>
                  <a:pt x="4242006" y="21512"/>
                  <a:pt x="4242484" y="27432"/>
                </a:cubicBezTo>
                <a:cubicBezTo>
                  <a:pt x="4020484" y="-2122"/>
                  <a:pt x="3856319" y="48378"/>
                  <a:pt x="3636415" y="27432"/>
                </a:cubicBezTo>
                <a:cubicBezTo>
                  <a:pt x="3416511" y="6486"/>
                  <a:pt x="3317711" y="12543"/>
                  <a:pt x="3115195" y="27432"/>
                </a:cubicBezTo>
                <a:cubicBezTo>
                  <a:pt x="2912679" y="42321"/>
                  <a:pt x="2576568" y="21715"/>
                  <a:pt x="2424277" y="27432"/>
                </a:cubicBezTo>
                <a:cubicBezTo>
                  <a:pt x="2271986" y="33149"/>
                  <a:pt x="2122411" y="31565"/>
                  <a:pt x="1860632" y="27432"/>
                </a:cubicBezTo>
                <a:cubicBezTo>
                  <a:pt x="1598853" y="23299"/>
                  <a:pt x="1534444" y="36867"/>
                  <a:pt x="1381838" y="27432"/>
                </a:cubicBezTo>
                <a:cubicBezTo>
                  <a:pt x="1229232" y="17997"/>
                  <a:pt x="904168" y="41878"/>
                  <a:pt x="733344" y="27432"/>
                </a:cubicBezTo>
                <a:cubicBezTo>
                  <a:pt x="562520" y="12986"/>
                  <a:pt x="337183" y="51006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2484" h="27432" stroke="0" extrusionOk="0">
                <a:moveTo>
                  <a:pt x="0" y="0"/>
                </a:moveTo>
                <a:cubicBezTo>
                  <a:pt x="115272" y="8242"/>
                  <a:pt x="396340" y="20103"/>
                  <a:pt x="563644" y="0"/>
                </a:cubicBezTo>
                <a:cubicBezTo>
                  <a:pt x="730948" y="-20103"/>
                  <a:pt x="803967" y="-5143"/>
                  <a:pt x="1042439" y="0"/>
                </a:cubicBezTo>
                <a:cubicBezTo>
                  <a:pt x="1280912" y="5143"/>
                  <a:pt x="1572146" y="26277"/>
                  <a:pt x="1733358" y="0"/>
                </a:cubicBezTo>
                <a:cubicBezTo>
                  <a:pt x="1894570" y="-26277"/>
                  <a:pt x="2088423" y="8759"/>
                  <a:pt x="2297002" y="0"/>
                </a:cubicBezTo>
                <a:cubicBezTo>
                  <a:pt x="2505581" y="-8759"/>
                  <a:pt x="2627376" y="-8913"/>
                  <a:pt x="2860646" y="0"/>
                </a:cubicBezTo>
                <a:cubicBezTo>
                  <a:pt x="3093916" y="8913"/>
                  <a:pt x="3215464" y="27750"/>
                  <a:pt x="3551565" y="0"/>
                </a:cubicBezTo>
                <a:cubicBezTo>
                  <a:pt x="3887666" y="-27750"/>
                  <a:pt x="3948927" y="2131"/>
                  <a:pt x="4242484" y="0"/>
                </a:cubicBezTo>
                <a:cubicBezTo>
                  <a:pt x="4242969" y="9333"/>
                  <a:pt x="4243762" y="19699"/>
                  <a:pt x="4242484" y="27432"/>
                </a:cubicBezTo>
                <a:cubicBezTo>
                  <a:pt x="3989097" y="31608"/>
                  <a:pt x="3827791" y="3772"/>
                  <a:pt x="3721265" y="27432"/>
                </a:cubicBezTo>
                <a:cubicBezTo>
                  <a:pt x="3614739" y="51092"/>
                  <a:pt x="3405587" y="16066"/>
                  <a:pt x="3115195" y="27432"/>
                </a:cubicBezTo>
                <a:cubicBezTo>
                  <a:pt x="2824803" y="38799"/>
                  <a:pt x="2778477" y="35049"/>
                  <a:pt x="2509126" y="27432"/>
                </a:cubicBezTo>
                <a:cubicBezTo>
                  <a:pt x="2239775" y="19815"/>
                  <a:pt x="2137274" y="18090"/>
                  <a:pt x="1945482" y="27432"/>
                </a:cubicBezTo>
                <a:cubicBezTo>
                  <a:pt x="1753690" y="36774"/>
                  <a:pt x="1410688" y="49870"/>
                  <a:pt x="1254563" y="27432"/>
                </a:cubicBezTo>
                <a:cubicBezTo>
                  <a:pt x="1098438" y="4994"/>
                  <a:pt x="812726" y="27990"/>
                  <a:pt x="563644" y="27432"/>
                </a:cubicBezTo>
                <a:cubicBezTo>
                  <a:pt x="314562" y="26874"/>
                  <a:pt x="157920" y="24732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82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1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3429000"/>
          </a:xfrm>
        </p:spPr>
        <p:txBody>
          <a:bodyPr anchor="b">
            <a:normAutofit/>
          </a:bodyPr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139" y="548640"/>
            <a:ext cx="6051752" cy="5431536"/>
          </a:xfrm>
        </p:spPr>
        <p:txBody>
          <a:bodyPr anchor="ctr"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3977640"/>
            <a:ext cx="3931213" cy="2002536"/>
          </a:xfrm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6180" y="3254147"/>
            <a:ext cx="4480560" cy="27425"/>
          </a:xfrm>
          <a:custGeom>
            <a:avLst/>
            <a:gdLst>
              <a:gd name="connsiteX0" fmla="*/ 0 w 4480560"/>
              <a:gd name="connsiteY0" fmla="*/ 0 h 27425"/>
              <a:gd name="connsiteX1" fmla="*/ 595274 w 4480560"/>
              <a:gd name="connsiteY1" fmla="*/ 0 h 27425"/>
              <a:gd name="connsiteX2" fmla="*/ 1100938 w 4480560"/>
              <a:gd name="connsiteY2" fmla="*/ 0 h 27425"/>
              <a:gd name="connsiteX3" fmla="*/ 1651406 w 4480560"/>
              <a:gd name="connsiteY3" fmla="*/ 0 h 27425"/>
              <a:gd name="connsiteX4" fmla="*/ 2336292 w 4480560"/>
              <a:gd name="connsiteY4" fmla="*/ 0 h 27425"/>
              <a:gd name="connsiteX5" fmla="*/ 2931566 w 4480560"/>
              <a:gd name="connsiteY5" fmla="*/ 0 h 27425"/>
              <a:gd name="connsiteX6" fmla="*/ 3482035 w 4480560"/>
              <a:gd name="connsiteY6" fmla="*/ 0 h 27425"/>
              <a:gd name="connsiteX7" fmla="*/ 4480560 w 4480560"/>
              <a:gd name="connsiteY7" fmla="*/ 0 h 27425"/>
              <a:gd name="connsiteX8" fmla="*/ 4480560 w 4480560"/>
              <a:gd name="connsiteY8" fmla="*/ 27425 h 27425"/>
              <a:gd name="connsiteX9" fmla="*/ 3840480 w 4480560"/>
              <a:gd name="connsiteY9" fmla="*/ 27425 h 27425"/>
              <a:gd name="connsiteX10" fmla="*/ 3290011 w 4480560"/>
              <a:gd name="connsiteY10" fmla="*/ 27425 h 27425"/>
              <a:gd name="connsiteX11" fmla="*/ 2560320 w 4480560"/>
              <a:gd name="connsiteY11" fmla="*/ 27425 h 27425"/>
              <a:gd name="connsiteX12" fmla="*/ 1965046 w 4480560"/>
              <a:gd name="connsiteY12" fmla="*/ 27425 h 27425"/>
              <a:gd name="connsiteX13" fmla="*/ 1459382 w 4480560"/>
              <a:gd name="connsiteY13" fmla="*/ 27425 h 27425"/>
              <a:gd name="connsiteX14" fmla="*/ 774497 w 4480560"/>
              <a:gd name="connsiteY14" fmla="*/ 27425 h 27425"/>
              <a:gd name="connsiteX15" fmla="*/ 0 w 4480560"/>
              <a:gd name="connsiteY15" fmla="*/ 27425 h 27425"/>
              <a:gd name="connsiteX16" fmla="*/ 0 w 4480560"/>
              <a:gd name="connsiteY16" fmla="*/ 0 h 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25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710" y="6228"/>
                  <a:pt x="4481031" y="21011"/>
                  <a:pt x="4480560" y="27425"/>
                </a:cubicBezTo>
                <a:cubicBezTo>
                  <a:pt x="4314132" y="24061"/>
                  <a:pt x="4028383" y="45769"/>
                  <a:pt x="3840480" y="27425"/>
                </a:cubicBezTo>
                <a:cubicBezTo>
                  <a:pt x="3652577" y="9081"/>
                  <a:pt x="3547615" y="11985"/>
                  <a:pt x="3290011" y="27425"/>
                </a:cubicBezTo>
                <a:cubicBezTo>
                  <a:pt x="3032407" y="42865"/>
                  <a:pt x="2830268" y="17856"/>
                  <a:pt x="2560320" y="27425"/>
                </a:cubicBezTo>
                <a:cubicBezTo>
                  <a:pt x="2290372" y="36994"/>
                  <a:pt x="2147422" y="15865"/>
                  <a:pt x="1965046" y="27425"/>
                </a:cubicBezTo>
                <a:cubicBezTo>
                  <a:pt x="1782670" y="38985"/>
                  <a:pt x="1689791" y="49817"/>
                  <a:pt x="1459382" y="27425"/>
                </a:cubicBezTo>
                <a:cubicBezTo>
                  <a:pt x="1228973" y="5033"/>
                  <a:pt x="915486" y="45638"/>
                  <a:pt x="774497" y="27425"/>
                </a:cubicBezTo>
                <a:cubicBezTo>
                  <a:pt x="633508" y="9212"/>
                  <a:pt x="361442" y="-1970"/>
                  <a:pt x="0" y="27425"/>
                </a:cubicBezTo>
                <a:cubicBezTo>
                  <a:pt x="-855" y="19458"/>
                  <a:pt x="-355" y="5786"/>
                  <a:pt x="0" y="0"/>
                </a:cubicBezTo>
                <a:close/>
              </a:path>
              <a:path w="4480560" h="27425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760" y="8401"/>
                  <a:pt x="4480726" y="14445"/>
                  <a:pt x="4480560" y="27425"/>
                </a:cubicBezTo>
                <a:cubicBezTo>
                  <a:pt x="4279652" y="2287"/>
                  <a:pt x="4200762" y="50703"/>
                  <a:pt x="3930091" y="27425"/>
                </a:cubicBezTo>
                <a:cubicBezTo>
                  <a:pt x="3659420" y="4147"/>
                  <a:pt x="3456052" y="31431"/>
                  <a:pt x="3290011" y="27425"/>
                </a:cubicBezTo>
                <a:cubicBezTo>
                  <a:pt x="3123970" y="23419"/>
                  <a:pt x="2882392" y="41955"/>
                  <a:pt x="2649931" y="27425"/>
                </a:cubicBezTo>
                <a:cubicBezTo>
                  <a:pt x="2417470" y="12895"/>
                  <a:pt x="2238426" y="16474"/>
                  <a:pt x="2054657" y="27425"/>
                </a:cubicBezTo>
                <a:cubicBezTo>
                  <a:pt x="1870888" y="38376"/>
                  <a:pt x="1566368" y="54177"/>
                  <a:pt x="1324966" y="27425"/>
                </a:cubicBezTo>
                <a:cubicBezTo>
                  <a:pt x="1083564" y="673"/>
                  <a:pt x="787410" y="20083"/>
                  <a:pt x="595274" y="27425"/>
                </a:cubicBezTo>
                <a:cubicBezTo>
                  <a:pt x="403138" y="34767"/>
                  <a:pt x="169622" y="19636"/>
                  <a:pt x="0" y="27425"/>
                </a:cubicBezTo>
                <a:cubicBezTo>
                  <a:pt x="1352" y="19104"/>
                  <a:pt x="-1016" y="136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403259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άταξη χαρτιού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41611" y="685800"/>
            <a:ext cx="8763002" cy="990600"/>
          </a:xfrm>
        </p:spPr>
        <p:txBody>
          <a:bodyPr rtlCol="0"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12" y="1309974"/>
            <a:ext cx="1830164" cy="4648200"/>
          </a:xfrm>
          <a:prstGeom prst="rect">
            <a:avLst/>
          </a:prstGeom>
        </p:spPr>
      </p:pic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1611" y="1828800"/>
            <a:ext cx="8763002" cy="4470400"/>
          </a:xfrm>
        </p:spPr>
        <p:txBody>
          <a:bodyPr rtlCol="0"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0896" cy="3429000"/>
          </a:xfrm>
        </p:spPr>
        <p:txBody>
          <a:bodyPr anchor="b">
            <a:normAutofit/>
          </a:bodyPr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2139" y="548640"/>
            <a:ext cx="6051752" cy="5431536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3977640"/>
            <a:ext cx="3930896" cy="2002536"/>
          </a:xfrm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6752" y="3254147"/>
            <a:ext cx="4480560" cy="27425"/>
          </a:xfrm>
          <a:custGeom>
            <a:avLst/>
            <a:gdLst>
              <a:gd name="connsiteX0" fmla="*/ 0 w 4480560"/>
              <a:gd name="connsiteY0" fmla="*/ 0 h 27425"/>
              <a:gd name="connsiteX1" fmla="*/ 595274 w 4480560"/>
              <a:gd name="connsiteY1" fmla="*/ 0 h 27425"/>
              <a:gd name="connsiteX2" fmla="*/ 1100938 w 4480560"/>
              <a:gd name="connsiteY2" fmla="*/ 0 h 27425"/>
              <a:gd name="connsiteX3" fmla="*/ 1651406 w 4480560"/>
              <a:gd name="connsiteY3" fmla="*/ 0 h 27425"/>
              <a:gd name="connsiteX4" fmla="*/ 2336292 w 4480560"/>
              <a:gd name="connsiteY4" fmla="*/ 0 h 27425"/>
              <a:gd name="connsiteX5" fmla="*/ 2931566 w 4480560"/>
              <a:gd name="connsiteY5" fmla="*/ 0 h 27425"/>
              <a:gd name="connsiteX6" fmla="*/ 3482035 w 4480560"/>
              <a:gd name="connsiteY6" fmla="*/ 0 h 27425"/>
              <a:gd name="connsiteX7" fmla="*/ 4480560 w 4480560"/>
              <a:gd name="connsiteY7" fmla="*/ 0 h 27425"/>
              <a:gd name="connsiteX8" fmla="*/ 4480560 w 4480560"/>
              <a:gd name="connsiteY8" fmla="*/ 27425 h 27425"/>
              <a:gd name="connsiteX9" fmla="*/ 3840480 w 4480560"/>
              <a:gd name="connsiteY9" fmla="*/ 27425 h 27425"/>
              <a:gd name="connsiteX10" fmla="*/ 3290011 w 4480560"/>
              <a:gd name="connsiteY10" fmla="*/ 27425 h 27425"/>
              <a:gd name="connsiteX11" fmla="*/ 2560320 w 4480560"/>
              <a:gd name="connsiteY11" fmla="*/ 27425 h 27425"/>
              <a:gd name="connsiteX12" fmla="*/ 1965046 w 4480560"/>
              <a:gd name="connsiteY12" fmla="*/ 27425 h 27425"/>
              <a:gd name="connsiteX13" fmla="*/ 1459382 w 4480560"/>
              <a:gd name="connsiteY13" fmla="*/ 27425 h 27425"/>
              <a:gd name="connsiteX14" fmla="*/ 774497 w 4480560"/>
              <a:gd name="connsiteY14" fmla="*/ 27425 h 27425"/>
              <a:gd name="connsiteX15" fmla="*/ 0 w 4480560"/>
              <a:gd name="connsiteY15" fmla="*/ 27425 h 27425"/>
              <a:gd name="connsiteX16" fmla="*/ 0 w 4480560"/>
              <a:gd name="connsiteY16" fmla="*/ 0 h 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25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710" y="6228"/>
                  <a:pt x="4481031" y="21011"/>
                  <a:pt x="4480560" y="27425"/>
                </a:cubicBezTo>
                <a:cubicBezTo>
                  <a:pt x="4314132" y="24061"/>
                  <a:pt x="4028383" y="45769"/>
                  <a:pt x="3840480" y="27425"/>
                </a:cubicBezTo>
                <a:cubicBezTo>
                  <a:pt x="3652577" y="9081"/>
                  <a:pt x="3547615" y="11985"/>
                  <a:pt x="3290011" y="27425"/>
                </a:cubicBezTo>
                <a:cubicBezTo>
                  <a:pt x="3032407" y="42865"/>
                  <a:pt x="2830268" y="17856"/>
                  <a:pt x="2560320" y="27425"/>
                </a:cubicBezTo>
                <a:cubicBezTo>
                  <a:pt x="2290372" y="36994"/>
                  <a:pt x="2147422" y="15865"/>
                  <a:pt x="1965046" y="27425"/>
                </a:cubicBezTo>
                <a:cubicBezTo>
                  <a:pt x="1782670" y="38985"/>
                  <a:pt x="1689791" y="49817"/>
                  <a:pt x="1459382" y="27425"/>
                </a:cubicBezTo>
                <a:cubicBezTo>
                  <a:pt x="1228973" y="5033"/>
                  <a:pt x="915486" y="45638"/>
                  <a:pt x="774497" y="27425"/>
                </a:cubicBezTo>
                <a:cubicBezTo>
                  <a:pt x="633508" y="9212"/>
                  <a:pt x="361442" y="-1970"/>
                  <a:pt x="0" y="27425"/>
                </a:cubicBezTo>
                <a:cubicBezTo>
                  <a:pt x="-855" y="19458"/>
                  <a:pt x="-355" y="5786"/>
                  <a:pt x="0" y="0"/>
                </a:cubicBezTo>
                <a:close/>
              </a:path>
              <a:path w="4480560" h="27425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760" y="8401"/>
                  <a:pt x="4480726" y="14445"/>
                  <a:pt x="4480560" y="27425"/>
                </a:cubicBezTo>
                <a:cubicBezTo>
                  <a:pt x="4279652" y="2287"/>
                  <a:pt x="4200762" y="50703"/>
                  <a:pt x="3930091" y="27425"/>
                </a:cubicBezTo>
                <a:cubicBezTo>
                  <a:pt x="3659420" y="4147"/>
                  <a:pt x="3456052" y="31431"/>
                  <a:pt x="3290011" y="27425"/>
                </a:cubicBezTo>
                <a:cubicBezTo>
                  <a:pt x="3123970" y="23419"/>
                  <a:pt x="2882392" y="41955"/>
                  <a:pt x="2649931" y="27425"/>
                </a:cubicBezTo>
                <a:cubicBezTo>
                  <a:pt x="2417470" y="12895"/>
                  <a:pt x="2238426" y="16474"/>
                  <a:pt x="2054657" y="27425"/>
                </a:cubicBezTo>
                <a:cubicBezTo>
                  <a:pt x="1870888" y="38376"/>
                  <a:pt x="1566368" y="54177"/>
                  <a:pt x="1324966" y="27425"/>
                </a:cubicBezTo>
                <a:cubicBezTo>
                  <a:pt x="1083564" y="673"/>
                  <a:pt x="787410" y="20083"/>
                  <a:pt x="595274" y="27425"/>
                </a:cubicBezTo>
                <a:cubicBezTo>
                  <a:pt x="403138" y="34767"/>
                  <a:pt x="169622" y="19636"/>
                  <a:pt x="0" y="27425"/>
                </a:cubicBezTo>
                <a:cubicBezTo>
                  <a:pt x="1352" y="19104"/>
                  <a:pt x="-1016" y="136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190524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2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82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214" y="1122363"/>
            <a:ext cx="10070299" cy="1978346"/>
          </a:xfrm>
        </p:spPr>
        <p:txBody>
          <a:bodyPr anchor="b">
            <a:normAutofit/>
          </a:bodyPr>
          <a:lstStyle>
            <a:lvl1pPr algn="l"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214" y="3509964"/>
            <a:ext cx="10070299" cy="1747837"/>
          </a:xfrm>
        </p:spPr>
        <p:txBody>
          <a:bodyPr>
            <a:normAutofit/>
          </a:bodyPr>
          <a:lstStyle>
            <a:lvl1pPr marL="0" indent="0" algn="l">
              <a:buNone/>
              <a:defRPr sz="1999" i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214" y="136526"/>
            <a:ext cx="2742486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214" y="6356351"/>
            <a:ext cx="411372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3267691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3430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214" y="136526"/>
            <a:ext cx="2742486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2310598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41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14" y="787069"/>
            <a:ext cx="10070299" cy="2313641"/>
          </a:xfrm>
        </p:spPr>
        <p:txBody>
          <a:bodyPr anchor="b">
            <a:normAutofit/>
          </a:bodyPr>
          <a:lstStyle>
            <a:lvl1pPr>
              <a:defRPr sz="4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4" y="3509964"/>
            <a:ext cx="10070299" cy="2579687"/>
          </a:xfrm>
        </p:spPr>
        <p:txBody>
          <a:bodyPr>
            <a:normAutofit/>
          </a:bodyPr>
          <a:lstStyle>
            <a:lvl1pPr marL="0" indent="0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3267691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7188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80" y="2521886"/>
            <a:ext cx="464394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0576" y="2521886"/>
            <a:ext cx="4609937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2319638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1481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14" y="787068"/>
            <a:ext cx="100702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4" y="2521885"/>
            <a:ext cx="4844125" cy="780439"/>
          </a:xfrm>
        </p:spPr>
        <p:txBody>
          <a:bodyPr anchor="b">
            <a:normAutofit/>
          </a:bodyPr>
          <a:lstStyle>
            <a:lvl1pPr marL="0" indent="0">
              <a:buNone/>
              <a:defRPr sz="1999" b="0" i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14" y="3366390"/>
            <a:ext cx="4844125" cy="2644796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2532" y="2521885"/>
            <a:ext cx="4867981" cy="780439"/>
          </a:xfrm>
        </p:spPr>
        <p:txBody>
          <a:bodyPr anchor="b">
            <a:normAutofit/>
          </a:bodyPr>
          <a:lstStyle>
            <a:lvl1pPr marL="0" indent="0">
              <a:buNone/>
              <a:defRPr sz="1999" b="0" i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2532" y="3366390"/>
            <a:ext cx="4867981" cy="2644796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31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81" y="787069"/>
            <a:ext cx="100749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2352331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6877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0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177" y="527562"/>
            <a:ext cx="6990471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367" y="1591056"/>
            <a:ext cx="5704370" cy="3264408"/>
          </a:xfrm>
        </p:spPr>
        <p:txBody>
          <a:bodyPr anchor="b">
            <a:normAutofit/>
          </a:bodyPr>
          <a:lstStyle>
            <a:lvl1pPr algn="l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4928616"/>
            <a:ext cx="5704370" cy="996696"/>
          </a:xfrm>
        </p:spPr>
        <p:txBody>
          <a:bodyPr/>
          <a:lstStyle>
            <a:lvl1pPr marL="0" indent="0" algn="l">
              <a:buNone/>
              <a:defRPr sz="2399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59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14" y="787068"/>
            <a:ext cx="4314262" cy="2223152"/>
          </a:xfrm>
        </p:spPr>
        <p:txBody>
          <a:bodyPr anchor="b"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5418675" cy="4873625"/>
          </a:xfrm>
        </p:spPr>
        <p:txBody>
          <a:bodyPr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214" y="3429000"/>
            <a:ext cx="4314262" cy="2439988"/>
          </a:xfrm>
        </p:spPr>
        <p:txBody>
          <a:bodyPr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3193469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438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14" y="787068"/>
            <a:ext cx="3931213" cy="2223152"/>
          </a:xfrm>
        </p:spPr>
        <p:txBody>
          <a:bodyPr anchor="b"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5418675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214" y="3429001"/>
            <a:ext cx="3931213" cy="2439987"/>
          </a:xfrm>
        </p:spPr>
        <p:txBody>
          <a:bodyPr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3193469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075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87" y="2333457"/>
            <a:ext cx="971988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1191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2298" y="787068"/>
            <a:ext cx="2628215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582" y="787068"/>
            <a:ext cx="7037569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1604" y="1250335"/>
            <a:ext cx="972241" cy="45707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082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4"/>
            <a:ext cx="9141619" cy="2209393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4346774"/>
            <a:ext cx="9141619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868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962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852" y="1514689"/>
            <a:ext cx="8581929" cy="3138875"/>
          </a:xfrm>
        </p:spPr>
        <p:txBody>
          <a:bodyPr anchor="b">
            <a:normAutofit/>
          </a:bodyPr>
          <a:lstStyle>
            <a:lvl1pPr>
              <a:defRPr sz="3599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3852" y="4963886"/>
            <a:ext cx="8581930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41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596" y="2159176"/>
            <a:ext cx="4976157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743" y="2159176"/>
            <a:ext cx="4984487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61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19" y="602671"/>
            <a:ext cx="10426587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120" y="1696325"/>
            <a:ext cx="4962245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120" y="2344025"/>
            <a:ext cx="4962245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022" y="1696325"/>
            <a:ext cx="4986683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022" y="2344025"/>
            <a:ext cx="4986683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42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513" y="1122363"/>
            <a:ext cx="8607080" cy="3744209"/>
          </a:xfrm>
        </p:spPr>
        <p:txBody>
          <a:bodyPr anchor="b">
            <a:normAutofit/>
          </a:bodyPr>
          <a:lstStyle>
            <a:lvl1pPr algn="l"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513" y="5230135"/>
            <a:ext cx="4608899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788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33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807868"/>
            <a:ext cx="3639765" cy="2062594"/>
          </a:xfrm>
        </p:spPr>
        <p:txBody>
          <a:bodyPr anchor="t">
            <a:normAutofit/>
          </a:bodyPr>
          <a:lstStyle>
            <a:lvl1pPr>
              <a:defRPr sz="27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484" y="807868"/>
            <a:ext cx="5920947" cy="5053183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3000652"/>
            <a:ext cx="3639765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20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820882"/>
            <a:ext cx="3638364" cy="2062595"/>
          </a:xfrm>
        </p:spPr>
        <p:txBody>
          <a:bodyPr anchor="t">
            <a:normAutofit/>
          </a:bodyPr>
          <a:lstStyle>
            <a:lvl1pPr>
              <a:defRPr sz="27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6042" y="919595"/>
            <a:ext cx="6106388" cy="5013614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3000652"/>
            <a:ext cx="3642940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43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592282"/>
            <a:ext cx="2628215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592282"/>
            <a:ext cx="7732286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5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el-GR" noProof="0" dirty="0"/>
              <a:t>24/8/2020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1" r:id="rId2"/>
    <p:sldLayoutId id="2147483702" r:id="rId3"/>
    <p:sldLayoutId id="2147483699" r:id="rId4"/>
    <p:sldLayoutId id="2147483700" r:id="rId5"/>
    <p:sldLayoutId id="2147483698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1">
          <p15:clr>
            <a:srgbClr val="F26B43"/>
          </p15:clr>
        </p15:guide>
        <p15:guide id="2" orient="horz" pos="432">
          <p15:clr>
            <a:srgbClr val="F26B43"/>
          </p15:clr>
        </p15:guide>
        <p15:guide id="3" pos="7247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365126"/>
            <a:ext cx="9490777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8882" y="2318033"/>
            <a:ext cx="9490778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98" y="4680861"/>
            <a:ext cx="2758330" cy="365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940" y="6356351"/>
            <a:ext cx="5508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642" y="6356351"/>
            <a:ext cx="1111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391" y="6356006"/>
            <a:ext cx="357990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206556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126" rtl="0" eaLnBrk="1" latinLnBrk="0" hangingPunct="1">
        <a:lnSpc>
          <a:spcPct val="120000"/>
        </a:lnSpc>
        <a:spcBef>
          <a:spcPct val="0"/>
        </a:spcBef>
        <a:buNone/>
        <a:defRPr sz="3999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228531" algn="l" defTabSz="914126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39888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13" indent="-228531" algn="l" defTabSz="914126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538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60" y="540000"/>
            <a:ext cx="11098244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59" y="2528888"/>
            <a:ext cx="11098245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860" y="6314401"/>
            <a:ext cx="73488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3510" y="6314401"/>
            <a:ext cx="2622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1065" y="6314401"/>
            <a:ext cx="75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7609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9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19" indent="-269919" algn="l" defTabSz="914126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799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19784" indent="-269919" algn="l" defTabSz="91412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799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79676" indent="-269919" algn="l" defTabSz="91412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799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39568" indent="-269919" algn="l" defTabSz="91412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799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799460" indent="-269919" algn="l" defTabSz="91412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799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450" y="365125"/>
            <a:ext cx="10354969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451" y="2019300"/>
            <a:ext cx="10354969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4807" y="634204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4196" y="6342043"/>
            <a:ext cx="3469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421" y="6342043"/>
            <a:ext cx="526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3048" y="3551522"/>
            <a:ext cx="567634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3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87691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126" rtl="0" eaLnBrk="1" latinLnBrk="0" hangingPunct="1">
        <a:lnSpc>
          <a:spcPct val="120000"/>
        </a:lnSpc>
        <a:spcBef>
          <a:spcPct val="0"/>
        </a:spcBef>
        <a:buNone/>
        <a:defRPr sz="3199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228531" algn="l" defTabSz="914126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228531" algn="l" defTabSz="914126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228531" algn="l" defTabSz="914126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363" indent="-228531" algn="l" defTabSz="914126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7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4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9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4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0490" y="5516668"/>
            <a:ext cx="2438335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3244" y="5204031"/>
            <a:ext cx="885910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9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4879" y="-614879"/>
            <a:ext cx="1085312" cy="2315072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80" y="787069"/>
            <a:ext cx="1007493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580" y="2521886"/>
            <a:ext cx="10074933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581" y="13652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582" y="6356351"/>
            <a:ext cx="344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2332" y="6356351"/>
            <a:ext cx="529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1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3599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57063" indent="0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594" indent="-228531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126" indent="0" algn="l" defTabSz="91412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1"/>
            <a:ext cx="12188825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81" y="588245"/>
            <a:ext cx="10447063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595" y="2157985"/>
            <a:ext cx="10439729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95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0463" y="6356351"/>
            <a:ext cx="42965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023" y="6356351"/>
            <a:ext cx="52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31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063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594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126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2657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5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11" Type="http://schemas.openxmlformats.org/officeDocument/2006/relationships/diagramLayout" Target="../diagrams/layout1.xml"/><Relationship Id="rId5" Type="http://schemas.openxmlformats.org/officeDocument/2006/relationships/hyperlink" Target="https://pixabay.com/el/illustrations/%CF%86%CF%8C%CE%BD%CF%84%CE%BF-%CE%BC%CE%BF%CE%BD%CF%84%CE%AD%CF%81%CE%BD%CE%B1-%CF%85%CF%80%CE%BF%CE%BB%CE%BF%CE%B3%CE%B9%CF%83%CF%84%CE%AE-1747774/" TargetMode="External"/><Relationship Id="rId15" Type="http://schemas.openxmlformats.org/officeDocument/2006/relationships/image" Target="../media/image25.png"/><Relationship Id="rId10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8.wdp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svg"/><Relationship Id="rId5" Type="http://schemas.openxmlformats.org/officeDocument/2006/relationships/image" Target="../media/image71.png"/><Relationship Id="rId4" Type="http://schemas.openxmlformats.org/officeDocument/2006/relationships/hyperlink" Target="https://pixabay.com/el/%CE%B1%CE%BA%CE%BF%CF%85%CE%B1%CF%81%CE%AD%CE%BB%CE%B1-%CF%80%CF%81%CE%AC%CF%83%CE%B9%CE%BD%CE%BF-teal-%CF%83%CE%BA%CE%B7%CE%BD%CE%B9%CE%BA%CF%8C-%CF%85%CF%86%CE%AE-2305965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7/06/relationships/model3d" Target="../media/model3d6.glb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l/illustrations/%CF%86%CF%8C%CE%BD%CF%84%CE%BF-%CE%BC%CE%BF%CE%BD%CF%84%CE%AD%CF%81%CE%BD%CE%B1-%CF%85%CF%80%CE%BF%CE%BB%CE%BF%CE%B3%CE%B9%CF%83%CF%84%CE%AE-1747774/" TargetMode="External"/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hyperlink" Target="https://pixabay.com/el/%CE%B1%CE%BA%CE%BF%CF%85%CE%B1%CF%81%CE%AD%CE%BB%CE%B1-%CF%80%CF%81%CE%AC%CF%83%CE%B9%CE%BD%CE%BF-teal-%CF%83%CE%BA%CE%B7%CE%BD%CE%B9%CE%BA%CF%8C-%CF%85%CF%86%CE%AE-2305965/" TargetMode="External"/><Relationship Id="rId4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pixabay.com/el/illustrations/%CF%86%CF%8C%CE%BD%CF%84%CE%BF-%CE%BC%CE%BF%CE%BD%CF%84%CE%AD%CF%81%CE%BD%CE%B1-%CF%85%CF%80%CE%BF%CE%BB%CE%BF%CE%B3%CE%B9%CF%83%CF%84%CE%AE-1747774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74.svg"/><Relationship Id="rId4" Type="http://schemas.openxmlformats.org/officeDocument/2006/relationships/image" Target="../media/image1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microsoft.com/office/2017/06/relationships/model3d" Target="../media/model3d7.glb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microsoft.com/office/2017/06/relationships/model3d" Target="../media/model3d6.glb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svg"/><Relationship Id="rId11" Type="http://schemas.openxmlformats.org/officeDocument/2006/relationships/image" Target="../media/image108.sv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7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0.svg"/><Relationship Id="rId11" Type="http://schemas.openxmlformats.org/officeDocument/2006/relationships/image" Target="../media/image113.png"/><Relationship Id="rId5" Type="http://schemas.openxmlformats.org/officeDocument/2006/relationships/image" Target="../media/image99.png"/><Relationship Id="rId10" Type="http://schemas.openxmlformats.org/officeDocument/2006/relationships/image" Target="../media/image112.svg"/><Relationship Id="rId4" Type="http://schemas.openxmlformats.org/officeDocument/2006/relationships/image" Target="../media/image98.svg"/><Relationship Id="rId9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sv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17/06/relationships/model3d" Target="../media/model3d4.glb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17/06/relationships/model3d" Target="../media/model3d5.glb"/><Relationship Id="rId4" Type="http://schemas.microsoft.com/office/2017/06/relationships/model3d" Target="../media/model3d3.glb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131.png"/><Relationship Id="rId3" Type="http://schemas.microsoft.com/office/2007/relationships/hdphoto" Target="../media/hdphoto10.wdp"/><Relationship Id="rId7" Type="http://schemas.openxmlformats.org/officeDocument/2006/relationships/diagramColors" Target="../diagrams/colors5.xml"/><Relationship Id="rId12" Type="http://schemas.openxmlformats.org/officeDocument/2006/relationships/image" Target="../media/image130.svg"/><Relationship Id="rId2" Type="http://schemas.openxmlformats.org/officeDocument/2006/relationships/image" Target="../media/image118.png"/><Relationship Id="rId16" Type="http://schemas.openxmlformats.org/officeDocument/2006/relationships/image" Target="../media/image134.svg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29.png"/><Relationship Id="rId5" Type="http://schemas.openxmlformats.org/officeDocument/2006/relationships/diagramLayout" Target="../diagrams/layout5.xml"/><Relationship Id="rId15" Type="http://schemas.openxmlformats.org/officeDocument/2006/relationships/image" Target="../media/image133.png"/><Relationship Id="rId10" Type="http://schemas.openxmlformats.org/officeDocument/2006/relationships/image" Target="../media/image128.svg"/><Relationship Id="rId4" Type="http://schemas.openxmlformats.org/officeDocument/2006/relationships/diagramData" Target="../diagrams/data5.xml"/><Relationship Id="rId9" Type="http://schemas.openxmlformats.org/officeDocument/2006/relationships/image" Target="../media/image127.png"/><Relationship Id="rId14" Type="http://schemas.openxmlformats.org/officeDocument/2006/relationships/image" Target="../media/image1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WbUVftKmHTc?feature=oembed" TargetMode="Externa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20000"/>
                <a:lumOff val="80000"/>
              </a:schemeClr>
            </a:gs>
            <a:gs pos="60000">
              <a:srgbClr val="F9E0DB"/>
            </a:gs>
            <a:gs pos="0">
              <a:schemeClr val="bg1"/>
            </a:gs>
            <a:gs pos="99000">
              <a:srgbClr val="D1FFE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Μπλε αφηρημένο μοτίβο ακουαρέλας σε λευκό φόντο">
            <a:extLst>
              <a:ext uri="{FF2B5EF4-FFF2-40B4-BE49-F238E27FC236}">
                <a16:creationId xmlns:a16="http://schemas.microsoft.com/office/drawing/2014/main" id="{D77A20F9-619F-B0F1-F578-25167CA98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1FFE0">
                <a:tint val="45000"/>
                <a:satMod val="400000"/>
              </a:srgbClr>
            </a:duotone>
            <a:alphaModFix amt="20000"/>
          </a:blip>
          <a:srcRect l="11660" r="21589" b="-1"/>
          <a:stretch/>
        </p:blipFill>
        <p:spPr>
          <a:xfrm>
            <a:off x="2566020" y="91134"/>
            <a:ext cx="6336704" cy="6285288"/>
          </a:xfrm>
          <a:custGeom>
            <a:avLst/>
            <a:gdLst>
              <a:gd name="connsiteX0" fmla="*/ 3168352 w 6336704"/>
              <a:gd name="connsiteY0" fmla="*/ 0 h 6285288"/>
              <a:gd name="connsiteX1" fmla="*/ 6336704 w 6336704"/>
              <a:gd name="connsiteY1" fmla="*/ 3142644 h 6285288"/>
              <a:gd name="connsiteX2" fmla="*/ 3168352 w 6336704"/>
              <a:gd name="connsiteY2" fmla="*/ 6285288 h 6285288"/>
              <a:gd name="connsiteX3" fmla="*/ 0 w 6336704"/>
              <a:gd name="connsiteY3" fmla="*/ 3142644 h 6285288"/>
              <a:gd name="connsiteX4" fmla="*/ 3168352 w 6336704"/>
              <a:gd name="connsiteY4" fmla="*/ 0 h 628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704" h="6285288" fill="none" extrusionOk="0">
                <a:moveTo>
                  <a:pt x="3168352" y="0"/>
                </a:moveTo>
                <a:cubicBezTo>
                  <a:pt x="4936730" y="293254"/>
                  <a:pt x="6290611" y="1450338"/>
                  <a:pt x="6336704" y="3142644"/>
                </a:cubicBezTo>
                <a:cubicBezTo>
                  <a:pt x="6575481" y="4905349"/>
                  <a:pt x="4799883" y="6305907"/>
                  <a:pt x="3168352" y="6285288"/>
                </a:cubicBezTo>
                <a:cubicBezTo>
                  <a:pt x="1490075" y="6033343"/>
                  <a:pt x="117377" y="4827122"/>
                  <a:pt x="0" y="3142644"/>
                </a:cubicBezTo>
                <a:cubicBezTo>
                  <a:pt x="-324119" y="1282842"/>
                  <a:pt x="1582945" y="-1250"/>
                  <a:pt x="3168352" y="0"/>
                </a:cubicBezTo>
                <a:close/>
              </a:path>
              <a:path w="6336704" h="6285288" stroke="0" extrusionOk="0">
                <a:moveTo>
                  <a:pt x="3168352" y="0"/>
                </a:moveTo>
                <a:cubicBezTo>
                  <a:pt x="4932489" y="-164432"/>
                  <a:pt x="6675134" y="1365734"/>
                  <a:pt x="6336704" y="3142644"/>
                </a:cubicBezTo>
                <a:cubicBezTo>
                  <a:pt x="6617798" y="4844375"/>
                  <a:pt x="5089036" y="6274990"/>
                  <a:pt x="3168352" y="6285288"/>
                </a:cubicBezTo>
                <a:cubicBezTo>
                  <a:pt x="1531999" y="6023995"/>
                  <a:pt x="120158" y="4673543"/>
                  <a:pt x="0" y="3142644"/>
                </a:cubicBezTo>
                <a:cubicBezTo>
                  <a:pt x="-51766" y="1394588"/>
                  <a:pt x="1443562" y="118899"/>
                  <a:pt x="316835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CC99"/>
            </a:solidFill>
            <a:extLst>
              <a:ext uri="{C807C97D-BFC1-408E-A445-0C87EB9F89A2}">
                <ask:lineSketchStyleProps xmlns:ask="http://schemas.microsoft.com/office/drawing/2018/sketchyshapes" sd="2594405996"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1748" h="3741748">
                        <a:moveTo>
                          <a:pt x="1870874" y="0"/>
                        </a:moveTo>
                        <a:cubicBezTo>
                          <a:pt x="2904129" y="0"/>
                          <a:pt x="3741748" y="837619"/>
                          <a:pt x="3741748" y="1870874"/>
                        </a:cubicBezTo>
                        <a:cubicBezTo>
                          <a:pt x="3741748" y="2904129"/>
                          <a:pt x="2904129" y="3741748"/>
                          <a:pt x="1870874" y="3741748"/>
                        </a:cubicBezTo>
                        <a:cubicBezTo>
                          <a:pt x="837619" y="3741748"/>
                          <a:pt x="0" y="2904129"/>
                          <a:pt x="0" y="1870874"/>
                        </a:cubicBezTo>
                        <a:cubicBezTo>
                          <a:pt x="0" y="837619"/>
                          <a:pt x="837619" y="0"/>
                          <a:pt x="1870874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D41987E-2461-E620-949B-0EEC0304B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440" r="4440"/>
          <a:stretch/>
        </p:blipFill>
        <p:spPr>
          <a:xfrm rot="9412086">
            <a:off x="2894419" y="324470"/>
            <a:ext cx="6198843" cy="6028532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  <a:ln>
            <a:noFill/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Μοντέλο 3D 3" descr="K">
                <a:extLst>
                  <a:ext uri="{FF2B5EF4-FFF2-40B4-BE49-F238E27FC236}">
                    <a16:creationId xmlns:a16="http://schemas.microsoft.com/office/drawing/2014/main" id="{EA2AD777-1CFA-D77F-7FB8-E24E6D87AB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5644951"/>
                  </p:ext>
                </p:extLst>
              </p:nvPr>
            </p:nvGraphicFramePr>
            <p:xfrm>
              <a:off x="1485900" y="980728"/>
              <a:ext cx="3564061" cy="338124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564061" cy="3381249"/>
                    </a:xfrm>
                    <a:prstGeom prst="rect">
                      <a:avLst/>
                    </a:prstGeom>
                    <a:effectLst>
                      <a:outerShdw blurRad="50800" dist="50800" dir="5400000" sx="93000" sy="93000" algn="ctr" rotWithShape="0">
                        <a:srgbClr val="000000">
                          <a:alpha val="56000"/>
                        </a:srgbClr>
                      </a:outerShdw>
                      <a:reflection stA="46000" endPos="65000" dist="584200" dir="5400000" sy="-100000" algn="bl" rotWithShape="0"/>
                    </a:effectLst>
                  </am3d:spPr>
                  <am3d:camera>
                    <am3d:pos x="0" y="0" z="798830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15056" d="1000000"/>
                    <am3d:preTrans dx="0" dy="-174682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7813" ay="738821" az="806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6489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Μοντέλο 3D 3" descr="K">
                <a:extLst>
                  <a:ext uri="{FF2B5EF4-FFF2-40B4-BE49-F238E27FC236}">
                    <a16:creationId xmlns:a16="http://schemas.microsoft.com/office/drawing/2014/main" id="{EA2AD777-1CFA-D77F-7FB8-E24E6D87A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5900" y="980728"/>
                <a:ext cx="3564061" cy="3381249"/>
              </a:xfrm>
              <a:prstGeom prst="rect">
                <a:avLst/>
              </a:prstGeom>
              <a:effectLst>
                <a:outerShdw blurRad="50800" dist="50800" dir="5400000" sx="93000" sy="93000" algn="ctr" rotWithShape="0">
                  <a:srgbClr val="000000">
                    <a:alpha val="56000"/>
                  </a:srgbClr>
                </a:outerShdw>
                <a:reflection stA="46000" endPos="65000" dist="584200" dir="5400000" sy="-100000" algn="bl" rotWithShape="0"/>
              </a:effectLst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E85B30-3408-91AB-C31C-02C469E37875}"/>
              </a:ext>
            </a:extLst>
          </p:cNvPr>
          <p:cNvSpPr txBox="1"/>
          <p:nvPr/>
        </p:nvSpPr>
        <p:spPr>
          <a:xfrm>
            <a:off x="5023858" y="1516431"/>
            <a:ext cx="4076798" cy="139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8800" b="1" dirty="0">
                <a:solidFill>
                  <a:srgbClr val="00966F"/>
                </a:solidFill>
                <a:latin typeface="Ink Free" panose="03080402000500000000" pitchFamily="66" charset="0"/>
              </a:rPr>
              <a:t>άνουμε</a:t>
            </a:r>
            <a:r>
              <a:rPr lang="el-GR" dirty="0">
                <a:solidFill>
                  <a:srgbClr val="00966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0040E-AA57-2BF9-4F52-489DCFD34E6C}"/>
              </a:ext>
            </a:extLst>
          </p:cNvPr>
          <p:cNvSpPr txBox="1"/>
          <p:nvPr/>
        </p:nvSpPr>
        <p:spPr>
          <a:xfrm>
            <a:off x="5049961" y="2640852"/>
            <a:ext cx="2412603" cy="139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8800" b="1" dirty="0">
                <a:ln w="0"/>
                <a:solidFill>
                  <a:srgbClr val="00966F"/>
                </a:solidFill>
                <a:effectLst>
                  <a:glow rad="101600">
                    <a:srgbClr val="74F699">
                      <a:alpha val="60000"/>
                    </a:srgbClr>
                  </a:glow>
                  <a:reflection blurRad="6350" stA="53000" endA="300" endPos="35500" dir="5400000" sy="-90000" algn="bl" rotWithShape="0"/>
                </a:effectLst>
                <a:latin typeface="Ink Free" panose="03080402000500000000" pitchFamily="66" charset="0"/>
              </a:rPr>
              <a:t>ουίζ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Μοντέλο 3D 8" descr="Light Gray Question mark">
                <a:extLst>
                  <a:ext uri="{FF2B5EF4-FFF2-40B4-BE49-F238E27FC236}">
                    <a16:creationId xmlns:a16="http://schemas.microsoft.com/office/drawing/2014/main" id="{A333DA21-C90E-640A-B3C7-7B7A5718AE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4531463"/>
                  </p:ext>
                </p:extLst>
              </p:nvPr>
            </p:nvGraphicFramePr>
            <p:xfrm rot="1116062">
              <a:off x="8232342" y="-281393"/>
              <a:ext cx="2484359" cy="4540380"/>
            </p:xfrm>
            <a:graphic>
              <a:graphicData uri="http://schemas.microsoft.com/office/drawing/2017/model3d">
                <am3d:model3d r:embed="rId8">
                  <am3d:spPr>
                    <a:xfrm rot="1116062">
                      <a:off x="0" y="0"/>
                      <a:ext cx="2484359" cy="4540380"/>
                    </a:xfrm>
                    <a:prstGeom prst="rect">
                      <a:avLst/>
                    </a:prstGeom>
                    <a:effectLst>
                      <a:outerShdw blurRad="50800" dist="50800" dir="5400000" sx="67000" sy="67000" algn="ctr" rotWithShape="0">
                        <a:srgbClr val="000000">
                          <a:alpha val="43137"/>
                        </a:srgbClr>
                      </a:outerShdw>
                      <a:reflection stA="35000" endPos="65000" dist="50800" dir="5400000" sy="-100000" algn="bl" rotWithShape="0"/>
                    </a:effectLst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9389" ay="1605549" az="-96577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4160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Μοντέλο 3D 8" descr="Light Gray Question mark">
                <a:extLst>
                  <a:ext uri="{FF2B5EF4-FFF2-40B4-BE49-F238E27FC236}">
                    <a16:creationId xmlns:a16="http://schemas.microsoft.com/office/drawing/2014/main" id="{A333DA21-C90E-640A-B3C7-7B7A5718AE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116062">
                <a:off x="8232342" y="-281393"/>
                <a:ext cx="2484359" cy="4540380"/>
              </a:xfrm>
              <a:prstGeom prst="rect">
                <a:avLst/>
              </a:prstGeom>
              <a:effectLst>
                <a:outerShdw blurRad="50800" dist="50800" dir="5400000" sx="67000" sy="67000" algn="ctr" rotWithShape="0">
                  <a:srgbClr val="000000">
                    <a:alpha val="43137"/>
                  </a:srgbClr>
                </a:outerShdw>
                <a:reflection stA="35000" endPos="65000" dist="50800" dir="5400000" sy="-100000" algn="bl" rotWithShape="0"/>
              </a:effectLst>
            </p:spPr>
          </p:pic>
        </mc:Fallback>
      </mc:AlternateContent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DFAB5810-F69C-F0A0-610D-59BDD09CD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605043"/>
              </p:ext>
            </p:extLst>
          </p:nvPr>
        </p:nvGraphicFramePr>
        <p:xfrm>
          <a:off x="8070856" y="4270764"/>
          <a:ext cx="4104000" cy="242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098" name="Picture 2" descr="Π.Μ.Σ. Επιστήμες της Αγωγής – Σελίδα 2 – Εκπαίδευση με χρήση Νέων  τεχνολογιών">
            <a:extLst>
              <a:ext uri="{FF2B5EF4-FFF2-40B4-BE49-F238E27FC236}">
                <a16:creationId xmlns:a16="http://schemas.microsoft.com/office/drawing/2014/main" id="{BD27F73D-CB85-699E-5652-BFBEBD12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3" y="5143635"/>
            <a:ext cx="2811425" cy="164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35BA3-454C-9EC1-8526-64235A581D69}"/>
              </a:ext>
            </a:extLst>
          </p:cNvPr>
          <p:cNvSpPr txBox="1"/>
          <p:nvPr/>
        </p:nvSpPr>
        <p:spPr>
          <a:xfrm>
            <a:off x="4678528" y="5758359"/>
            <a:ext cx="2412603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l-GR" sz="3200" b="1" dirty="0">
                <a:solidFill>
                  <a:srgbClr val="002060"/>
                </a:solidFill>
                <a:effectLst>
                  <a:glow rad="101600">
                    <a:srgbClr val="D1FFE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Ρόδος</a:t>
            </a:r>
          </a:p>
          <a:p>
            <a:pPr algn="ctr">
              <a:lnSpc>
                <a:spcPct val="95000"/>
              </a:lnSpc>
            </a:pPr>
            <a:r>
              <a:rPr lang="el-GR" sz="3200" b="1" dirty="0">
                <a:solidFill>
                  <a:srgbClr val="002060"/>
                </a:solidFill>
                <a:effectLst>
                  <a:glow rad="101600">
                    <a:srgbClr val="D1FFE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377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7C967A1C-B231-4F44-9203-5F9CD921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011" y="638200"/>
            <a:ext cx="8763002" cy="990600"/>
          </a:xfrm>
        </p:spPr>
        <p:txBody>
          <a:bodyPr rtlCol="0">
            <a:normAutofit/>
          </a:bodyPr>
          <a:lstStyle/>
          <a:p>
            <a:pPr rtl="0"/>
            <a:r>
              <a:rPr lang="el-GR" sz="4800" b="0" dirty="0">
                <a:latin typeface="Ink Free" panose="03080402000500000000" pitchFamily="66" charset="0"/>
              </a:rPr>
              <a:t>Τι είναι τελικά ένα κουίζ;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0"/>
          </p:nvPr>
        </p:nvSpPr>
        <p:spPr>
          <a:xfrm>
            <a:off x="1989956" y="1628800"/>
            <a:ext cx="10009112" cy="2916000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426720" lvl="1" indent="0" algn="just" rtl="0">
              <a:lnSpc>
                <a:spcPct val="114000"/>
              </a:lnSpc>
              <a:buNone/>
            </a:pPr>
            <a:r>
              <a:rPr lang="el-GR" dirty="0">
                <a:latin typeface="Ink Free" panose="03080402000500000000" pitchFamily="66" charset="0"/>
              </a:rPr>
              <a:t>Το </a:t>
            </a:r>
            <a:r>
              <a:rPr lang="el-GR" b="1" u="sng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κουίζ</a:t>
            </a:r>
            <a:r>
              <a:rPr lang="el-GR" dirty="0">
                <a:latin typeface="Ink Free" panose="03080402000500000000" pitchFamily="66" charset="0"/>
              </a:rPr>
              <a:t> είναι μια μορφή παιχνιδιού ή αθλήματος μυαλού στο οποίο οι παίκτες προσπαθούν να απαντήσουν σωστά σε </a:t>
            </a:r>
            <a:r>
              <a:rPr lang="el-GR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ερωτήσεις</a:t>
            </a:r>
            <a:r>
              <a:rPr lang="el-GR" dirty="0">
                <a:latin typeface="Ink Free" panose="03080402000500000000" pitchFamily="66" charset="0"/>
              </a:rPr>
              <a:t> για ένα ή περισσότερα συγκεκριμένα θέματα.</a:t>
            </a:r>
            <a:br>
              <a:rPr lang="el-GR" dirty="0">
                <a:latin typeface="Ink Free" panose="03080402000500000000" pitchFamily="66" charset="0"/>
              </a:rPr>
            </a:br>
            <a:r>
              <a:rPr lang="el-GR" dirty="0">
                <a:latin typeface="Ink Free" panose="03080402000500000000" pitchFamily="66" charset="0"/>
              </a:rPr>
              <a:t>Τα κουίζ μπορούν να χρησιμοποιηθούν </a:t>
            </a:r>
            <a:r>
              <a:rPr lang="el-GR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στο σχολείο </a:t>
            </a:r>
            <a:r>
              <a:rPr lang="el-GR" dirty="0">
                <a:latin typeface="Ink Free" panose="03080402000500000000" pitchFamily="66" charset="0"/>
              </a:rPr>
              <a:t>ως ένας τρόπος αξιολόγησης για να «μετρηθεί» το επίπεδο των μαθητών σε </a:t>
            </a:r>
            <a:r>
              <a:rPr lang="el-GR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γνώσεις και δεξιότητες</a:t>
            </a:r>
            <a:r>
              <a:rPr lang="el-GR" dirty="0">
                <a:latin typeface="Ink Free" panose="03080402000500000000" pitchFamily="66" charset="0"/>
              </a:rPr>
              <a:t>. Ή μπορεί απλώς να είναι ένα χόμπι. Ακόμη, μπορεί να μεταδίδεται και τηλεοπτικά για ψυχαγωγικούς σκοπούς, όπως γίνεται στα τηλεπαιχνίδια.</a:t>
            </a:r>
          </a:p>
          <a:p>
            <a:pPr rtl="0">
              <a:buClr>
                <a:schemeClr val="tx1"/>
              </a:buClr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593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04D22707-E176-420E-82BA-54F425AA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620688"/>
            <a:ext cx="3816424" cy="2133598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el-GR" dirty="0">
                <a:solidFill>
                  <a:schemeClr val="accent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Ποια είδη κουίζ μπορεί κανείς να φτιάξει;</a:t>
            </a:r>
          </a:p>
        </p:txBody>
      </p:sp>
      <p:pic>
        <p:nvPicPr>
          <p:cNvPr id="2" name="Γραφικό 1" descr="σκίτσο μερικών βιβλίων με ένα μολύβι">
            <a:extLst>
              <a:ext uri="{FF2B5EF4-FFF2-40B4-BE49-F238E27FC236}">
                <a16:creationId xmlns:a16="http://schemas.microsoft.com/office/drawing/2014/main" id="{06389758-9BA9-4795-A7A1-3F2CF0EE0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16" y="4149080"/>
            <a:ext cx="1905000" cy="2228850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4003271-B7B6-40B9-B32A-F24DDAFF2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332656"/>
            <a:ext cx="5040560" cy="6408712"/>
          </a:xfrm>
        </p:spPr>
        <p:txBody>
          <a:bodyPr rtlCol="0">
            <a:normAutofit lnSpcReduction="10000"/>
          </a:bodyPr>
          <a:lstStyle/>
          <a:p>
            <a:pPr marL="457200" indent="-457200" algn="just" rtl="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Κουίζ με </a:t>
            </a:r>
            <a:r>
              <a:rPr lang="el-GR" sz="24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θέματα</a:t>
            </a:r>
            <a:r>
              <a:rPr lang="el-GR" sz="2400" b="1" u="sng" dirty="0">
                <a:latin typeface="Candara Light" panose="020E0502030303020204" pitchFamily="34" charset="0"/>
              </a:rPr>
              <a:t> πολλαπλής επιλογής</a:t>
            </a:r>
            <a:r>
              <a:rPr lang="el-GR" sz="2400" b="1" dirty="0">
                <a:latin typeface="Candara Light" panose="020E0502030303020204" pitchFamily="34" charset="0"/>
              </a:rPr>
              <a:t>, όπου η σωστή απάντηση είναι </a:t>
            </a:r>
            <a:r>
              <a:rPr lang="el-GR" sz="2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μόνο μία</a:t>
            </a:r>
            <a:r>
              <a:rPr lang="el-GR" sz="2400" b="1" dirty="0">
                <a:latin typeface="Candara Light" panose="020E0502030303020204" pitchFamily="34" charset="0"/>
              </a:rPr>
              <a:t>.</a:t>
            </a:r>
          </a:p>
          <a:p>
            <a:pPr marL="457200" indent="-457200" algn="just" rtl="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Κο</a:t>
            </a:r>
            <a:r>
              <a:rPr lang="el-GR" sz="2400" b="1" dirty="0">
                <a:latin typeface="Candara Light" panose="020E0502030303020204" pitchFamily="34" charset="0"/>
              </a:rPr>
              <a:t>υίζ με </a:t>
            </a:r>
            <a:r>
              <a:rPr lang="el-GR" sz="2400" b="1" u="sng" dirty="0">
                <a:latin typeface="Candara Light" panose="020E0502030303020204" pitchFamily="34" charset="0"/>
              </a:rPr>
              <a:t>δοσμένες προτάσεις</a:t>
            </a:r>
            <a:r>
              <a:rPr lang="el-GR" sz="2400" b="1" dirty="0">
                <a:latin typeface="Candara Light" panose="020E0502030303020204" pitchFamily="34" charset="0"/>
              </a:rPr>
              <a:t>, όπου πρέπει να χαρακτηρίσουμε ως </a:t>
            </a:r>
            <a:r>
              <a:rPr lang="el-GR" sz="2400" b="1" dirty="0"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</a:effectLst>
                <a:latin typeface="Candara Light" panose="020E0502030303020204" pitchFamily="34" charset="0"/>
              </a:rPr>
              <a:t>αληθείς όσες νομίζουμε</a:t>
            </a:r>
            <a:r>
              <a:rPr lang="el-GR" sz="2400" b="1" dirty="0">
                <a:latin typeface="Candara Light" panose="020E0502030303020204" pitchFamily="34" charset="0"/>
              </a:rPr>
              <a:t>.</a:t>
            </a:r>
          </a:p>
          <a:p>
            <a:pPr marL="457200" indent="-457200" algn="just" rtl="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Κουίζ με </a:t>
            </a:r>
            <a:r>
              <a:rPr lang="el-GR" sz="2400" b="1" u="sng" dirty="0">
                <a:solidFill>
                  <a:schemeClr val="bg1"/>
                </a:solidFill>
                <a:effectLst/>
                <a:latin typeface="Candara Light" panose="020E0502030303020204" pitchFamily="34" charset="0"/>
              </a:rPr>
              <a:t>ανολοκλήρωτες προτάσεις</a:t>
            </a: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, όπου πρέπει να επιλέξουμε </a:t>
            </a:r>
            <a:r>
              <a:rPr lang="el-GR" sz="24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τη μία από τις δύο λέξεις</a:t>
            </a:r>
            <a:r>
              <a:rPr lang="el-GR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 που συμπληρώνει σωστά την πρόταση.</a:t>
            </a:r>
          </a:p>
        </p:txBody>
      </p:sp>
    </p:spTree>
    <p:extLst>
      <p:ext uri="{BB962C8B-B14F-4D97-AF65-F5344CB8AC3E}">
        <p14:creationId xmlns:p14="http://schemas.microsoft.com/office/powerpoint/2010/main" val="229919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Σχολικό θρανίο με βιβλία και μολύβια και μαυροπίνακα στο φόντο">
            <a:extLst>
              <a:ext uri="{FF2B5EF4-FFF2-40B4-BE49-F238E27FC236}">
                <a16:creationId xmlns:a16="http://schemas.microsoft.com/office/drawing/2014/main" id="{6D7B8015-A230-FB45-D6CB-E0C444CE0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5" r="2" b="2"/>
          <a:stretch/>
        </p:blipFill>
        <p:spPr>
          <a:xfrm>
            <a:off x="3583260" y="0"/>
            <a:ext cx="8605565" cy="6869858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1973E1D-0F58-1347-520D-3E7C9042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100" y="626453"/>
            <a:ext cx="3473739" cy="16927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 Light" panose="020E0502030303020204" pitchFamily="34" charset="0"/>
              </a:rPr>
              <a:t>Ποια από τις παρακάτω είναι η πρωτεύουσα της Ελλάδας;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BE015CDB-7A26-BB3D-7684-DCD5B5ADCAC2}"/>
              </a:ext>
            </a:extLst>
          </p:cNvPr>
          <p:cNvSpPr txBox="1">
            <a:spLocks/>
          </p:cNvSpPr>
          <p:nvPr/>
        </p:nvSpPr>
        <p:spPr>
          <a:xfrm>
            <a:off x="3934172" y="116632"/>
            <a:ext cx="8208912" cy="792088"/>
          </a:xfrm>
          <a:custGeom>
            <a:avLst/>
            <a:gdLst>
              <a:gd name="connsiteX0" fmla="*/ 0 w 8208912"/>
              <a:gd name="connsiteY0" fmla="*/ 0 h 792088"/>
              <a:gd name="connsiteX1" fmla="*/ 601987 w 8208912"/>
              <a:gd name="connsiteY1" fmla="*/ 0 h 792088"/>
              <a:gd name="connsiteX2" fmla="*/ 1203974 w 8208912"/>
              <a:gd name="connsiteY2" fmla="*/ 0 h 792088"/>
              <a:gd name="connsiteX3" fmla="*/ 1888050 w 8208912"/>
              <a:gd name="connsiteY3" fmla="*/ 0 h 792088"/>
              <a:gd name="connsiteX4" fmla="*/ 2407948 w 8208912"/>
              <a:gd name="connsiteY4" fmla="*/ 0 h 792088"/>
              <a:gd name="connsiteX5" fmla="*/ 2927845 w 8208912"/>
              <a:gd name="connsiteY5" fmla="*/ 0 h 792088"/>
              <a:gd name="connsiteX6" fmla="*/ 3529832 w 8208912"/>
              <a:gd name="connsiteY6" fmla="*/ 0 h 792088"/>
              <a:gd name="connsiteX7" fmla="*/ 4295997 w 8208912"/>
              <a:gd name="connsiteY7" fmla="*/ 0 h 792088"/>
              <a:gd name="connsiteX8" fmla="*/ 4733806 w 8208912"/>
              <a:gd name="connsiteY8" fmla="*/ 0 h 792088"/>
              <a:gd name="connsiteX9" fmla="*/ 5335793 w 8208912"/>
              <a:gd name="connsiteY9" fmla="*/ 0 h 792088"/>
              <a:gd name="connsiteX10" fmla="*/ 6019869 w 8208912"/>
              <a:gd name="connsiteY10" fmla="*/ 0 h 792088"/>
              <a:gd name="connsiteX11" fmla="*/ 6621856 w 8208912"/>
              <a:gd name="connsiteY11" fmla="*/ 0 h 792088"/>
              <a:gd name="connsiteX12" fmla="*/ 7223843 w 8208912"/>
              <a:gd name="connsiteY12" fmla="*/ 0 h 792088"/>
              <a:gd name="connsiteX13" fmla="*/ 8208912 w 8208912"/>
              <a:gd name="connsiteY13" fmla="*/ 0 h 792088"/>
              <a:gd name="connsiteX14" fmla="*/ 8208912 w 8208912"/>
              <a:gd name="connsiteY14" fmla="*/ 380202 h 792088"/>
              <a:gd name="connsiteX15" fmla="*/ 8208912 w 8208912"/>
              <a:gd name="connsiteY15" fmla="*/ 792088 h 792088"/>
              <a:gd name="connsiteX16" fmla="*/ 7524836 w 8208912"/>
              <a:gd name="connsiteY16" fmla="*/ 792088 h 792088"/>
              <a:gd name="connsiteX17" fmla="*/ 6922849 w 8208912"/>
              <a:gd name="connsiteY17" fmla="*/ 792088 h 792088"/>
              <a:gd name="connsiteX18" fmla="*/ 6156684 w 8208912"/>
              <a:gd name="connsiteY18" fmla="*/ 792088 h 792088"/>
              <a:gd name="connsiteX19" fmla="*/ 5636786 w 8208912"/>
              <a:gd name="connsiteY19" fmla="*/ 792088 h 792088"/>
              <a:gd name="connsiteX20" fmla="*/ 4870621 w 8208912"/>
              <a:gd name="connsiteY20" fmla="*/ 792088 h 792088"/>
              <a:gd name="connsiteX21" fmla="*/ 4268634 w 8208912"/>
              <a:gd name="connsiteY21" fmla="*/ 792088 h 792088"/>
              <a:gd name="connsiteX22" fmla="*/ 3748736 w 8208912"/>
              <a:gd name="connsiteY22" fmla="*/ 792088 h 792088"/>
              <a:gd name="connsiteX23" fmla="*/ 3146750 w 8208912"/>
              <a:gd name="connsiteY23" fmla="*/ 792088 h 792088"/>
              <a:gd name="connsiteX24" fmla="*/ 2380584 w 8208912"/>
              <a:gd name="connsiteY24" fmla="*/ 792088 h 792088"/>
              <a:gd name="connsiteX25" fmla="*/ 1614419 w 8208912"/>
              <a:gd name="connsiteY25" fmla="*/ 792088 h 792088"/>
              <a:gd name="connsiteX26" fmla="*/ 848254 w 8208912"/>
              <a:gd name="connsiteY26" fmla="*/ 792088 h 792088"/>
              <a:gd name="connsiteX27" fmla="*/ 0 w 8208912"/>
              <a:gd name="connsiteY27" fmla="*/ 792088 h 792088"/>
              <a:gd name="connsiteX28" fmla="*/ 0 w 8208912"/>
              <a:gd name="connsiteY28" fmla="*/ 396044 h 792088"/>
              <a:gd name="connsiteX29" fmla="*/ 0 w 8208912"/>
              <a:gd name="connsiteY29" fmla="*/ 0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208912" h="792088" fill="none" extrusionOk="0">
                <a:moveTo>
                  <a:pt x="0" y="0"/>
                </a:moveTo>
                <a:cubicBezTo>
                  <a:pt x="251263" y="-21794"/>
                  <a:pt x="443791" y="-1171"/>
                  <a:pt x="601987" y="0"/>
                </a:cubicBezTo>
                <a:cubicBezTo>
                  <a:pt x="760183" y="1171"/>
                  <a:pt x="959172" y="28122"/>
                  <a:pt x="1203974" y="0"/>
                </a:cubicBezTo>
                <a:cubicBezTo>
                  <a:pt x="1448776" y="-28122"/>
                  <a:pt x="1679378" y="28340"/>
                  <a:pt x="1888050" y="0"/>
                </a:cubicBezTo>
                <a:cubicBezTo>
                  <a:pt x="2096722" y="-28340"/>
                  <a:pt x="2246128" y="-12144"/>
                  <a:pt x="2407948" y="0"/>
                </a:cubicBezTo>
                <a:cubicBezTo>
                  <a:pt x="2569768" y="12144"/>
                  <a:pt x="2816912" y="21883"/>
                  <a:pt x="2927845" y="0"/>
                </a:cubicBezTo>
                <a:cubicBezTo>
                  <a:pt x="3038778" y="-21883"/>
                  <a:pt x="3252552" y="-25046"/>
                  <a:pt x="3529832" y="0"/>
                </a:cubicBezTo>
                <a:cubicBezTo>
                  <a:pt x="3807112" y="25046"/>
                  <a:pt x="4002929" y="35709"/>
                  <a:pt x="4295997" y="0"/>
                </a:cubicBezTo>
                <a:cubicBezTo>
                  <a:pt x="4589065" y="-35709"/>
                  <a:pt x="4567342" y="12418"/>
                  <a:pt x="4733806" y="0"/>
                </a:cubicBezTo>
                <a:cubicBezTo>
                  <a:pt x="4900270" y="-12418"/>
                  <a:pt x="5197700" y="21833"/>
                  <a:pt x="5335793" y="0"/>
                </a:cubicBezTo>
                <a:cubicBezTo>
                  <a:pt x="5473886" y="-21833"/>
                  <a:pt x="5763593" y="-19329"/>
                  <a:pt x="6019869" y="0"/>
                </a:cubicBezTo>
                <a:cubicBezTo>
                  <a:pt x="6276145" y="19329"/>
                  <a:pt x="6431781" y="11323"/>
                  <a:pt x="6621856" y="0"/>
                </a:cubicBezTo>
                <a:cubicBezTo>
                  <a:pt x="6811931" y="-11323"/>
                  <a:pt x="6940721" y="-2570"/>
                  <a:pt x="7223843" y="0"/>
                </a:cubicBezTo>
                <a:cubicBezTo>
                  <a:pt x="7506965" y="2570"/>
                  <a:pt x="7841379" y="28943"/>
                  <a:pt x="8208912" y="0"/>
                </a:cubicBezTo>
                <a:cubicBezTo>
                  <a:pt x="8219117" y="81423"/>
                  <a:pt x="8211754" y="286104"/>
                  <a:pt x="8208912" y="380202"/>
                </a:cubicBezTo>
                <a:cubicBezTo>
                  <a:pt x="8206070" y="474300"/>
                  <a:pt x="8205161" y="593634"/>
                  <a:pt x="8208912" y="792088"/>
                </a:cubicBezTo>
                <a:cubicBezTo>
                  <a:pt x="7966738" y="801890"/>
                  <a:pt x="7821104" y="808778"/>
                  <a:pt x="7524836" y="792088"/>
                </a:cubicBezTo>
                <a:cubicBezTo>
                  <a:pt x="7228568" y="775398"/>
                  <a:pt x="7109342" y="803925"/>
                  <a:pt x="6922849" y="792088"/>
                </a:cubicBezTo>
                <a:cubicBezTo>
                  <a:pt x="6736356" y="780251"/>
                  <a:pt x="6397259" y="766600"/>
                  <a:pt x="6156684" y="792088"/>
                </a:cubicBezTo>
                <a:cubicBezTo>
                  <a:pt x="5916110" y="817576"/>
                  <a:pt x="5842775" y="803036"/>
                  <a:pt x="5636786" y="792088"/>
                </a:cubicBezTo>
                <a:cubicBezTo>
                  <a:pt x="5430797" y="781140"/>
                  <a:pt x="5239673" y="819561"/>
                  <a:pt x="4870621" y="792088"/>
                </a:cubicBezTo>
                <a:cubicBezTo>
                  <a:pt x="4501570" y="764615"/>
                  <a:pt x="4509341" y="816930"/>
                  <a:pt x="4268634" y="792088"/>
                </a:cubicBezTo>
                <a:cubicBezTo>
                  <a:pt x="4027927" y="767246"/>
                  <a:pt x="3945672" y="809670"/>
                  <a:pt x="3748736" y="792088"/>
                </a:cubicBezTo>
                <a:cubicBezTo>
                  <a:pt x="3551800" y="774506"/>
                  <a:pt x="3339662" y="790860"/>
                  <a:pt x="3146750" y="792088"/>
                </a:cubicBezTo>
                <a:cubicBezTo>
                  <a:pt x="2953838" y="793316"/>
                  <a:pt x="2708327" y="770124"/>
                  <a:pt x="2380584" y="792088"/>
                </a:cubicBezTo>
                <a:cubicBezTo>
                  <a:pt x="2052841" y="814052"/>
                  <a:pt x="1797455" y="778714"/>
                  <a:pt x="1614419" y="792088"/>
                </a:cubicBezTo>
                <a:cubicBezTo>
                  <a:pt x="1431384" y="805462"/>
                  <a:pt x="1219330" y="829412"/>
                  <a:pt x="848254" y="792088"/>
                </a:cubicBezTo>
                <a:cubicBezTo>
                  <a:pt x="477179" y="754764"/>
                  <a:pt x="313041" y="797154"/>
                  <a:pt x="0" y="792088"/>
                </a:cubicBezTo>
                <a:cubicBezTo>
                  <a:pt x="224" y="610970"/>
                  <a:pt x="16131" y="558163"/>
                  <a:pt x="0" y="396044"/>
                </a:cubicBezTo>
                <a:cubicBezTo>
                  <a:pt x="-16131" y="233925"/>
                  <a:pt x="-5570" y="100635"/>
                  <a:pt x="0" y="0"/>
                </a:cubicBezTo>
                <a:close/>
              </a:path>
              <a:path w="8208912" h="792088" stroke="0" extrusionOk="0">
                <a:moveTo>
                  <a:pt x="0" y="0"/>
                </a:moveTo>
                <a:cubicBezTo>
                  <a:pt x="284220" y="-29802"/>
                  <a:pt x="304825" y="17817"/>
                  <a:pt x="601987" y="0"/>
                </a:cubicBezTo>
                <a:cubicBezTo>
                  <a:pt x="899149" y="-17817"/>
                  <a:pt x="911166" y="9129"/>
                  <a:pt x="1121885" y="0"/>
                </a:cubicBezTo>
                <a:cubicBezTo>
                  <a:pt x="1332604" y="-9129"/>
                  <a:pt x="1525440" y="-11989"/>
                  <a:pt x="1805961" y="0"/>
                </a:cubicBezTo>
                <a:cubicBezTo>
                  <a:pt x="2086482" y="11989"/>
                  <a:pt x="2148312" y="-13644"/>
                  <a:pt x="2243769" y="0"/>
                </a:cubicBezTo>
                <a:cubicBezTo>
                  <a:pt x="2339226" y="13644"/>
                  <a:pt x="2715647" y="-29056"/>
                  <a:pt x="2845756" y="0"/>
                </a:cubicBezTo>
                <a:cubicBezTo>
                  <a:pt x="2975865" y="29056"/>
                  <a:pt x="3298867" y="4659"/>
                  <a:pt x="3529832" y="0"/>
                </a:cubicBezTo>
                <a:cubicBezTo>
                  <a:pt x="3760797" y="-4659"/>
                  <a:pt x="3898807" y="-8345"/>
                  <a:pt x="4213908" y="0"/>
                </a:cubicBezTo>
                <a:cubicBezTo>
                  <a:pt x="4529009" y="8345"/>
                  <a:pt x="4680266" y="-30181"/>
                  <a:pt x="4980073" y="0"/>
                </a:cubicBezTo>
                <a:cubicBezTo>
                  <a:pt x="5279881" y="30181"/>
                  <a:pt x="5313685" y="-9137"/>
                  <a:pt x="5417882" y="0"/>
                </a:cubicBezTo>
                <a:cubicBezTo>
                  <a:pt x="5522079" y="9137"/>
                  <a:pt x="6023588" y="34070"/>
                  <a:pt x="6184047" y="0"/>
                </a:cubicBezTo>
                <a:cubicBezTo>
                  <a:pt x="6344506" y="-34070"/>
                  <a:pt x="6707162" y="13375"/>
                  <a:pt x="7032301" y="0"/>
                </a:cubicBezTo>
                <a:cubicBezTo>
                  <a:pt x="7357440" y="-13375"/>
                  <a:pt x="7760588" y="-1946"/>
                  <a:pt x="8208912" y="0"/>
                </a:cubicBezTo>
                <a:cubicBezTo>
                  <a:pt x="8215824" y="169240"/>
                  <a:pt x="8222159" y="240159"/>
                  <a:pt x="8208912" y="380202"/>
                </a:cubicBezTo>
                <a:cubicBezTo>
                  <a:pt x="8195665" y="520245"/>
                  <a:pt x="8228345" y="648112"/>
                  <a:pt x="8208912" y="792088"/>
                </a:cubicBezTo>
                <a:cubicBezTo>
                  <a:pt x="7959306" y="782468"/>
                  <a:pt x="7892726" y="782828"/>
                  <a:pt x="7689014" y="792088"/>
                </a:cubicBezTo>
                <a:cubicBezTo>
                  <a:pt x="7485302" y="801348"/>
                  <a:pt x="7288034" y="785563"/>
                  <a:pt x="7004938" y="792088"/>
                </a:cubicBezTo>
                <a:cubicBezTo>
                  <a:pt x="6721842" y="798613"/>
                  <a:pt x="6518720" y="770963"/>
                  <a:pt x="6238773" y="792088"/>
                </a:cubicBezTo>
                <a:cubicBezTo>
                  <a:pt x="5958826" y="813213"/>
                  <a:pt x="5902734" y="804047"/>
                  <a:pt x="5800964" y="792088"/>
                </a:cubicBezTo>
                <a:cubicBezTo>
                  <a:pt x="5699194" y="780129"/>
                  <a:pt x="5451318" y="783453"/>
                  <a:pt x="5363156" y="792088"/>
                </a:cubicBezTo>
                <a:cubicBezTo>
                  <a:pt x="5274994" y="800723"/>
                  <a:pt x="4763875" y="798329"/>
                  <a:pt x="4514902" y="792088"/>
                </a:cubicBezTo>
                <a:cubicBezTo>
                  <a:pt x="4265929" y="785847"/>
                  <a:pt x="4021548" y="765802"/>
                  <a:pt x="3666647" y="792088"/>
                </a:cubicBezTo>
                <a:cubicBezTo>
                  <a:pt x="3311747" y="818374"/>
                  <a:pt x="3353169" y="805675"/>
                  <a:pt x="3064660" y="792088"/>
                </a:cubicBezTo>
                <a:cubicBezTo>
                  <a:pt x="2776151" y="778501"/>
                  <a:pt x="2611860" y="779890"/>
                  <a:pt x="2380584" y="792088"/>
                </a:cubicBezTo>
                <a:cubicBezTo>
                  <a:pt x="2149308" y="804286"/>
                  <a:pt x="1937138" y="818001"/>
                  <a:pt x="1778598" y="792088"/>
                </a:cubicBezTo>
                <a:cubicBezTo>
                  <a:pt x="1620058" y="766175"/>
                  <a:pt x="1342135" y="797909"/>
                  <a:pt x="1094522" y="792088"/>
                </a:cubicBezTo>
                <a:cubicBezTo>
                  <a:pt x="846909" y="786267"/>
                  <a:pt x="435142" y="811490"/>
                  <a:pt x="0" y="792088"/>
                </a:cubicBezTo>
                <a:cubicBezTo>
                  <a:pt x="-544" y="703592"/>
                  <a:pt x="7601" y="578524"/>
                  <a:pt x="0" y="419807"/>
                </a:cubicBezTo>
                <a:cubicBezTo>
                  <a:pt x="-7601" y="261090"/>
                  <a:pt x="20504" y="19656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1</a:t>
            </a:r>
            <a:r>
              <a:rPr lang="el-GR" sz="36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. 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Κουίζ με θέματα πολλαπλής επιλογής</a:t>
            </a:r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DB29ABC1-BC86-50CD-A9B4-BE3F3442E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333668"/>
              </p:ext>
            </p:extLst>
          </p:nvPr>
        </p:nvGraphicFramePr>
        <p:xfrm>
          <a:off x="261764" y="2520571"/>
          <a:ext cx="3918925" cy="414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Τίτλος 1">
            <a:extLst>
              <a:ext uri="{FF2B5EF4-FFF2-40B4-BE49-F238E27FC236}">
                <a16:creationId xmlns:a16="http://schemas.microsoft.com/office/drawing/2014/main" id="{46CDF514-B516-B20D-8BEE-B443C3AB3997}"/>
              </a:ext>
            </a:extLst>
          </p:cNvPr>
          <p:cNvSpPr txBox="1">
            <a:spLocks/>
          </p:cNvSpPr>
          <p:nvPr/>
        </p:nvSpPr>
        <p:spPr>
          <a:xfrm>
            <a:off x="4351361" y="908720"/>
            <a:ext cx="6274222" cy="676048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3200" dirty="0">
                <a:ln w="0"/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Μία είναι η σωστή απάντηση!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D80F11EA-0CA2-0104-DE1F-B042B850A557}"/>
              </a:ext>
            </a:extLst>
          </p:cNvPr>
          <p:cNvSpPr txBox="1">
            <a:spLocks/>
          </p:cNvSpPr>
          <p:nvPr/>
        </p:nvSpPr>
        <p:spPr>
          <a:xfrm>
            <a:off x="4356694" y="1362784"/>
            <a:ext cx="7302883" cy="168416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Οι υπόλοιπες περιέχουν έναν βαθμό αλήθειας, γιατί: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είναι πόλεις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.</a:t>
            </a:r>
            <a:endParaRPr lang="el-GR" sz="2000" dirty="0">
              <a:ln w="0"/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ανήκουν στην Ελλάδα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.</a:t>
            </a:r>
            <a:endParaRPr lang="el-GR" sz="2000" dirty="0">
              <a:ln w="0"/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5841FF-7505-422B-A14D-DE75BCA9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graphicEl>
                                              <a:dgm id="{7F5841FF-7505-422B-A14D-DE75BCA9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911DF8-42E6-428A-B2E7-96C55223B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>
                                            <p:graphicEl>
                                              <a:dgm id="{D7911DF8-42E6-428A-B2E7-96C55223B7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446740-2BD5-429F-94B2-BB30C6673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>
                                            <p:graphicEl>
                                              <a:dgm id="{FB446740-2BD5-429F-94B2-BB30C6673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EAC000-C987-4655-9318-9AEEC6A4E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84EAC000-C987-4655-9318-9AEEC6A4E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200D15-A954-4089-BE75-EE114CE9C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>
                                            <p:graphicEl>
                                              <a:dgm id="{79200D15-A954-4089-BE75-EE114CE9C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79E3-C382-40D8-A802-D26E6B4639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>
                                            <p:graphicEl>
                                              <a:dgm id="{1DF579E3-C382-40D8-A802-D26E6B4639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4AE655-BA7D-48F1-8140-3FFCECFD9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8B4AE655-BA7D-48F1-8140-3FFCECFD9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D58CC3-9487-4FA4-9C55-69F9621B1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ACD58CC3-9487-4FA4-9C55-69F9621B1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Graphic spid="6" grpId="0">
        <p:bldSub>
          <a:bldDgm/>
        </p:bldSub>
      </p:bldGraphic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Χρωματικά φωτογραφικά εφέ">
            <a:extLst>
              <a:ext uri="{FF2B5EF4-FFF2-40B4-BE49-F238E27FC236}">
                <a16:creationId xmlns:a16="http://schemas.microsoft.com/office/drawing/2014/main" id="{AD14C311-D80C-C5CB-754A-82E81AF1C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90" b="13740"/>
          <a:stretch/>
        </p:blipFill>
        <p:spPr>
          <a:xfrm>
            <a:off x="0" y="903"/>
            <a:ext cx="12188825" cy="685620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1973E1D-0F58-1347-520D-3E7C9042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4163329" cy="6856204"/>
          </a:xfr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</p:spPr>
        <p:txBody>
          <a:bodyPr anchor="t">
            <a:normAutofit/>
          </a:bodyPr>
          <a:lstStyle/>
          <a:p>
            <a:b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Από τα παρακάτω ζώα, αυτά που γεννούν  αυγά είναι:</a:t>
            </a:r>
            <a:b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b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b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b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</a:br>
            <a:endParaRPr lang="el-GR" sz="2800" b="1" dirty="0">
              <a:solidFill>
                <a:schemeClr val="accent5">
                  <a:lumMod val="75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372D29D1-3FE1-652F-EBF4-7BEF743778AE}"/>
              </a:ext>
            </a:extLst>
          </p:cNvPr>
          <p:cNvSpPr txBox="1">
            <a:spLocks/>
          </p:cNvSpPr>
          <p:nvPr/>
        </p:nvSpPr>
        <p:spPr>
          <a:xfrm>
            <a:off x="4510238" y="116632"/>
            <a:ext cx="7488832" cy="1296144"/>
          </a:xfrm>
          <a:custGeom>
            <a:avLst/>
            <a:gdLst>
              <a:gd name="connsiteX0" fmla="*/ 0 w 7488832"/>
              <a:gd name="connsiteY0" fmla="*/ 0 h 1296144"/>
              <a:gd name="connsiteX1" fmla="*/ 680803 w 7488832"/>
              <a:gd name="connsiteY1" fmla="*/ 0 h 1296144"/>
              <a:gd name="connsiteX2" fmla="*/ 1436494 w 7488832"/>
              <a:gd name="connsiteY2" fmla="*/ 0 h 1296144"/>
              <a:gd name="connsiteX3" fmla="*/ 2042409 w 7488832"/>
              <a:gd name="connsiteY3" fmla="*/ 0 h 1296144"/>
              <a:gd name="connsiteX4" fmla="*/ 2648323 w 7488832"/>
              <a:gd name="connsiteY4" fmla="*/ 0 h 1296144"/>
              <a:gd name="connsiteX5" fmla="*/ 3329126 w 7488832"/>
              <a:gd name="connsiteY5" fmla="*/ 0 h 1296144"/>
              <a:gd name="connsiteX6" fmla="*/ 3860152 w 7488832"/>
              <a:gd name="connsiteY6" fmla="*/ 0 h 1296144"/>
              <a:gd name="connsiteX7" fmla="*/ 4391179 w 7488832"/>
              <a:gd name="connsiteY7" fmla="*/ 0 h 1296144"/>
              <a:gd name="connsiteX8" fmla="*/ 4997093 w 7488832"/>
              <a:gd name="connsiteY8" fmla="*/ 0 h 1296144"/>
              <a:gd name="connsiteX9" fmla="*/ 5752785 w 7488832"/>
              <a:gd name="connsiteY9" fmla="*/ 0 h 1296144"/>
              <a:gd name="connsiteX10" fmla="*/ 6208923 w 7488832"/>
              <a:gd name="connsiteY10" fmla="*/ 0 h 1296144"/>
              <a:gd name="connsiteX11" fmla="*/ 6814837 w 7488832"/>
              <a:gd name="connsiteY11" fmla="*/ 0 h 1296144"/>
              <a:gd name="connsiteX12" fmla="*/ 7488832 w 7488832"/>
              <a:gd name="connsiteY12" fmla="*/ 0 h 1296144"/>
              <a:gd name="connsiteX13" fmla="*/ 7488832 w 7488832"/>
              <a:gd name="connsiteY13" fmla="*/ 635111 h 1296144"/>
              <a:gd name="connsiteX14" fmla="*/ 7488832 w 7488832"/>
              <a:gd name="connsiteY14" fmla="*/ 1296144 h 1296144"/>
              <a:gd name="connsiteX15" fmla="*/ 6658252 w 7488832"/>
              <a:gd name="connsiteY15" fmla="*/ 1296144 h 1296144"/>
              <a:gd name="connsiteX16" fmla="*/ 6127226 w 7488832"/>
              <a:gd name="connsiteY16" fmla="*/ 1296144 h 1296144"/>
              <a:gd name="connsiteX17" fmla="*/ 5371535 w 7488832"/>
              <a:gd name="connsiteY17" fmla="*/ 1296144 h 1296144"/>
              <a:gd name="connsiteX18" fmla="*/ 4540955 w 7488832"/>
              <a:gd name="connsiteY18" fmla="*/ 1296144 h 1296144"/>
              <a:gd name="connsiteX19" fmla="*/ 3935041 w 7488832"/>
              <a:gd name="connsiteY19" fmla="*/ 1296144 h 1296144"/>
              <a:gd name="connsiteX20" fmla="*/ 3179350 w 7488832"/>
              <a:gd name="connsiteY20" fmla="*/ 1296144 h 1296144"/>
              <a:gd name="connsiteX21" fmla="*/ 2648323 w 7488832"/>
              <a:gd name="connsiteY21" fmla="*/ 1296144 h 1296144"/>
              <a:gd name="connsiteX22" fmla="*/ 1892632 w 7488832"/>
              <a:gd name="connsiteY22" fmla="*/ 1296144 h 1296144"/>
              <a:gd name="connsiteX23" fmla="*/ 1286717 w 7488832"/>
              <a:gd name="connsiteY23" fmla="*/ 1296144 h 1296144"/>
              <a:gd name="connsiteX24" fmla="*/ 755691 w 7488832"/>
              <a:gd name="connsiteY24" fmla="*/ 1296144 h 1296144"/>
              <a:gd name="connsiteX25" fmla="*/ 0 w 7488832"/>
              <a:gd name="connsiteY25" fmla="*/ 1296144 h 1296144"/>
              <a:gd name="connsiteX26" fmla="*/ 0 w 7488832"/>
              <a:gd name="connsiteY26" fmla="*/ 635111 h 1296144"/>
              <a:gd name="connsiteX27" fmla="*/ 0 w 7488832"/>
              <a:gd name="connsiteY27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88832" h="1296144" fill="none" extrusionOk="0">
                <a:moveTo>
                  <a:pt x="0" y="0"/>
                </a:moveTo>
                <a:cubicBezTo>
                  <a:pt x="206237" y="-2242"/>
                  <a:pt x="389195" y="12761"/>
                  <a:pt x="680803" y="0"/>
                </a:cubicBezTo>
                <a:cubicBezTo>
                  <a:pt x="972411" y="-12761"/>
                  <a:pt x="1268279" y="20417"/>
                  <a:pt x="1436494" y="0"/>
                </a:cubicBezTo>
                <a:cubicBezTo>
                  <a:pt x="1604709" y="-20417"/>
                  <a:pt x="1895542" y="-16548"/>
                  <a:pt x="2042409" y="0"/>
                </a:cubicBezTo>
                <a:cubicBezTo>
                  <a:pt x="2189276" y="16548"/>
                  <a:pt x="2508055" y="-18293"/>
                  <a:pt x="2648323" y="0"/>
                </a:cubicBezTo>
                <a:cubicBezTo>
                  <a:pt x="2788591" y="18293"/>
                  <a:pt x="3180636" y="-23196"/>
                  <a:pt x="3329126" y="0"/>
                </a:cubicBezTo>
                <a:cubicBezTo>
                  <a:pt x="3477616" y="23196"/>
                  <a:pt x="3707596" y="-15508"/>
                  <a:pt x="3860152" y="0"/>
                </a:cubicBezTo>
                <a:cubicBezTo>
                  <a:pt x="4012708" y="15508"/>
                  <a:pt x="4253347" y="43"/>
                  <a:pt x="4391179" y="0"/>
                </a:cubicBezTo>
                <a:cubicBezTo>
                  <a:pt x="4529011" y="-43"/>
                  <a:pt x="4802188" y="18647"/>
                  <a:pt x="4997093" y="0"/>
                </a:cubicBezTo>
                <a:cubicBezTo>
                  <a:pt x="5191998" y="-18647"/>
                  <a:pt x="5376840" y="14127"/>
                  <a:pt x="5752785" y="0"/>
                </a:cubicBezTo>
                <a:cubicBezTo>
                  <a:pt x="6128730" y="-14127"/>
                  <a:pt x="6102960" y="-10268"/>
                  <a:pt x="6208923" y="0"/>
                </a:cubicBezTo>
                <a:cubicBezTo>
                  <a:pt x="6314886" y="10268"/>
                  <a:pt x="6523366" y="4210"/>
                  <a:pt x="6814837" y="0"/>
                </a:cubicBezTo>
                <a:cubicBezTo>
                  <a:pt x="7106308" y="-4210"/>
                  <a:pt x="7345151" y="4708"/>
                  <a:pt x="7488832" y="0"/>
                </a:cubicBezTo>
                <a:cubicBezTo>
                  <a:pt x="7492981" y="246664"/>
                  <a:pt x="7491305" y="351825"/>
                  <a:pt x="7488832" y="635111"/>
                </a:cubicBezTo>
                <a:cubicBezTo>
                  <a:pt x="7486359" y="918397"/>
                  <a:pt x="7492731" y="1158410"/>
                  <a:pt x="7488832" y="1296144"/>
                </a:cubicBezTo>
                <a:cubicBezTo>
                  <a:pt x="7322544" y="1290366"/>
                  <a:pt x="6888417" y="1295212"/>
                  <a:pt x="6658252" y="1296144"/>
                </a:cubicBezTo>
                <a:cubicBezTo>
                  <a:pt x="6428087" y="1297076"/>
                  <a:pt x="6255048" y="1287637"/>
                  <a:pt x="6127226" y="1296144"/>
                </a:cubicBezTo>
                <a:cubicBezTo>
                  <a:pt x="5999404" y="1304651"/>
                  <a:pt x="5579206" y="1268035"/>
                  <a:pt x="5371535" y="1296144"/>
                </a:cubicBezTo>
                <a:cubicBezTo>
                  <a:pt x="5163864" y="1324253"/>
                  <a:pt x="4785333" y="1289299"/>
                  <a:pt x="4540955" y="1296144"/>
                </a:cubicBezTo>
                <a:cubicBezTo>
                  <a:pt x="4296577" y="1302989"/>
                  <a:pt x="4226587" y="1310149"/>
                  <a:pt x="3935041" y="1296144"/>
                </a:cubicBezTo>
                <a:cubicBezTo>
                  <a:pt x="3643495" y="1282139"/>
                  <a:pt x="3517530" y="1321306"/>
                  <a:pt x="3179350" y="1296144"/>
                </a:cubicBezTo>
                <a:cubicBezTo>
                  <a:pt x="2841170" y="1270982"/>
                  <a:pt x="2770870" y="1295758"/>
                  <a:pt x="2648323" y="1296144"/>
                </a:cubicBezTo>
                <a:cubicBezTo>
                  <a:pt x="2525776" y="1296530"/>
                  <a:pt x="2108743" y="1291285"/>
                  <a:pt x="1892632" y="1296144"/>
                </a:cubicBezTo>
                <a:cubicBezTo>
                  <a:pt x="1676521" y="1301003"/>
                  <a:pt x="1554710" y="1293682"/>
                  <a:pt x="1286717" y="1296144"/>
                </a:cubicBezTo>
                <a:cubicBezTo>
                  <a:pt x="1018725" y="1298606"/>
                  <a:pt x="1015829" y="1315261"/>
                  <a:pt x="755691" y="1296144"/>
                </a:cubicBezTo>
                <a:cubicBezTo>
                  <a:pt x="495553" y="1277027"/>
                  <a:pt x="336249" y="1320917"/>
                  <a:pt x="0" y="1296144"/>
                </a:cubicBezTo>
                <a:cubicBezTo>
                  <a:pt x="26768" y="1076123"/>
                  <a:pt x="16598" y="853345"/>
                  <a:pt x="0" y="635111"/>
                </a:cubicBezTo>
                <a:cubicBezTo>
                  <a:pt x="-16598" y="416877"/>
                  <a:pt x="10831" y="176716"/>
                  <a:pt x="0" y="0"/>
                </a:cubicBezTo>
                <a:close/>
              </a:path>
              <a:path w="7488832" h="1296144" stroke="0" extrusionOk="0">
                <a:moveTo>
                  <a:pt x="0" y="0"/>
                </a:moveTo>
                <a:cubicBezTo>
                  <a:pt x="247160" y="13297"/>
                  <a:pt x="396532" y="15935"/>
                  <a:pt x="605915" y="0"/>
                </a:cubicBezTo>
                <a:cubicBezTo>
                  <a:pt x="815298" y="-15935"/>
                  <a:pt x="927405" y="550"/>
                  <a:pt x="1136941" y="0"/>
                </a:cubicBezTo>
                <a:cubicBezTo>
                  <a:pt x="1346477" y="-550"/>
                  <a:pt x="1595575" y="-13485"/>
                  <a:pt x="1817744" y="0"/>
                </a:cubicBezTo>
                <a:cubicBezTo>
                  <a:pt x="2039913" y="13485"/>
                  <a:pt x="2059945" y="-17304"/>
                  <a:pt x="2273882" y="0"/>
                </a:cubicBezTo>
                <a:cubicBezTo>
                  <a:pt x="2487819" y="17304"/>
                  <a:pt x="2677621" y="-12791"/>
                  <a:pt x="2879796" y="0"/>
                </a:cubicBezTo>
                <a:cubicBezTo>
                  <a:pt x="3081971" y="12791"/>
                  <a:pt x="3223187" y="-23231"/>
                  <a:pt x="3560599" y="0"/>
                </a:cubicBezTo>
                <a:cubicBezTo>
                  <a:pt x="3898011" y="23231"/>
                  <a:pt x="3983819" y="-12089"/>
                  <a:pt x="4241402" y="0"/>
                </a:cubicBezTo>
                <a:cubicBezTo>
                  <a:pt x="4498985" y="12089"/>
                  <a:pt x="4746387" y="-28375"/>
                  <a:pt x="4997093" y="0"/>
                </a:cubicBezTo>
                <a:cubicBezTo>
                  <a:pt x="5247799" y="28375"/>
                  <a:pt x="5284570" y="19422"/>
                  <a:pt x="5453231" y="0"/>
                </a:cubicBezTo>
                <a:cubicBezTo>
                  <a:pt x="5621892" y="-19422"/>
                  <a:pt x="5831168" y="-4088"/>
                  <a:pt x="6208923" y="0"/>
                </a:cubicBezTo>
                <a:cubicBezTo>
                  <a:pt x="6586678" y="4088"/>
                  <a:pt x="7087914" y="28299"/>
                  <a:pt x="7488832" y="0"/>
                </a:cubicBezTo>
                <a:cubicBezTo>
                  <a:pt x="7486813" y="308493"/>
                  <a:pt x="7471636" y="431648"/>
                  <a:pt x="7488832" y="673995"/>
                </a:cubicBezTo>
                <a:cubicBezTo>
                  <a:pt x="7506028" y="916343"/>
                  <a:pt x="7480060" y="1004221"/>
                  <a:pt x="7488832" y="1296144"/>
                </a:cubicBezTo>
                <a:cubicBezTo>
                  <a:pt x="7309938" y="1307224"/>
                  <a:pt x="7070244" y="1315156"/>
                  <a:pt x="6957806" y="1296144"/>
                </a:cubicBezTo>
                <a:cubicBezTo>
                  <a:pt x="6845368" y="1277132"/>
                  <a:pt x="6582639" y="1291299"/>
                  <a:pt x="6426779" y="1296144"/>
                </a:cubicBezTo>
                <a:cubicBezTo>
                  <a:pt x="6270919" y="1300989"/>
                  <a:pt x="5948555" y="1312556"/>
                  <a:pt x="5745977" y="1296144"/>
                </a:cubicBezTo>
                <a:cubicBezTo>
                  <a:pt x="5543399" y="1279732"/>
                  <a:pt x="5172082" y="1259238"/>
                  <a:pt x="4990285" y="1296144"/>
                </a:cubicBezTo>
                <a:cubicBezTo>
                  <a:pt x="4808488" y="1333050"/>
                  <a:pt x="4666709" y="1308785"/>
                  <a:pt x="4534147" y="1296144"/>
                </a:cubicBezTo>
                <a:cubicBezTo>
                  <a:pt x="4401585" y="1283503"/>
                  <a:pt x="4195761" y="1309024"/>
                  <a:pt x="4078009" y="1296144"/>
                </a:cubicBezTo>
                <a:cubicBezTo>
                  <a:pt x="3960257" y="1283264"/>
                  <a:pt x="3590277" y="1331554"/>
                  <a:pt x="3247430" y="1296144"/>
                </a:cubicBezTo>
                <a:cubicBezTo>
                  <a:pt x="2904583" y="1260734"/>
                  <a:pt x="2816758" y="1305878"/>
                  <a:pt x="2416850" y="1296144"/>
                </a:cubicBezTo>
                <a:cubicBezTo>
                  <a:pt x="2016942" y="1286410"/>
                  <a:pt x="2080741" y="1317973"/>
                  <a:pt x="1810936" y="1296144"/>
                </a:cubicBezTo>
                <a:cubicBezTo>
                  <a:pt x="1541131" y="1274315"/>
                  <a:pt x="1282363" y="1289103"/>
                  <a:pt x="1130133" y="1296144"/>
                </a:cubicBezTo>
                <a:cubicBezTo>
                  <a:pt x="977903" y="1303185"/>
                  <a:pt x="316463" y="1267023"/>
                  <a:pt x="0" y="1296144"/>
                </a:cubicBezTo>
                <a:cubicBezTo>
                  <a:pt x="13981" y="1018757"/>
                  <a:pt x="11872" y="787285"/>
                  <a:pt x="0" y="648072"/>
                </a:cubicBezTo>
                <a:cubicBezTo>
                  <a:pt x="-11872" y="508859"/>
                  <a:pt x="-21414" y="17614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2</a:t>
            </a:r>
            <a:r>
              <a:rPr lang="el-GR" sz="36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. 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Κουίζ με δοσμένες προτάσεις και επιλογή όσων θεωρούνται αληθείς</a:t>
            </a:r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FAECF45F-E20C-D36E-FE10-07868A7E1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894909"/>
              </p:ext>
            </p:extLst>
          </p:nvPr>
        </p:nvGraphicFramePr>
        <p:xfrm>
          <a:off x="-229158" y="2060848"/>
          <a:ext cx="4392488" cy="3284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Τίτλος 1">
            <a:extLst>
              <a:ext uri="{FF2B5EF4-FFF2-40B4-BE49-F238E27FC236}">
                <a16:creationId xmlns:a16="http://schemas.microsoft.com/office/drawing/2014/main" id="{3643A2C0-4EB4-5E55-D548-1A11DAF1AFB9}"/>
              </a:ext>
            </a:extLst>
          </p:cNvPr>
          <p:cNvSpPr txBox="1">
            <a:spLocks/>
          </p:cNvSpPr>
          <p:nvPr/>
        </p:nvSpPr>
        <p:spPr>
          <a:xfrm>
            <a:off x="4706401" y="1996786"/>
            <a:ext cx="6702919" cy="99236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l-GR" sz="3200" dirty="0">
                <a:ln w="0"/>
                <a:solidFill>
                  <a:srgbClr val="7030A0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Οι σωστές επιλογές μπορεί να είναι περισσότερες από μία!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A926E58C-501C-55D4-0169-B6A02AE8BB4F}"/>
              </a:ext>
            </a:extLst>
          </p:cNvPr>
          <p:cNvSpPr txBox="1">
            <a:spLocks/>
          </p:cNvSpPr>
          <p:nvPr/>
        </p:nvSpPr>
        <p:spPr>
          <a:xfrm>
            <a:off x="4374162" y="3556923"/>
            <a:ext cx="7760983" cy="60404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Οι δοσμένες απαντήσεις πρέπει να είναι ξεκάθαρα αληθείς ή ψευδείς: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551EA186-C252-7BDB-BEFC-CCED954AE5B5}"/>
              </a:ext>
            </a:extLst>
          </p:cNvPr>
          <p:cNvSpPr txBox="1">
            <a:spLocks/>
          </p:cNvSpPr>
          <p:nvPr/>
        </p:nvSpPr>
        <p:spPr>
          <a:xfrm>
            <a:off x="4439971" y="4728733"/>
            <a:ext cx="7760983" cy="978505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Οι σωστές επιλογές είναι: </a:t>
            </a: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1, 3, 4</a:t>
            </a: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. Η φάλαινα είναι αδύνατον να γεννά αυγά: Η απάντηση </a:t>
            </a:r>
            <a:r>
              <a:rPr lang="el-GR" sz="28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2</a:t>
            </a: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 είναι ξεκάθαρα  </a:t>
            </a: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ψευδής </a:t>
            </a:r>
            <a:r>
              <a:rPr lang="el-GR" sz="20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23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Graphic spid="6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49815A6C-5997-44C6-B5EE-CA7E29AB2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Avenir Next LT Pro"/>
            </a:endParaRPr>
          </a:p>
        </p:txBody>
      </p:sp>
      <p:pic>
        <p:nvPicPr>
          <p:cNvPr id="24" name="Picture 3" descr="Ιστός με συνδεδεμένες κουκκίδες">
            <a:extLst>
              <a:ext uri="{FF2B5EF4-FFF2-40B4-BE49-F238E27FC236}">
                <a16:creationId xmlns:a16="http://schemas.microsoft.com/office/drawing/2014/main" id="{17176B04-2401-C28C-F313-0AC4A715E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4" r="1" b="1"/>
          <a:stretch/>
        </p:blipFill>
        <p:spPr>
          <a:xfrm>
            <a:off x="20" y="903"/>
            <a:ext cx="12188804" cy="6856204"/>
          </a:xfrm>
          <a:prstGeom prst="rect">
            <a:avLst/>
          </a:prstGeom>
        </p:spPr>
      </p:pic>
      <p:sp>
        <p:nvSpPr>
          <p:cNvPr id="25" name="Oval 10">
            <a:extLst>
              <a:ext uri="{FF2B5EF4-FFF2-40B4-BE49-F238E27FC236}">
                <a16:creationId xmlns:a16="http://schemas.microsoft.com/office/drawing/2014/main" id="{CC3B9006-4406-4E2F-8B42-6A968FCC8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499" y="1168862"/>
            <a:ext cx="4526434" cy="452643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132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228440D7-CB10-B178-B2E8-F29E069F2474}"/>
              </a:ext>
            </a:extLst>
          </p:cNvPr>
          <p:cNvSpPr txBox="1">
            <a:spLocks/>
          </p:cNvSpPr>
          <p:nvPr/>
        </p:nvSpPr>
        <p:spPr>
          <a:xfrm>
            <a:off x="189756" y="105861"/>
            <a:ext cx="7920880" cy="1234907"/>
          </a:xfrm>
          <a:custGeom>
            <a:avLst/>
            <a:gdLst>
              <a:gd name="connsiteX0" fmla="*/ 0 w 7920880"/>
              <a:gd name="connsiteY0" fmla="*/ 0 h 1234907"/>
              <a:gd name="connsiteX1" fmla="*/ 580865 w 7920880"/>
              <a:gd name="connsiteY1" fmla="*/ 0 h 1234907"/>
              <a:gd name="connsiteX2" fmla="*/ 1161729 w 7920880"/>
              <a:gd name="connsiteY2" fmla="*/ 0 h 1234907"/>
              <a:gd name="connsiteX3" fmla="*/ 1821802 w 7920880"/>
              <a:gd name="connsiteY3" fmla="*/ 0 h 1234907"/>
              <a:gd name="connsiteX4" fmla="*/ 2323458 w 7920880"/>
              <a:gd name="connsiteY4" fmla="*/ 0 h 1234907"/>
              <a:gd name="connsiteX5" fmla="*/ 2825114 w 7920880"/>
              <a:gd name="connsiteY5" fmla="*/ 0 h 1234907"/>
              <a:gd name="connsiteX6" fmla="*/ 3405978 w 7920880"/>
              <a:gd name="connsiteY6" fmla="*/ 0 h 1234907"/>
              <a:gd name="connsiteX7" fmla="*/ 4145261 w 7920880"/>
              <a:gd name="connsiteY7" fmla="*/ 0 h 1234907"/>
              <a:gd name="connsiteX8" fmla="*/ 4567707 w 7920880"/>
              <a:gd name="connsiteY8" fmla="*/ 0 h 1234907"/>
              <a:gd name="connsiteX9" fmla="*/ 5148572 w 7920880"/>
              <a:gd name="connsiteY9" fmla="*/ 0 h 1234907"/>
              <a:gd name="connsiteX10" fmla="*/ 5808645 w 7920880"/>
              <a:gd name="connsiteY10" fmla="*/ 0 h 1234907"/>
              <a:gd name="connsiteX11" fmla="*/ 6389510 w 7920880"/>
              <a:gd name="connsiteY11" fmla="*/ 0 h 1234907"/>
              <a:gd name="connsiteX12" fmla="*/ 6970374 w 7920880"/>
              <a:gd name="connsiteY12" fmla="*/ 0 h 1234907"/>
              <a:gd name="connsiteX13" fmla="*/ 7920880 w 7920880"/>
              <a:gd name="connsiteY13" fmla="*/ 0 h 1234907"/>
              <a:gd name="connsiteX14" fmla="*/ 7920880 w 7920880"/>
              <a:gd name="connsiteY14" fmla="*/ 592755 h 1234907"/>
              <a:gd name="connsiteX15" fmla="*/ 7920880 w 7920880"/>
              <a:gd name="connsiteY15" fmla="*/ 1234907 h 1234907"/>
              <a:gd name="connsiteX16" fmla="*/ 7260807 w 7920880"/>
              <a:gd name="connsiteY16" fmla="*/ 1234907 h 1234907"/>
              <a:gd name="connsiteX17" fmla="*/ 6679942 w 7920880"/>
              <a:gd name="connsiteY17" fmla="*/ 1234907 h 1234907"/>
              <a:gd name="connsiteX18" fmla="*/ 5940660 w 7920880"/>
              <a:gd name="connsiteY18" fmla="*/ 1234907 h 1234907"/>
              <a:gd name="connsiteX19" fmla="*/ 5439004 w 7920880"/>
              <a:gd name="connsiteY19" fmla="*/ 1234907 h 1234907"/>
              <a:gd name="connsiteX20" fmla="*/ 4699722 w 7920880"/>
              <a:gd name="connsiteY20" fmla="*/ 1234907 h 1234907"/>
              <a:gd name="connsiteX21" fmla="*/ 4118858 w 7920880"/>
              <a:gd name="connsiteY21" fmla="*/ 1234907 h 1234907"/>
              <a:gd name="connsiteX22" fmla="*/ 3617202 w 7920880"/>
              <a:gd name="connsiteY22" fmla="*/ 1234907 h 1234907"/>
              <a:gd name="connsiteX23" fmla="*/ 3036337 w 7920880"/>
              <a:gd name="connsiteY23" fmla="*/ 1234907 h 1234907"/>
              <a:gd name="connsiteX24" fmla="*/ 2297055 w 7920880"/>
              <a:gd name="connsiteY24" fmla="*/ 1234907 h 1234907"/>
              <a:gd name="connsiteX25" fmla="*/ 1557773 w 7920880"/>
              <a:gd name="connsiteY25" fmla="*/ 1234907 h 1234907"/>
              <a:gd name="connsiteX26" fmla="*/ 818491 w 7920880"/>
              <a:gd name="connsiteY26" fmla="*/ 1234907 h 1234907"/>
              <a:gd name="connsiteX27" fmla="*/ 0 w 7920880"/>
              <a:gd name="connsiteY27" fmla="*/ 1234907 h 1234907"/>
              <a:gd name="connsiteX28" fmla="*/ 0 w 7920880"/>
              <a:gd name="connsiteY28" fmla="*/ 617454 h 1234907"/>
              <a:gd name="connsiteX29" fmla="*/ 0 w 7920880"/>
              <a:gd name="connsiteY29" fmla="*/ 0 h 123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20880" h="1234907" fill="none" extrusionOk="0">
                <a:moveTo>
                  <a:pt x="0" y="0"/>
                </a:moveTo>
                <a:cubicBezTo>
                  <a:pt x="274213" y="821"/>
                  <a:pt x="319512" y="25931"/>
                  <a:pt x="580865" y="0"/>
                </a:cubicBezTo>
                <a:cubicBezTo>
                  <a:pt x="842219" y="-25931"/>
                  <a:pt x="1016773" y="-19627"/>
                  <a:pt x="1161729" y="0"/>
                </a:cubicBezTo>
                <a:cubicBezTo>
                  <a:pt x="1306685" y="19627"/>
                  <a:pt x="1661909" y="-16084"/>
                  <a:pt x="1821802" y="0"/>
                </a:cubicBezTo>
                <a:cubicBezTo>
                  <a:pt x="1981695" y="16084"/>
                  <a:pt x="2210913" y="-6013"/>
                  <a:pt x="2323458" y="0"/>
                </a:cubicBezTo>
                <a:cubicBezTo>
                  <a:pt x="2436003" y="6013"/>
                  <a:pt x="2642559" y="10411"/>
                  <a:pt x="2825114" y="0"/>
                </a:cubicBezTo>
                <a:cubicBezTo>
                  <a:pt x="3007669" y="-10411"/>
                  <a:pt x="3271882" y="1806"/>
                  <a:pt x="3405978" y="0"/>
                </a:cubicBezTo>
                <a:cubicBezTo>
                  <a:pt x="3540074" y="-1806"/>
                  <a:pt x="3817340" y="-25526"/>
                  <a:pt x="4145261" y="0"/>
                </a:cubicBezTo>
                <a:cubicBezTo>
                  <a:pt x="4473182" y="25526"/>
                  <a:pt x="4376743" y="-14814"/>
                  <a:pt x="4567707" y="0"/>
                </a:cubicBezTo>
                <a:cubicBezTo>
                  <a:pt x="4758671" y="14814"/>
                  <a:pt x="4973383" y="15776"/>
                  <a:pt x="5148572" y="0"/>
                </a:cubicBezTo>
                <a:cubicBezTo>
                  <a:pt x="5323761" y="-15776"/>
                  <a:pt x="5673546" y="-10658"/>
                  <a:pt x="5808645" y="0"/>
                </a:cubicBezTo>
                <a:cubicBezTo>
                  <a:pt x="5943744" y="10658"/>
                  <a:pt x="6104063" y="12215"/>
                  <a:pt x="6389510" y="0"/>
                </a:cubicBezTo>
                <a:cubicBezTo>
                  <a:pt x="6674958" y="-12215"/>
                  <a:pt x="6761291" y="-16551"/>
                  <a:pt x="6970374" y="0"/>
                </a:cubicBezTo>
                <a:cubicBezTo>
                  <a:pt x="7179457" y="16551"/>
                  <a:pt x="7657323" y="-31080"/>
                  <a:pt x="7920880" y="0"/>
                </a:cubicBezTo>
                <a:cubicBezTo>
                  <a:pt x="7909597" y="186013"/>
                  <a:pt x="7907398" y="338973"/>
                  <a:pt x="7920880" y="592755"/>
                </a:cubicBezTo>
                <a:cubicBezTo>
                  <a:pt x="7934362" y="846537"/>
                  <a:pt x="7936774" y="1061457"/>
                  <a:pt x="7920880" y="1234907"/>
                </a:cubicBezTo>
                <a:cubicBezTo>
                  <a:pt x="7643556" y="1261890"/>
                  <a:pt x="7465697" y="1258227"/>
                  <a:pt x="7260807" y="1234907"/>
                </a:cubicBezTo>
                <a:cubicBezTo>
                  <a:pt x="7055917" y="1211587"/>
                  <a:pt x="6922916" y="1226441"/>
                  <a:pt x="6679942" y="1234907"/>
                </a:cubicBezTo>
                <a:cubicBezTo>
                  <a:pt x="6436968" y="1243373"/>
                  <a:pt x="6196120" y="1205346"/>
                  <a:pt x="5940660" y="1234907"/>
                </a:cubicBezTo>
                <a:cubicBezTo>
                  <a:pt x="5685200" y="1264468"/>
                  <a:pt x="5677037" y="1237867"/>
                  <a:pt x="5439004" y="1234907"/>
                </a:cubicBezTo>
                <a:cubicBezTo>
                  <a:pt x="5200971" y="1231947"/>
                  <a:pt x="4914719" y="1212592"/>
                  <a:pt x="4699722" y="1234907"/>
                </a:cubicBezTo>
                <a:cubicBezTo>
                  <a:pt x="4484725" y="1257222"/>
                  <a:pt x="4393386" y="1243747"/>
                  <a:pt x="4118858" y="1234907"/>
                </a:cubicBezTo>
                <a:cubicBezTo>
                  <a:pt x="3844330" y="1226067"/>
                  <a:pt x="3770616" y="1227021"/>
                  <a:pt x="3617202" y="1234907"/>
                </a:cubicBezTo>
                <a:cubicBezTo>
                  <a:pt x="3463788" y="1242793"/>
                  <a:pt x="3312302" y="1252540"/>
                  <a:pt x="3036337" y="1234907"/>
                </a:cubicBezTo>
                <a:cubicBezTo>
                  <a:pt x="2760373" y="1217274"/>
                  <a:pt x="2476408" y="1261637"/>
                  <a:pt x="2297055" y="1234907"/>
                </a:cubicBezTo>
                <a:cubicBezTo>
                  <a:pt x="2117702" y="1208177"/>
                  <a:pt x="1873049" y="1220131"/>
                  <a:pt x="1557773" y="1234907"/>
                </a:cubicBezTo>
                <a:cubicBezTo>
                  <a:pt x="1242497" y="1249683"/>
                  <a:pt x="995142" y="1245321"/>
                  <a:pt x="818491" y="1234907"/>
                </a:cubicBezTo>
                <a:cubicBezTo>
                  <a:pt x="641840" y="1224493"/>
                  <a:pt x="254800" y="1268199"/>
                  <a:pt x="0" y="1234907"/>
                </a:cubicBezTo>
                <a:cubicBezTo>
                  <a:pt x="-7557" y="953181"/>
                  <a:pt x="-16355" y="905660"/>
                  <a:pt x="0" y="617454"/>
                </a:cubicBezTo>
                <a:cubicBezTo>
                  <a:pt x="16355" y="329248"/>
                  <a:pt x="-27698" y="307925"/>
                  <a:pt x="0" y="0"/>
                </a:cubicBezTo>
                <a:close/>
              </a:path>
              <a:path w="7920880" h="1234907" stroke="0" extrusionOk="0">
                <a:moveTo>
                  <a:pt x="0" y="0"/>
                </a:moveTo>
                <a:cubicBezTo>
                  <a:pt x="269095" y="-4673"/>
                  <a:pt x="434474" y="-27544"/>
                  <a:pt x="580865" y="0"/>
                </a:cubicBezTo>
                <a:cubicBezTo>
                  <a:pt x="727257" y="27544"/>
                  <a:pt x="880702" y="-18349"/>
                  <a:pt x="1082520" y="0"/>
                </a:cubicBezTo>
                <a:cubicBezTo>
                  <a:pt x="1284338" y="18349"/>
                  <a:pt x="1439882" y="27443"/>
                  <a:pt x="1742594" y="0"/>
                </a:cubicBezTo>
                <a:cubicBezTo>
                  <a:pt x="2045306" y="-27443"/>
                  <a:pt x="1989612" y="-11038"/>
                  <a:pt x="2165041" y="0"/>
                </a:cubicBezTo>
                <a:cubicBezTo>
                  <a:pt x="2340470" y="11038"/>
                  <a:pt x="2557225" y="-5437"/>
                  <a:pt x="2745905" y="0"/>
                </a:cubicBezTo>
                <a:cubicBezTo>
                  <a:pt x="2934585" y="5437"/>
                  <a:pt x="3226765" y="22377"/>
                  <a:pt x="3405978" y="0"/>
                </a:cubicBezTo>
                <a:cubicBezTo>
                  <a:pt x="3585191" y="-22377"/>
                  <a:pt x="3841489" y="-15473"/>
                  <a:pt x="4066052" y="0"/>
                </a:cubicBezTo>
                <a:cubicBezTo>
                  <a:pt x="4290615" y="15473"/>
                  <a:pt x="4474073" y="29034"/>
                  <a:pt x="4805334" y="0"/>
                </a:cubicBezTo>
                <a:cubicBezTo>
                  <a:pt x="5136595" y="-29034"/>
                  <a:pt x="5058488" y="16560"/>
                  <a:pt x="5227781" y="0"/>
                </a:cubicBezTo>
                <a:cubicBezTo>
                  <a:pt x="5397074" y="-16560"/>
                  <a:pt x="5678543" y="-14310"/>
                  <a:pt x="5967063" y="0"/>
                </a:cubicBezTo>
                <a:cubicBezTo>
                  <a:pt x="6255583" y="14310"/>
                  <a:pt x="6541124" y="31038"/>
                  <a:pt x="6785554" y="0"/>
                </a:cubicBezTo>
                <a:cubicBezTo>
                  <a:pt x="7029984" y="-31038"/>
                  <a:pt x="7450273" y="8405"/>
                  <a:pt x="7920880" y="0"/>
                </a:cubicBezTo>
                <a:cubicBezTo>
                  <a:pt x="7942680" y="250519"/>
                  <a:pt x="7901338" y="361070"/>
                  <a:pt x="7920880" y="592755"/>
                </a:cubicBezTo>
                <a:cubicBezTo>
                  <a:pt x="7940422" y="824440"/>
                  <a:pt x="7930691" y="1051078"/>
                  <a:pt x="7920880" y="1234907"/>
                </a:cubicBezTo>
                <a:cubicBezTo>
                  <a:pt x="7733044" y="1241973"/>
                  <a:pt x="7530179" y="1227616"/>
                  <a:pt x="7419224" y="1234907"/>
                </a:cubicBezTo>
                <a:cubicBezTo>
                  <a:pt x="7308269" y="1242198"/>
                  <a:pt x="7062322" y="1241989"/>
                  <a:pt x="6759151" y="1234907"/>
                </a:cubicBezTo>
                <a:cubicBezTo>
                  <a:pt x="6455980" y="1227825"/>
                  <a:pt x="6206145" y="1204353"/>
                  <a:pt x="6019869" y="1234907"/>
                </a:cubicBezTo>
                <a:cubicBezTo>
                  <a:pt x="5833593" y="1265461"/>
                  <a:pt x="5792219" y="1224767"/>
                  <a:pt x="5597422" y="1234907"/>
                </a:cubicBezTo>
                <a:cubicBezTo>
                  <a:pt x="5402625" y="1245047"/>
                  <a:pt x="5352988" y="1223541"/>
                  <a:pt x="5174975" y="1234907"/>
                </a:cubicBezTo>
                <a:cubicBezTo>
                  <a:pt x="4996962" y="1246273"/>
                  <a:pt x="4693730" y="1243690"/>
                  <a:pt x="4356484" y="1234907"/>
                </a:cubicBezTo>
                <a:cubicBezTo>
                  <a:pt x="4019238" y="1226124"/>
                  <a:pt x="3812659" y="1247473"/>
                  <a:pt x="3537993" y="1234907"/>
                </a:cubicBezTo>
                <a:cubicBezTo>
                  <a:pt x="3263327" y="1222341"/>
                  <a:pt x="3114375" y="1232067"/>
                  <a:pt x="2957129" y="1234907"/>
                </a:cubicBezTo>
                <a:cubicBezTo>
                  <a:pt x="2799883" y="1237747"/>
                  <a:pt x="2438356" y="1207739"/>
                  <a:pt x="2297055" y="1234907"/>
                </a:cubicBezTo>
                <a:cubicBezTo>
                  <a:pt x="2155754" y="1262075"/>
                  <a:pt x="1868437" y="1207241"/>
                  <a:pt x="1716191" y="1234907"/>
                </a:cubicBezTo>
                <a:cubicBezTo>
                  <a:pt x="1563945" y="1262573"/>
                  <a:pt x="1190208" y="1246891"/>
                  <a:pt x="1056117" y="1234907"/>
                </a:cubicBezTo>
                <a:cubicBezTo>
                  <a:pt x="922026" y="1222923"/>
                  <a:pt x="333631" y="1188317"/>
                  <a:pt x="0" y="1234907"/>
                </a:cubicBezTo>
                <a:cubicBezTo>
                  <a:pt x="19530" y="982291"/>
                  <a:pt x="28858" y="845328"/>
                  <a:pt x="0" y="654501"/>
                </a:cubicBezTo>
                <a:cubicBezTo>
                  <a:pt x="-28858" y="463674"/>
                  <a:pt x="31950" y="199811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3</a:t>
            </a:r>
            <a:r>
              <a:rPr lang="el-GR" sz="36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. 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Κουίζ με ανολοκλήρωτες προτάσεις και επιλογή της κατάλληλης λέξης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226AA-744C-A8BE-4BBA-EF748826BC5E}"/>
              </a:ext>
            </a:extLst>
          </p:cNvPr>
          <p:cNvSpPr txBox="1"/>
          <p:nvPr/>
        </p:nvSpPr>
        <p:spPr>
          <a:xfrm>
            <a:off x="7638183" y="1559781"/>
            <a:ext cx="31664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i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Στους </a:t>
            </a:r>
            <a:r>
              <a:rPr lang="el-GR" sz="3200" b="1" i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0</a:t>
            </a:r>
            <a:r>
              <a:rPr lang="el-GR" sz="2400" b="1" i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°C</a:t>
            </a:r>
            <a:r>
              <a:rPr lang="el-GR" sz="2400" b="1" i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 , το καθαρό νερό γίνεται…</a:t>
            </a:r>
          </a:p>
          <a:p>
            <a:endParaRPr lang="el-GR" b="1" dirty="0">
              <a:solidFill>
                <a:schemeClr val="accent5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</a:rPr>
              <a:t> </a:t>
            </a:r>
            <a:endParaRPr lang="el-GR" dirty="0"/>
          </a:p>
        </p:txBody>
      </p:sp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C3A8AEB1-C350-E745-6F15-0785BFEB1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652443"/>
              </p:ext>
            </p:extLst>
          </p:nvPr>
        </p:nvGraphicFramePr>
        <p:xfrm>
          <a:off x="7512206" y="2595235"/>
          <a:ext cx="3384376" cy="209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Τίτλος 1">
            <a:extLst>
              <a:ext uri="{FF2B5EF4-FFF2-40B4-BE49-F238E27FC236}">
                <a16:creationId xmlns:a16="http://schemas.microsoft.com/office/drawing/2014/main" id="{214B2B94-ACB5-C8C2-B61F-64321DC12CA1}"/>
              </a:ext>
            </a:extLst>
          </p:cNvPr>
          <p:cNvSpPr txBox="1">
            <a:spLocks/>
          </p:cNvSpPr>
          <p:nvPr/>
        </p:nvSpPr>
        <p:spPr>
          <a:xfrm>
            <a:off x="309935" y="2017647"/>
            <a:ext cx="6360541" cy="1234906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Μία μόνο από τις 2 λέξεις συμπληρώνει σωστά την πρόταση!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95186757-9034-71AB-C39A-A67062EDBF1D}"/>
              </a:ext>
            </a:extLst>
          </p:cNvPr>
          <p:cNvSpPr txBox="1">
            <a:spLocks/>
          </p:cNvSpPr>
          <p:nvPr/>
        </p:nvSpPr>
        <p:spPr>
          <a:xfrm>
            <a:off x="250989" y="3819924"/>
            <a:ext cx="6419487" cy="1234906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</a:rPr>
              <a:t>Οι 2 λέξεις έχουν αντίθετο ή αντίστροφο νόημα.</a:t>
            </a:r>
          </a:p>
        </p:txBody>
      </p:sp>
    </p:spTree>
    <p:extLst>
      <p:ext uri="{BB962C8B-B14F-4D97-AF65-F5344CB8AC3E}">
        <p14:creationId xmlns:p14="http://schemas.microsoft.com/office/powerpoint/2010/main" val="28044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DA2760-42D6-4503-A465-8A5FD8079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>
                                            <p:graphicEl>
                                              <a:dgm id="{59DA2760-42D6-4503-A465-8A5FD8079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9CFB5D-E355-4D8B-89C2-3F34961A3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">
                                            <p:graphicEl>
                                              <a:dgm id="{889CFB5D-E355-4D8B-89C2-3F34961A38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Graphic spid="9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B501C111-121A-A81E-6411-5CA6AE31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548680"/>
            <a:ext cx="8037983" cy="2376264"/>
          </a:xfrm>
        </p:spPr>
        <p:txBody>
          <a:bodyPr>
            <a:normAutofit fontScale="90000"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2400" dirty="0">
                <a:latin typeface="Candara Light" panose="020E0502030303020204" pitchFamily="34" charset="0"/>
              </a:rPr>
              <a:t>Σε αυτό το μάθημα, θα ασχοληθούμε με το </a:t>
            </a:r>
            <a:r>
              <a:rPr lang="el-GR" sz="24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k Free" panose="03080402000500000000" pitchFamily="66" charset="0"/>
              </a:rPr>
              <a:t>κουίζ πολλαπλής επιλογής</a:t>
            </a:r>
            <a:r>
              <a:rPr lang="el-GR" sz="2400" dirty="0">
                <a:latin typeface="Candara Light" panose="020E0502030303020204" pitchFamily="34" charset="0"/>
              </a:rPr>
              <a:t>. Θα κατασκευάσουμε κουίζ στα οποία θα δίνεται μία ερώτηση και θα ακολουθούν </a:t>
            </a:r>
            <a:r>
              <a:rPr lang="el-GR" sz="24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πιθανές απαντήσεις. </a:t>
            </a:r>
            <a:r>
              <a:rPr lang="el-GR" sz="32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</a:rPr>
              <a:t>Μία</a:t>
            </a:r>
            <a:r>
              <a:rPr lang="el-GR" sz="3200" dirty="0">
                <a:latin typeface="Candara Light" panose="020E0502030303020204" pitchFamily="34" charset="0"/>
              </a:rPr>
              <a:t> </a:t>
            </a:r>
            <a:r>
              <a:rPr lang="el-GR" sz="2400" dirty="0">
                <a:latin typeface="Candara Light" panose="020E0502030303020204" pitchFamily="34" charset="0"/>
              </a:rPr>
              <a:t>μόνο θα είναι η </a:t>
            </a:r>
            <a:r>
              <a:rPr lang="el-GR" sz="24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</a:rPr>
              <a:t>σωστή</a:t>
            </a:r>
            <a:r>
              <a:rPr lang="el-GR" sz="2400" dirty="0">
                <a:latin typeface="Candara Light" panose="020E0502030303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E084D-A0B1-1963-F705-097A5A9A8EF7}"/>
              </a:ext>
            </a:extLst>
          </p:cNvPr>
          <p:cNvSpPr txBox="1"/>
          <p:nvPr/>
        </p:nvSpPr>
        <p:spPr>
          <a:xfrm>
            <a:off x="549796" y="3645024"/>
            <a:ext cx="7848872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chemeClr val="bg1"/>
                </a:solidFill>
                <a:latin typeface="Candara Light" panose="020E0502030303020204" pitchFamily="34" charset="0"/>
                <a:ea typeface="+mj-ea"/>
                <a:cs typeface="Times New Roman" panose="02020603050405020304" pitchFamily="18" charset="0"/>
              </a:rPr>
              <a:t>Πόσες θα είναι οι πιθανές απαντήσεις; Δεν υπάρχει περιορισμός, συνήθως, όμως, ο αριθμός κυμαίνεται </a:t>
            </a:r>
            <a:r>
              <a:rPr lang="el-GR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  <a:ea typeface="+mj-ea"/>
                <a:cs typeface="Times New Roman" panose="02020603050405020304" pitchFamily="18" charset="0"/>
              </a:rPr>
              <a:t>μεταξύ 3 ή 5 απαντήσεων</a:t>
            </a:r>
            <a:r>
              <a:rPr lang="el-GR" b="1" dirty="0">
                <a:solidFill>
                  <a:schemeClr val="bg1"/>
                </a:solidFill>
                <a:latin typeface="Candara Light" panose="020E0502030303020204" pitchFamily="34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72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FA7943EC-1A82-5E10-C05E-625A0C368E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98194" y="1617268"/>
            <a:ext cx="3640833" cy="520080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Φτιάχνω το δικό μου κουίζ!</a:t>
            </a:r>
          </a:p>
        </p:txBody>
      </p:sp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8948465" y="1316360"/>
            <a:ext cx="3240360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5209C-D8E2-DC3F-B31B-3CB38BA70EDF}"/>
              </a:ext>
            </a:extLst>
          </p:cNvPr>
          <p:cNvSpPr txBox="1"/>
          <p:nvPr/>
        </p:nvSpPr>
        <p:spPr>
          <a:xfrm>
            <a:off x="2107173" y="2025774"/>
            <a:ext cx="9852249" cy="103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l-GR" sz="1800" b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Με βάση το κεφάλαιο 13 </a:t>
            </a:r>
            <a:r>
              <a:rPr lang="el-GR" sz="1800" b="1" i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Τα βουνά της Ελλάδας</a:t>
            </a:r>
            <a:r>
              <a:rPr lang="el-GR" sz="1800" b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 από τη Γεωγραφία μου, δημιουργώ 3 ερωτήσεις για κουίζ και προτείνω 4 πιθανές απαντήσεις. Προσοχή! Μόνο μία από αυτές θα είναι η σωστή!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33972" y="3342002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33972" y="4407171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33972" y="5205576"/>
            <a:ext cx="1656184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832" y="444011"/>
            <a:ext cx="9649072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b="1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800" b="1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949438" y="609545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800645" y="280720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9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8948465" y="1316360"/>
            <a:ext cx="3240360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241984" y="1963216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222537" y="3325839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221320" y="4149080"/>
            <a:ext cx="1656184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832" y="444011"/>
            <a:ext cx="9649072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b="1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800" b="1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949438" y="609545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 rot="161475">
            <a:off x="10800645" y="280720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88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8948465" y="1316360"/>
            <a:ext cx="3240360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241984" y="1963216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222537" y="3325839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221320" y="4149080"/>
            <a:ext cx="1656184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832" y="444011"/>
            <a:ext cx="9649072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b="1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800" b="1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949438" y="609545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 rot="161475">
            <a:off x="10800645" y="280720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58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5778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The Hand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973E1D-0F58-1347-520D-3E7C9042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813" y="804227"/>
            <a:ext cx="4104456" cy="3289521"/>
          </a:xfrm>
        </p:spPr>
        <p:txBody>
          <a:bodyPr anchor="b">
            <a:normAutofit fontScale="90000"/>
          </a:bodyPr>
          <a:lstStyle/>
          <a:p>
            <a:pPr algn="just">
              <a:lnSpc>
                <a:spcPct val="114000"/>
              </a:lnSpc>
            </a:pPr>
            <a:r>
              <a:rPr lang="el-GR" sz="27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Το λογισμικό </a:t>
            </a:r>
            <a:r>
              <a:rPr lang="el-GR" sz="3600">
                <a:solidFill>
                  <a:schemeClr val="accent3">
                    <a:lumMod val="50000"/>
                  </a:schemeClr>
                </a:solidFill>
              </a:rPr>
              <a:t>Wordwall </a:t>
            </a:r>
            <a:r>
              <a:rPr lang="el-GR" sz="27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είναι ένα πρόγραμμα που δίνει την ευκαιρία στους χρήστες να δημιουργήσουν </a:t>
            </a:r>
            <a:r>
              <a:rPr lang="el-GR" sz="2700" b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εκπαιδευτικό υλικό</a:t>
            </a:r>
            <a:r>
              <a:rPr lang="el-GR" sz="27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. Μία μορφή εκπαιδευτικού υλικού είναι και το </a:t>
            </a:r>
            <a:r>
              <a:rPr lang="el-GR" sz="4000" b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κουίζ</a:t>
            </a:r>
            <a:r>
              <a:rPr lang="el-GR" sz="27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. </a:t>
            </a:r>
            <a:endParaRPr lang="el-GR" sz="27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B7422E-C7D6-6A98-90D6-8A9E28CC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180" y="4635694"/>
            <a:ext cx="4420112" cy="203366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34000"/>
              </a:lnSpc>
            </a:pPr>
            <a:r>
              <a:rPr lang="el-GR" sz="24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+mj-ea"/>
                <a:cs typeface="+mj-cs"/>
              </a:rPr>
              <a:t>Σε αυτό το μάθημα, θα γίνουμε εμείς οι </a:t>
            </a:r>
            <a:r>
              <a:rPr lang="el-GR" sz="3400" b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+mj-ea"/>
                <a:cs typeface="+mj-cs"/>
              </a:rPr>
              <a:t>δημιουργοί ερωτήσεων, </a:t>
            </a:r>
            <a:r>
              <a:rPr lang="el-GR" sz="24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+mj-ea"/>
                <a:cs typeface="+mj-cs"/>
              </a:rPr>
              <a:t>ενώ οι συμμαθητές και οι συμμαθήτριές μας θα γίνουν οι </a:t>
            </a:r>
            <a:r>
              <a:rPr lang="el-GR" sz="2400" b="1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nk Free" panose="03080402000500000000" pitchFamily="66" charset="0"/>
                <a:ea typeface="+mj-ea"/>
                <a:cs typeface="+mj-cs"/>
              </a:rPr>
              <a:t>παίκτες</a:t>
            </a:r>
            <a:r>
              <a:rPr lang="el-GR" sz="24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+mj-ea"/>
                <a:cs typeface="+mj-cs"/>
              </a:rPr>
              <a:t> που θα πρέπει να βρουν τη </a:t>
            </a:r>
            <a:r>
              <a:rPr lang="el-GR" sz="2400" b="1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tx2">
                      <a:lumMod val="25000"/>
                      <a:lumOff val="75000"/>
                      <a:alpha val="60000"/>
                    </a:schemeClr>
                  </a:glow>
                </a:effectLst>
                <a:latin typeface="Ink Free" panose="03080402000500000000" pitchFamily="66" charset="0"/>
                <a:ea typeface="+mj-ea"/>
                <a:cs typeface="+mj-cs"/>
              </a:rPr>
              <a:t>σωστή απάντηση</a:t>
            </a:r>
            <a:r>
              <a:rPr lang="el-GR" sz="24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+mj-ea"/>
                <a:cs typeface="+mj-cs"/>
              </a:rPr>
              <a:t>!</a:t>
            </a:r>
            <a:endParaRPr lang="el-GR" sz="24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  <a:ea typeface="+mj-ea"/>
              <a:cs typeface="+mj-cs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106" y="4409012"/>
            <a:ext cx="3473815" cy="27425"/>
          </a:xfrm>
          <a:custGeom>
            <a:avLst/>
            <a:gdLst>
              <a:gd name="connsiteX0" fmla="*/ 0 w 3473815"/>
              <a:gd name="connsiteY0" fmla="*/ 0 h 27425"/>
              <a:gd name="connsiteX1" fmla="*/ 660025 w 3473815"/>
              <a:gd name="connsiteY1" fmla="*/ 0 h 27425"/>
              <a:gd name="connsiteX2" fmla="*/ 1354788 w 3473815"/>
              <a:gd name="connsiteY2" fmla="*/ 0 h 27425"/>
              <a:gd name="connsiteX3" fmla="*/ 2084289 w 3473815"/>
              <a:gd name="connsiteY3" fmla="*/ 0 h 27425"/>
              <a:gd name="connsiteX4" fmla="*/ 2813790 w 3473815"/>
              <a:gd name="connsiteY4" fmla="*/ 0 h 27425"/>
              <a:gd name="connsiteX5" fmla="*/ 3473815 w 3473815"/>
              <a:gd name="connsiteY5" fmla="*/ 0 h 27425"/>
              <a:gd name="connsiteX6" fmla="*/ 3473815 w 3473815"/>
              <a:gd name="connsiteY6" fmla="*/ 27425 h 27425"/>
              <a:gd name="connsiteX7" fmla="*/ 2709576 w 3473815"/>
              <a:gd name="connsiteY7" fmla="*/ 27425 h 27425"/>
              <a:gd name="connsiteX8" fmla="*/ 1945336 w 3473815"/>
              <a:gd name="connsiteY8" fmla="*/ 27425 h 27425"/>
              <a:gd name="connsiteX9" fmla="*/ 1250573 w 3473815"/>
              <a:gd name="connsiteY9" fmla="*/ 27425 h 27425"/>
              <a:gd name="connsiteX10" fmla="*/ 0 w 3473815"/>
              <a:gd name="connsiteY10" fmla="*/ 27425 h 27425"/>
              <a:gd name="connsiteX11" fmla="*/ 0 w 3473815"/>
              <a:gd name="connsiteY11" fmla="*/ 0 h 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3815" h="27425" fill="none" extrusionOk="0">
                <a:moveTo>
                  <a:pt x="0" y="0"/>
                </a:moveTo>
                <a:cubicBezTo>
                  <a:pt x="161871" y="-3057"/>
                  <a:pt x="345246" y="-30282"/>
                  <a:pt x="660025" y="0"/>
                </a:cubicBezTo>
                <a:cubicBezTo>
                  <a:pt x="974805" y="30282"/>
                  <a:pt x="1062429" y="23410"/>
                  <a:pt x="1354788" y="0"/>
                </a:cubicBezTo>
                <a:cubicBezTo>
                  <a:pt x="1647147" y="-23410"/>
                  <a:pt x="1877755" y="16424"/>
                  <a:pt x="2084289" y="0"/>
                </a:cubicBezTo>
                <a:cubicBezTo>
                  <a:pt x="2290823" y="-16424"/>
                  <a:pt x="2455658" y="-7471"/>
                  <a:pt x="2813790" y="0"/>
                </a:cubicBezTo>
                <a:cubicBezTo>
                  <a:pt x="3171922" y="7471"/>
                  <a:pt x="3238512" y="-4152"/>
                  <a:pt x="3473815" y="0"/>
                </a:cubicBezTo>
                <a:cubicBezTo>
                  <a:pt x="3472613" y="13155"/>
                  <a:pt x="3473021" y="17291"/>
                  <a:pt x="3473815" y="27425"/>
                </a:cubicBezTo>
                <a:cubicBezTo>
                  <a:pt x="3192620" y="62093"/>
                  <a:pt x="3062727" y="25225"/>
                  <a:pt x="2709576" y="27425"/>
                </a:cubicBezTo>
                <a:cubicBezTo>
                  <a:pt x="2356425" y="29625"/>
                  <a:pt x="2294105" y="33564"/>
                  <a:pt x="1945336" y="27425"/>
                </a:cubicBezTo>
                <a:cubicBezTo>
                  <a:pt x="1596567" y="21286"/>
                  <a:pt x="1452150" y="941"/>
                  <a:pt x="1250573" y="27425"/>
                </a:cubicBezTo>
                <a:cubicBezTo>
                  <a:pt x="1048996" y="53909"/>
                  <a:pt x="487005" y="-6152"/>
                  <a:pt x="0" y="27425"/>
                </a:cubicBezTo>
                <a:cubicBezTo>
                  <a:pt x="-890" y="19175"/>
                  <a:pt x="-127" y="6901"/>
                  <a:pt x="0" y="0"/>
                </a:cubicBezTo>
                <a:close/>
              </a:path>
              <a:path w="3473815" h="27425" stroke="0" extrusionOk="0">
                <a:moveTo>
                  <a:pt x="0" y="0"/>
                </a:moveTo>
                <a:cubicBezTo>
                  <a:pt x="229092" y="-15829"/>
                  <a:pt x="352554" y="9493"/>
                  <a:pt x="660025" y="0"/>
                </a:cubicBezTo>
                <a:cubicBezTo>
                  <a:pt x="967496" y="-9493"/>
                  <a:pt x="971560" y="7868"/>
                  <a:pt x="1250573" y="0"/>
                </a:cubicBezTo>
                <a:cubicBezTo>
                  <a:pt x="1529586" y="-7868"/>
                  <a:pt x="1721545" y="15281"/>
                  <a:pt x="2014813" y="0"/>
                </a:cubicBezTo>
                <a:cubicBezTo>
                  <a:pt x="2308081" y="-15281"/>
                  <a:pt x="2466202" y="30409"/>
                  <a:pt x="2674838" y="0"/>
                </a:cubicBezTo>
                <a:cubicBezTo>
                  <a:pt x="2883475" y="-30409"/>
                  <a:pt x="3115286" y="-29665"/>
                  <a:pt x="3473815" y="0"/>
                </a:cubicBezTo>
                <a:cubicBezTo>
                  <a:pt x="3472925" y="9856"/>
                  <a:pt x="3473180" y="21592"/>
                  <a:pt x="3473815" y="27425"/>
                </a:cubicBezTo>
                <a:cubicBezTo>
                  <a:pt x="3172296" y="41729"/>
                  <a:pt x="2948725" y="-2833"/>
                  <a:pt x="2779052" y="27425"/>
                </a:cubicBezTo>
                <a:cubicBezTo>
                  <a:pt x="2609379" y="57683"/>
                  <a:pt x="2167712" y="9002"/>
                  <a:pt x="2014813" y="27425"/>
                </a:cubicBezTo>
                <a:cubicBezTo>
                  <a:pt x="1861914" y="45848"/>
                  <a:pt x="1641169" y="19903"/>
                  <a:pt x="1424264" y="27425"/>
                </a:cubicBezTo>
                <a:cubicBezTo>
                  <a:pt x="1207359" y="34947"/>
                  <a:pt x="1001323" y="9418"/>
                  <a:pt x="729501" y="27425"/>
                </a:cubicBezTo>
                <a:cubicBezTo>
                  <a:pt x="457679" y="45432"/>
                  <a:pt x="225894" y="13883"/>
                  <a:pt x="0" y="27425"/>
                </a:cubicBezTo>
                <a:cubicBezTo>
                  <a:pt x="629" y="21359"/>
                  <a:pt x="-729" y="7723"/>
                  <a:pt x="0" y="0"/>
                </a:cubicBezTo>
                <a:close/>
              </a:path>
            </a:pathLst>
          </a:custGeom>
          <a:solidFill>
            <a:srgbClr val="A629E7"/>
          </a:solidFill>
          <a:ln w="38100" cap="rnd">
            <a:solidFill>
              <a:srgbClr val="A6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The Hand"/>
            </a:endParaRPr>
          </a:p>
        </p:txBody>
      </p:sp>
      <p:pic>
        <p:nvPicPr>
          <p:cNvPr id="4" name="Picture 3" descr="Μπλε αφηρημένο μοτίβο ακουαρέλας σε λευκό φόντο">
            <a:extLst>
              <a:ext uri="{FF2B5EF4-FFF2-40B4-BE49-F238E27FC236}">
                <a16:creationId xmlns:a16="http://schemas.microsoft.com/office/drawing/2014/main" id="{D77A20F9-619F-B0F1-F578-25167CA98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2906" r="20140" b="-1"/>
          <a:stretch/>
        </p:blipFill>
        <p:spPr>
          <a:xfrm>
            <a:off x="5310319" y="903"/>
            <a:ext cx="6876984" cy="685620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28" name="Picture 4" descr="Wordwall Logo - PNG Logo Vector Brand Downloads (SVG, EPS)">
            <a:extLst>
              <a:ext uri="{FF2B5EF4-FFF2-40B4-BE49-F238E27FC236}">
                <a16:creationId xmlns:a16="http://schemas.microsoft.com/office/drawing/2014/main" id="{CC2EF092-3EAC-05B8-23C4-2616B6A1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83" y="1412776"/>
            <a:ext cx="6483503" cy="50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1764" y="404664"/>
            <a:ext cx="8424935" cy="1466500"/>
          </a:xfrm>
        </p:spPr>
        <p:txBody>
          <a:bodyPr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el-GR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Τι </a:t>
            </a:r>
            <a:r>
              <a:rPr lang="el-GR" sz="3200" dirty="0">
                <a:latin typeface="Century Gothic" panose="020B0502020202020204" pitchFamily="34" charset="0"/>
              </a:rPr>
              <a:t>σκεφτόμαστε ακούγοντας ή βλέποντας</a:t>
            </a:r>
            <a:r>
              <a:rPr lang="el-GR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τη λέξη </a:t>
            </a:r>
            <a:r>
              <a:rPr lang="el-GR" sz="4800" dirty="0">
                <a:ln w="12700">
                  <a:solidFill>
                    <a:srgbClr val="E4029E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50800" stA="55000" endA="300" endPos="29000" dir="5400000" sy="-100000" algn="bl" rotWithShape="0"/>
                </a:effectLst>
                <a:latin typeface="Century Gothic" panose="020B0502020202020204" pitchFamily="34" charset="0"/>
              </a:rPr>
              <a:t>κουίζ (</a:t>
            </a:r>
            <a:r>
              <a:rPr lang="en-US" sz="4800" dirty="0">
                <a:ln w="12700">
                  <a:solidFill>
                    <a:srgbClr val="E4029E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50800" stA="55000" endA="300" endPos="29000" dir="5400000" sy="-100000" algn="bl" rotWithShape="0"/>
                </a:effectLst>
                <a:latin typeface="Century Gothic" panose="020B0502020202020204" pitchFamily="34" charset="0"/>
              </a:rPr>
              <a:t>quiz)</a:t>
            </a:r>
            <a:r>
              <a:rPr lang="el-GR" sz="4800" dirty="0">
                <a:ln w="12700">
                  <a:solidFill>
                    <a:srgbClr val="E4029E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50800" stA="55000" endA="300" endPos="29000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el-GR" sz="3200" dirty="0">
                <a:latin typeface="Century Gothic" panose="020B0502020202020204" pitchFamily="34" charset="0"/>
              </a:rPr>
              <a:t>;</a:t>
            </a:r>
          </a:p>
        </p:txBody>
      </p:sp>
      <p:pic>
        <p:nvPicPr>
          <p:cNvPr id="7" name="Θέση περιεχομένου 6" descr="Εικόνα που περιέχει ζωγραφιά, clipart, εικονογράφηση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id="{E39413F6-F426-2142-1B0B-7A259D2A1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60182"/>
            <a:ext cx="7790048" cy="4609845"/>
          </a:xfrm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Επάνω προβολή της υπηρεσίας &quot;καφέ&quot; με το φυτό, λευκό πληκτρολόγιο, καφές σε λευκό κούπα, σημειωματάριο και πένα">
            <a:extLst>
              <a:ext uri="{FF2B5EF4-FFF2-40B4-BE49-F238E27FC236}">
                <a16:creationId xmlns:a16="http://schemas.microsoft.com/office/drawing/2014/main" id="{D20DE013-D0EE-00BA-25D8-87909B822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t="1799" b="15175"/>
          <a:stretch/>
        </p:blipFill>
        <p:spPr>
          <a:xfrm>
            <a:off x="20" y="1785"/>
            <a:ext cx="12188805" cy="6856215"/>
          </a:xfrm>
          <a:custGeom>
            <a:avLst/>
            <a:gdLst/>
            <a:ahLst/>
            <a:cxnLst/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4628129" y="6857999"/>
                </a:lnTo>
                <a:lnTo>
                  <a:pt x="4734519" y="6819371"/>
                </a:lnTo>
                <a:cubicBezTo>
                  <a:pt x="4938119" y="6741181"/>
                  <a:pt x="5132935" y="6652933"/>
                  <a:pt x="5315781" y="6551721"/>
                </a:cubicBezTo>
                <a:cubicBezTo>
                  <a:pt x="6619811" y="5830059"/>
                  <a:pt x="6364610" y="4934281"/>
                  <a:pt x="6058656" y="3948664"/>
                </a:cubicBezTo>
                <a:cubicBezTo>
                  <a:pt x="5601502" y="2476708"/>
                  <a:pt x="4958009" y="1222984"/>
                  <a:pt x="2540911" y="827627"/>
                </a:cubicBezTo>
                <a:cubicBezTo>
                  <a:pt x="1760946" y="699982"/>
                  <a:pt x="986522" y="591203"/>
                  <a:pt x="238021" y="541759"/>
                </a:cubicBezTo>
                <a:lnTo>
                  <a:pt x="0" y="529223"/>
                </a:lnTo>
                <a:close/>
              </a:path>
            </a:pathLst>
          </a:cu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B7422E-C7D6-6A98-90D6-8A9E28CC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4" y="4941168"/>
            <a:ext cx="4650729" cy="1024899"/>
          </a:xfrm>
        </p:spPr>
        <p:txBody>
          <a:bodyPr anchor="b">
            <a:normAutofit fontScale="92500"/>
          </a:bodyPr>
          <a:lstStyle/>
          <a:p>
            <a:pPr algn="l"/>
            <a:r>
              <a:rPr lang="el-GR" b="1" dirty="0">
                <a:latin typeface="Century Gothic" panose="020B0502020202020204" pitchFamily="34" charset="0"/>
              </a:rPr>
              <a:t>Πώς δουλεύει το 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Wordwall</a:t>
            </a:r>
            <a:r>
              <a:rPr lang="en-US" dirty="0">
                <a:latin typeface="Ink Free" panose="03080402000500000000" pitchFamily="66" charset="0"/>
              </a:rPr>
              <a:t> </a:t>
            </a:r>
            <a:r>
              <a:rPr lang="el-GR" sz="2800" b="1" dirty="0">
                <a:latin typeface="Century Gothic" panose="020B0502020202020204" pitchFamily="34" charset="0"/>
              </a:rPr>
              <a:t>;</a:t>
            </a:r>
          </a:p>
        </p:txBody>
      </p:sp>
      <p:pic>
        <p:nvPicPr>
          <p:cNvPr id="2050" name="Picture 2" descr="Wordwall - Wordwall updated their cover photo.">
            <a:extLst>
              <a:ext uri="{FF2B5EF4-FFF2-40B4-BE49-F238E27FC236}">
                <a16:creationId xmlns:a16="http://schemas.microsoft.com/office/drawing/2014/main" id="{5809CEF4-5625-3AA5-3643-1B9F167BB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723604" y="2492896"/>
            <a:ext cx="4570809" cy="21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03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7234" y="1168517"/>
            <a:ext cx="4888292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629E7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3789" y="4409267"/>
            <a:ext cx="3241706" cy="27432"/>
          </a:xfrm>
          <a:custGeom>
            <a:avLst/>
            <a:gdLst>
              <a:gd name="connsiteX0" fmla="*/ 0 w 3241706"/>
              <a:gd name="connsiteY0" fmla="*/ 0 h 27432"/>
              <a:gd name="connsiteX1" fmla="*/ 615924 w 3241706"/>
              <a:gd name="connsiteY1" fmla="*/ 0 h 27432"/>
              <a:gd name="connsiteX2" fmla="*/ 1264265 w 3241706"/>
              <a:gd name="connsiteY2" fmla="*/ 0 h 27432"/>
              <a:gd name="connsiteX3" fmla="*/ 1945024 w 3241706"/>
              <a:gd name="connsiteY3" fmla="*/ 0 h 27432"/>
              <a:gd name="connsiteX4" fmla="*/ 2625782 w 3241706"/>
              <a:gd name="connsiteY4" fmla="*/ 0 h 27432"/>
              <a:gd name="connsiteX5" fmla="*/ 3241706 w 3241706"/>
              <a:gd name="connsiteY5" fmla="*/ 0 h 27432"/>
              <a:gd name="connsiteX6" fmla="*/ 3241706 w 3241706"/>
              <a:gd name="connsiteY6" fmla="*/ 27432 h 27432"/>
              <a:gd name="connsiteX7" fmla="*/ 2528531 w 3241706"/>
              <a:gd name="connsiteY7" fmla="*/ 27432 h 27432"/>
              <a:gd name="connsiteX8" fmla="*/ 1815355 w 3241706"/>
              <a:gd name="connsiteY8" fmla="*/ 27432 h 27432"/>
              <a:gd name="connsiteX9" fmla="*/ 1167014 w 3241706"/>
              <a:gd name="connsiteY9" fmla="*/ 27432 h 27432"/>
              <a:gd name="connsiteX10" fmla="*/ 0 w 3241706"/>
              <a:gd name="connsiteY10" fmla="*/ 27432 h 27432"/>
              <a:gd name="connsiteX11" fmla="*/ 0 w 3241706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1706" h="27432" fill="none" extrusionOk="0">
                <a:moveTo>
                  <a:pt x="0" y="0"/>
                </a:moveTo>
                <a:cubicBezTo>
                  <a:pt x="288507" y="-12458"/>
                  <a:pt x="442870" y="-27397"/>
                  <a:pt x="615924" y="0"/>
                </a:cubicBezTo>
                <a:cubicBezTo>
                  <a:pt x="788978" y="27397"/>
                  <a:pt x="1059384" y="-23919"/>
                  <a:pt x="1264265" y="0"/>
                </a:cubicBezTo>
                <a:cubicBezTo>
                  <a:pt x="1469146" y="23919"/>
                  <a:pt x="1609681" y="25145"/>
                  <a:pt x="1945024" y="0"/>
                </a:cubicBezTo>
                <a:cubicBezTo>
                  <a:pt x="2280367" y="-25145"/>
                  <a:pt x="2336068" y="-32302"/>
                  <a:pt x="2625782" y="0"/>
                </a:cubicBezTo>
                <a:cubicBezTo>
                  <a:pt x="2915496" y="32302"/>
                  <a:pt x="2979708" y="5653"/>
                  <a:pt x="3241706" y="0"/>
                </a:cubicBezTo>
                <a:cubicBezTo>
                  <a:pt x="3240540" y="7395"/>
                  <a:pt x="3241751" y="21864"/>
                  <a:pt x="3241706" y="27432"/>
                </a:cubicBezTo>
                <a:cubicBezTo>
                  <a:pt x="2893402" y="32640"/>
                  <a:pt x="2687436" y="45921"/>
                  <a:pt x="2528531" y="27432"/>
                </a:cubicBezTo>
                <a:cubicBezTo>
                  <a:pt x="2369627" y="8943"/>
                  <a:pt x="2159184" y="27891"/>
                  <a:pt x="1815355" y="27432"/>
                </a:cubicBezTo>
                <a:cubicBezTo>
                  <a:pt x="1471526" y="26973"/>
                  <a:pt x="1402114" y="53216"/>
                  <a:pt x="1167014" y="27432"/>
                </a:cubicBezTo>
                <a:cubicBezTo>
                  <a:pt x="931914" y="1648"/>
                  <a:pt x="234368" y="-1517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1706" h="27432" stroke="0" extrusionOk="0">
                <a:moveTo>
                  <a:pt x="0" y="0"/>
                </a:moveTo>
                <a:cubicBezTo>
                  <a:pt x="249423" y="4867"/>
                  <a:pt x="366498" y="14976"/>
                  <a:pt x="615924" y="0"/>
                </a:cubicBezTo>
                <a:cubicBezTo>
                  <a:pt x="865350" y="-14976"/>
                  <a:pt x="1004932" y="-25403"/>
                  <a:pt x="1167014" y="0"/>
                </a:cubicBezTo>
                <a:cubicBezTo>
                  <a:pt x="1329096" y="25403"/>
                  <a:pt x="1615663" y="-2190"/>
                  <a:pt x="1880189" y="0"/>
                </a:cubicBezTo>
                <a:cubicBezTo>
                  <a:pt x="2144716" y="2190"/>
                  <a:pt x="2326986" y="3514"/>
                  <a:pt x="2496114" y="0"/>
                </a:cubicBezTo>
                <a:cubicBezTo>
                  <a:pt x="2665242" y="-3514"/>
                  <a:pt x="2929942" y="-27051"/>
                  <a:pt x="3241706" y="0"/>
                </a:cubicBezTo>
                <a:cubicBezTo>
                  <a:pt x="3241899" y="12649"/>
                  <a:pt x="3240718" y="17989"/>
                  <a:pt x="3241706" y="27432"/>
                </a:cubicBezTo>
                <a:cubicBezTo>
                  <a:pt x="3016473" y="36630"/>
                  <a:pt x="2789435" y="40314"/>
                  <a:pt x="2593365" y="27432"/>
                </a:cubicBezTo>
                <a:cubicBezTo>
                  <a:pt x="2397295" y="14550"/>
                  <a:pt x="2212786" y="59486"/>
                  <a:pt x="1880189" y="27432"/>
                </a:cubicBezTo>
                <a:cubicBezTo>
                  <a:pt x="1547592" y="-4622"/>
                  <a:pt x="1463095" y="1006"/>
                  <a:pt x="1329099" y="27432"/>
                </a:cubicBezTo>
                <a:cubicBezTo>
                  <a:pt x="1195103" y="53859"/>
                  <a:pt x="885656" y="35169"/>
                  <a:pt x="680758" y="27432"/>
                </a:cubicBezTo>
                <a:cubicBezTo>
                  <a:pt x="475860" y="19695"/>
                  <a:pt x="329809" y="42844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629E7"/>
          </a:solidFill>
          <a:ln w="38100" cap="rnd">
            <a:solidFill>
              <a:srgbClr val="A6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Εικόνα που περιέχει κείμενο, στιγμιότυπο οθόνης, γραμματοσειρά, λειτουργικό σύστ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7026E6F-9EE5-8055-F591-0EC7E06F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35" r="22535"/>
          <a:stretch/>
        </p:blipFill>
        <p:spPr>
          <a:xfrm>
            <a:off x="928955" y="640080"/>
            <a:ext cx="4875595" cy="5480941"/>
          </a:xfrm>
          <a:custGeom>
            <a:avLst/>
            <a:gdLst>
              <a:gd name="connsiteX0" fmla="*/ 0 w 4875595"/>
              <a:gd name="connsiteY0" fmla="*/ 0 h 5480941"/>
              <a:gd name="connsiteX1" fmla="*/ 599002 w 4875595"/>
              <a:gd name="connsiteY1" fmla="*/ 0 h 5480941"/>
              <a:gd name="connsiteX2" fmla="*/ 1295515 w 4875595"/>
              <a:gd name="connsiteY2" fmla="*/ 0 h 5480941"/>
              <a:gd name="connsiteX3" fmla="*/ 1894517 w 4875595"/>
              <a:gd name="connsiteY3" fmla="*/ 0 h 5480941"/>
              <a:gd name="connsiteX4" fmla="*/ 2688542 w 4875595"/>
              <a:gd name="connsiteY4" fmla="*/ 0 h 5480941"/>
              <a:gd name="connsiteX5" fmla="*/ 3287544 w 4875595"/>
              <a:gd name="connsiteY5" fmla="*/ 0 h 5480941"/>
              <a:gd name="connsiteX6" fmla="*/ 3984058 w 4875595"/>
              <a:gd name="connsiteY6" fmla="*/ 0 h 5480941"/>
              <a:gd name="connsiteX7" fmla="*/ 4875595 w 4875595"/>
              <a:gd name="connsiteY7" fmla="*/ 0 h 5480941"/>
              <a:gd name="connsiteX8" fmla="*/ 4875595 w 4875595"/>
              <a:gd name="connsiteY8" fmla="*/ 520689 h 5480941"/>
              <a:gd name="connsiteX9" fmla="*/ 4875595 w 4875595"/>
              <a:gd name="connsiteY9" fmla="*/ 1260616 h 5480941"/>
              <a:gd name="connsiteX10" fmla="*/ 4875595 w 4875595"/>
              <a:gd name="connsiteY10" fmla="*/ 1836115 h 5480941"/>
              <a:gd name="connsiteX11" fmla="*/ 4875595 w 4875595"/>
              <a:gd name="connsiteY11" fmla="*/ 2576042 h 5480941"/>
              <a:gd name="connsiteX12" fmla="*/ 4875595 w 4875595"/>
              <a:gd name="connsiteY12" fmla="*/ 3261160 h 5480941"/>
              <a:gd name="connsiteX13" fmla="*/ 4875595 w 4875595"/>
              <a:gd name="connsiteY13" fmla="*/ 4001087 h 5480941"/>
              <a:gd name="connsiteX14" fmla="*/ 4875595 w 4875595"/>
              <a:gd name="connsiteY14" fmla="*/ 4795823 h 5480941"/>
              <a:gd name="connsiteX15" fmla="*/ 4875595 w 4875595"/>
              <a:gd name="connsiteY15" fmla="*/ 5480941 h 5480941"/>
              <a:gd name="connsiteX16" fmla="*/ 4325349 w 4875595"/>
              <a:gd name="connsiteY16" fmla="*/ 5480941 h 5480941"/>
              <a:gd name="connsiteX17" fmla="*/ 3531324 w 4875595"/>
              <a:gd name="connsiteY17" fmla="*/ 5480941 h 5480941"/>
              <a:gd name="connsiteX18" fmla="*/ 2834810 w 4875595"/>
              <a:gd name="connsiteY18" fmla="*/ 5480941 h 5480941"/>
              <a:gd name="connsiteX19" fmla="*/ 2138297 w 4875595"/>
              <a:gd name="connsiteY19" fmla="*/ 5480941 h 5480941"/>
              <a:gd name="connsiteX20" fmla="*/ 1588051 w 4875595"/>
              <a:gd name="connsiteY20" fmla="*/ 5480941 h 5480941"/>
              <a:gd name="connsiteX21" fmla="*/ 842781 w 4875595"/>
              <a:gd name="connsiteY21" fmla="*/ 5480941 h 5480941"/>
              <a:gd name="connsiteX22" fmla="*/ 0 w 4875595"/>
              <a:gd name="connsiteY22" fmla="*/ 5480941 h 5480941"/>
              <a:gd name="connsiteX23" fmla="*/ 0 w 4875595"/>
              <a:gd name="connsiteY23" fmla="*/ 4795823 h 5480941"/>
              <a:gd name="connsiteX24" fmla="*/ 0 w 4875595"/>
              <a:gd name="connsiteY24" fmla="*/ 4275134 h 5480941"/>
              <a:gd name="connsiteX25" fmla="*/ 0 w 4875595"/>
              <a:gd name="connsiteY25" fmla="*/ 3644826 h 5480941"/>
              <a:gd name="connsiteX26" fmla="*/ 0 w 4875595"/>
              <a:gd name="connsiteY26" fmla="*/ 3014518 h 5480941"/>
              <a:gd name="connsiteX27" fmla="*/ 0 w 4875595"/>
              <a:gd name="connsiteY27" fmla="*/ 2219781 h 5480941"/>
              <a:gd name="connsiteX28" fmla="*/ 0 w 4875595"/>
              <a:gd name="connsiteY28" fmla="*/ 1589473 h 5480941"/>
              <a:gd name="connsiteX29" fmla="*/ 0 w 4875595"/>
              <a:gd name="connsiteY29" fmla="*/ 1013974 h 5480941"/>
              <a:gd name="connsiteX30" fmla="*/ 0 w 4875595"/>
              <a:gd name="connsiteY30" fmla="*/ 0 h 54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75595" h="5480941" fill="none" extrusionOk="0">
                <a:moveTo>
                  <a:pt x="0" y="0"/>
                </a:moveTo>
                <a:cubicBezTo>
                  <a:pt x="289721" y="23180"/>
                  <a:pt x="420819" y="3210"/>
                  <a:pt x="599002" y="0"/>
                </a:cubicBezTo>
                <a:cubicBezTo>
                  <a:pt x="777185" y="-3210"/>
                  <a:pt x="970042" y="-32875"/>
                  <a:pt x="1295515" y="0"/>
                </a:cubicBezTo>
                <a:cubicBezTo>
                  <a:pt x="1620988" y="32875"/>
                  <a:pt x="1675858" y="25490"/>
                  <a:pt x="1894517" y="0"/>
                </a:cubicBezTo>
                <a:cubicBezTo>
                  <a:pt x="2113176" y="-25490"/>
                  <a:pt x="2469874" y="16914"/>
                  <a:pt x="2688542" y="0"/>
                </a:cubicBezTo>
                <a:cubicBezTo>
                  <a:pt x="2907210" y="-16914"/>
                  <a:pt x="2990205" y="24691"/>
                  <a:pt x="3287544" y="0"/>
                </a:cubicBezTo>
                <a:cubicBezTo>
                  <a:pt x="3584883" y="-24691"/>
                  <a:pt x="3729272" y="28424"/>
                  <a:pt x="3984058" y="0"/>
                </a:cubicBezTo>
                <a:cubicBezTo>
                  <a:pt x="4238844" y="-28424"/>
                  <a:pt x="4670575" y="31734"/>
                  <a:pt x="4875595" y="0"/>
                </a:cubicBezTo>
                <a:cubicBezTo>
                  <a:pt x="4887920" y="144850"/>
                  <a:pt x="4862548" y="386944"/>
                  <a:pt x="4875595" y="520689"/>
                </a:cubicBezTo>
                <a:cubicBezTo>
                  <a:pt x="4888642" y="654434"/>
                  <a:pt x="4842687" y="913753"/>
                  <a:pt x="4875595" y="1260616"/>
                </a:cubicBezTo>
                <a:cubicBezTo>
                  <a:pt x="4908503" y="1607479"/>
                  <a:pt x="4880042" y="1621094"/>
                  <a:pt x="4875595" y="1836115"/>
                </a:cubicBezTo>
                <a:cubicBezTo>
                  <a:pt x="4871148" y="2051136"/>
                  <a:pt x="4862730" y="2215883"/>
                  <a:pt x="4875595" y="2576042"/>
                </a:cubicBezTo>
                <a:cubicBezTo>
                  <a:pt x="4888460" y="2936201"/>
                  <a:pt x="4842643" y="3079688"/>
                  <a:pt x="4875595" y="3261160"/>
                </a:cubicBezTo>
                <a:cubicBezTo>
                  <a:pt x="4908547" y="3442632"/>
                  <a:pt x="4854830" y="3633018"/>
                  <a:pt x="4875595" y="4001087"/>
                </a:cubicBezTo>
                <a:cubicBezTo>
                  <a:pt x="4896360" y="4369156"/>
                  <a:pt x="4882033" y="4493035"/>
                  <a:pt x="4875595" y="4795823"/>
                </a:cubicBezTo>
                <a:cubicBezTo>
                  <a:pt x="4869157" y="5098611"/>
                  <a:pt x="4885471" y="5183131"/>
                  <a:pt x="4875595" y="5480941"/>
                </a:cubicBezTo>
                <a:cubicBezTo>
                  <a:pt x="4634278" y="5500335"/>
                  <a:pt x="4440293" y="5505448"/>
                  <a:pt x="4325349" y="5480941"/>
                </a:cubicBezTo>
                <a:cubicBezTo>
                  <a:pt x="4210405" y="5456434"/>
                  <a:pt x="3745846" y="5467910"/>
                  <a:pt x="3531324" y="5480941"/>
                </a:cubicBezTo>
                <a:cubicBezTo>
                  <a:pt x="3316802" y="5493972"/>
                  <a:pt x="3047633" y="5458330"/>
                  <a:pt x="2834810" y="5480941"/>
                </a:cubicBezTo>
                <a:cubicBezTo>
                  <a:pt x="2621987" y="5503552"/>
                  <a:pt x="2338921" y="5495432"/>
                  <a:pt x="2138297" y="5480941"/>
                </a:cubicBezTo>
                <a:cubicBezTo>
                  <a:pt x="1937673" y="5466450"/>
                  <a:pt x="1722152" y="5491992"/>
                  <a:pt x="1588051" y="5480941"/>
                </a:cubicBezTo>
                <a:cubicBezTo>
                  <a:pt x="1453950" y="5469890"/>
                  <a:pt x="1177807" y="5507089"/>
                  <a:pt x="842781" y="5480941"/>
                </a:cubicBezTo>
                <a:cubicBezTo>
                  <a:pt x="507755" y="5454794"/>
                  <a:pt x="277147" y="5506916"/>
                  <a:pt x="0" y="5480941"/>
                </a:cubicBezTo>
                <a:cubicBezTo>
                  <a:pt x="-23868" y="5181599"/>
                  <a:pt x="-28921" y="5030527"/>
                  <a:pt x="0" y="4795823"/>
                </a:cubicBezTo>
                <a:cubicBezTo>
                  <a:pt x="28921" y="4561119"/>
                  <a:pt x="8443" y="4439965"/>
                  <a:pt x="0" y="4275134"/>
                </a:cubicBezTo>
                <a:cubicBezTo>
                  <a:pt x="-8443" y="4110303"/>
                  <a:pt x="-13097" y="3851266"/>
                  <a:pt x="0" y="3644826"/>
                </a:cubicBezTo>
                <a:cubicBezTo>
                  <a:pt x="13097" y="3438386"/>
                  <a:pt x="-24661" y="3185003"/>
                  <a:pt x="0" y="3014518"/>
                </a:cubicBezTo>
                <a:cubicBezTo>
                  <a:pt x="24661" y="2844033"/>
                  <a:pt x="19987" y="2386042"/>
                  <a:pt x="0" y="2219781"/>
                </a:cubicBezTo>
                <a:cubicBezTo>
                  <a:pt x="-19987" y="2053520"/>
                  <a:pt x="-14631" y="1716098"/>
                  <a:pt x="0" y="1589473"/>
                </a:cubicBezTo>
                <a:cubicBezTo>
                  <a:pt x="14631" y="1462848"/>
                  <a:pt x="21495" y="1291082"/>
                  <a:pt x="0" y="1013974"/>
                </a:cubicBezTo>
                <a:cubicBezTo>
                  <a:pt x="-21495" y="736866"/>
                  <a:pt x="21582" y="446867"/>
                  <a:pt x="0" y="0"/>
                </a:cubicBezTo>
                <a:close/>
              </a:path>
              <a:path w="4875595" h="5480941" stroke="0" extrusionOk="0">
                <a:moveTo>
                  <a:pt x="0" y="0"/>
                </a:moveTo>
                <a:cubicBezTo>
                  <a:pt x="322052" y="-35037"/>
                  <a:pt x="487846" y="20077"/>
                  <a:pt x="794025" y="0"/>
                </a:cubicBezTo>
                <a:cubicBezTo>
                  <a:pt x="1100204" y="-20077"/>
                  <a:pt x="1093985" y="7660"/>
                  <a:pt x="1344271" y="0"/>
                </a:cubicBezTo>
                <a:cubicBezTo>
                  <a:pt x="1594557" y="-7660"/>
                  <a:pt x="1673036" y="7478"/>
                  <a:pt x="1992029" y="0"/>
                </a:cubicBezTo>
                <a:cubicBezTo>
                  <a:pt x="2311022" y="-7478"/>
                  <a:pt x="2463660" y="296"/>
                  <a:pt x="2688542" y="0"/>
                </a:cubicBezTo>
                <a:cubicBezTo>
                  <a:pt x="2913424" y="-296"/>
                  <a:pt x="3244454" y="36674"/>
                  <a:pt x="3433812" y="0"/>
                </a:cubicBezTo>
                <a:cubicBezTo>
                  <a:pt x="3623170" y="-36674"/>
                  <a:pt x="3712958" y="-18055"/>
                  <a:pt x="3984058" y="0"/>
                </a:cubicBezTo>
                <a:cubicBezTo>
                  <a:pt x="4255158" y="18055"/>
                  <a:pt x="4590881" y="11821"/>
                  <a:pt x="4875595" y="0"/>
                </a:cubicBezTo>
                <a:cubicBezTo>
                  <a:pt x="4895689" y="228494"/>
                  <a:pt x="4854982" y="389864"/>
                  <a:pt x="4875595" y="575499"/>
                </a:cubicBezTo>
                <a:cubicBezTo>
                  <a:pt x="4896208" y="761134"/>
                  <a:pt x="4888265" y="955083"/>
                  <a:pt x="4875595" y="1260616"/>
                </a:cubicBezTo>
                <a:cubicBezTo>
                  <a:pt x="4862925" y="1566149"/>
                  <a:pt x="4859008" y="1635089"/>
                  <a:pt x="4875595" y="1781306"/>
                </a:cubicBezTo>
                <a:cubicBezTo>
                  <a:pt x="4892183" y="1927523"/>
                  <a:pt x="4843024" y="2163136"/>
                  <a:pt x="4875595" y="2521233"/>
                </a:cubicBezTo>
                <a:cubicBezTo>
                  <a:pt x="4908166" y="2879330"/>
                  <a:pt x="4890281" y="2805736"/>
                  <a:pt x="4875595" y="3041922"/>
                </a:cubicBezTo>
                <a:cubicBezTo>
                  <a:pt x="4860909" y="3278108"/>
                  <a:pt x="4896271" y="3375162"/>
                  <a:pt x="4875595" y="3617421"/>
                </a:cubicBezTo>
                <a:cubicBezTo>
                  <a:pt x="4854919" y="3859680"/>
                  <a:pt x="4894618" y="4033759"/>
                  <a:pt x="4875595" y="4192920"/>
                </a:cubicBezTo>
                <a:cubicBezTo>
                  <a:pt x="4856572" y="4352081"/>
                  <a:pt x="4854048" y="4608025"/>
                  <a:pt x="4875595" y="4878037"/>
                </a:cubicBezTo>
                <a:cubicBezTo>
                  <a:pt x="4897142" y="5148049"/>
                  <a:pt x="4868428" y="5353836"/>
                  <a:pt x="4875595" y="5480941"/>
                </a:cubicBezTo>
                <a:cubicBezTo>
                  <a:pt x="4624270" y="5508043"/>
                  <a:pt x="4467170" y="5491431"/>
                  <a:pt x="4179081" y="5480941"/>
                </a:cubicBezTo>
                <a:cubicBezTo>
                  <a:pt x="3890992" y="5470451"/>
                  <a:pt x="3840544" y="5451935"/>
                  <a:pt x="3531324" y="5480941"/>
                </a:cubicBezTo>
                <a:cubicBezTo>
                  <a:pt x="3222104" y="5509947"/>
                  <a:pt x="3093762" y="5487443"/>
                  <a:pt x="2737298" y="5480941"/>
                </a:cubicBezTo>
                <a:cubicBezTo>
                  <a:pt x="2380834" y="5474439"/>
                  <a:pt x="2282004" y="5476774"/>
                  <a:pt x="2089541" y="5480941"/>
                </a:cubicBezTo>
                <a:cubicBezTo>
                  <a:pt x="1897078" y="5485108"/>
                  <a:pt x="1478293" y="5474749"/>
                  <a:pt x="1295515" y="5480941"/>
                </a:cubicBezTo>
                <a:cubicBezTo>
                  <a:pt x="1112737" y="5487133"/>
                  <a:pt x="779661" y="5492407"/>
                  <a:pt x="599002" y="5480941"/>
                </a:cubicBezTo>
                <a:cubicBezTo>
                  <a:pt x="418343" y="5469475"/>
                  <a:pt x="196402" y="5462940"/>
                  <a:pt x="0" y="5480941"/>
                </a:cubicBezTo>
                <a:cubicBezTo>
                  <a:pt x="-30286" y="5278586"/>
                  <a:pt x="-15798" y="5038880"/>
                  <a:pt x="0" y="4850633"/>
                </a:cubicBezTo>
                <a:cubicBezTo>
                  <a:pt x="15798" y="4662386"/>
                  <a:pt x="-27636" y="4352579"/>
                  <a:pt x="0" y="4165515"/>
                </a:cubicBezTo>
                <a:cubicBezTo>
                  <a:pt x="27636" y="3978451"/>
                  <a:pt x="-18081" y="3875966"/>
                  <a:pt x="0" y="3590016"/>
                </a:cubicBezTo>
                <a:cubicBezTo>
                  <a:pt x="18081" y="3304066"/>
                  <a:pt x="17195" y="3001861"/>
                  <a:pt x="0" y="2850089"/>
                </a:cubicBezTo>
                <a:cubicBezTo>
                  <a:pt x="-17195" y="2698317"/>
                  <a:pt x="-9552" y="2425227"/>
                  <a:pt x="0" y="2274591"/>
                </a:cubicBezTo>
                <a:cubicBezTo>
                  <a:pt x="9552" y="2123955"/>
                  <a:pt x="2303" y="1814116"/>
                  <a:pt x="0" y="1534663"/>
                </a:cubicBezTo>
                <a:cubicBezTo>
                  <a:pt x="-2303" y="1255210"/>
                  <a:pt x="8768" y="1159172"/>
                  <a:pt x="0" y="904355"/>
                </a:cubicBezTo>
                <a:cubicBezTo>
                  <a:pt x="-8768" y="649538"/>
                  <a:pt x="-623" y="307156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80780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797AA471-B8BF-E1AA-D837-89E94FE1BD8E}"/>
              </a:ext>
            </a:extLst>
          </p:cNvPr>
          <p:cNvSpPr txBox="1">
            <a:spLocks/>
          </p:cNvSpPr>
          <p:nvPr/>
        </p:nvSpPr>
        <p:spPr>
          <a:xfrm>
            <a:off x="9608274" y="116632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EB5F4-DFAE-4FB7-600C-666B5F7F3CDA}"/>
              </a:ext>
            </a:extLst>
          </p:cNvPr>
          <p:cNvSpPr txBox="1"/>
          <p:nvPr/>
        </p:nvSpPr>
        <p:spPr>
          <a:xfrm>
            <a:off x="7075948" y="2060848"/>
            <a:ext cx="42314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Πηγαίνω στο 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Google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, 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την ξακουστή σε όλους μηχανή αναζήτησης!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endParaRPr lang="el-GR" b="1" dirty="0">
              <a:solidFill>
                <a:schemeClr val="tx2">
                  <a:lumMod val="10000"/>
                  <a:lumOff val="90000"/>
                </a:schemeClr>
              </a:solidFill>
              <a:latin typeface="Ink Free" panose="03080402000500000000" pitchFamily="66" charset="0"/>
            </a:endParaRP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Πληκτρολογώ τη λέξη 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Wordwall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, 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που είναι η ονομασία του λογισμικού, και πατάω το πλήκτρο 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Enter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.</a:t>
            </a:r>
            <a:endParaRPr lang="el-GR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4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FACA"/>
            </a:gs>
            <a:gs pos="100000">
              <a:schemeClr val="bg1">
                <a:lumMod val="9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7234" y="1168517"/>
            <a:ext cx="4888292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629E7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3789" y="4409267"/>
            <a:ext cx="3241706" cy="27432"/>
          </a:xfrm>
          <a:custGeom>
            <a:avLst/>
            <a:gdLst>
              <a:gd name="connsiteX0" fmla="*/ 0 w 3241706"/>
              <a:gd name="connsiteY0" fmla="*/ 0 h 27432"/>
              <a:gd name="connsiteX1" fmla="*/ 615924 w 3241706"/>
              <a:gd name="connsiteY1" fmla="*/ 0 h 27432"/>
              <a:gd name="connsiteX2" fmla="*/ 1264265 w 3241706"/>
              <a:gd name="connsiteY2" fmla="*/ 0 h 27432"/>
              <a:gd name="connsiteX3" fmla="*/ 1945024 w 3241706"/>
              <a:gd name="connsiteY3" fmla="*/ 0 h 27432"/>
              <a:gd name="connsiteX4" fmla="*/ 2625782 w 3241706"/>
              <a:gd name="connsiteY4" fmla="*/ 0 h 27432"/>
              <a:gd name="connsiteX5" fmla="*/ 3241706 w 3241706"/>
              <a:gd name="connsiteY5" fmla="*/ 0 h 27432"/>
              <a:gd name="connsiteX6" fmla="*/ 3241706 w 3241706"/>
              <a:gd name="connsiteY6" fmla="*/ 27432 h 27432"/>
              <a:gd name="connsiteX7" fmla="*/ 2528531 w 3241706"/>
              <a:gd name="connsiteY7" fmla="*/ 27432 h 27432"/>
              <a:gd name="connsiteX8" fmla="*/ 1815355 w 3241706"/>
              <a:gd name="connsiteY8" fmla="*/ 27432 h 27432"/>
              <a:gd name="connsiteX9" fmla="*/ 1167014 w 3241706"/>
              <a:gd name="connsiteY9" fmla="*/ 27432 h 27432"/>
              <a:gd name="connsiteX10" fmla="*/ 0 w 3241706"/>
              <a:gd name="connsiteY10" fmla="*/ 27432 h 27432"/>
              <a:gd name="connsiteX11" fmla="*/ 0 w 3241706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1706" h="27432" fill="none" extrusionOk="0">
                <a:moveTo>
                  <a:pt x="0" y="0"/>
                </a:moveTo>
                <a:cubicBezTo>
                  <a:pt x="288507" y="-12458"/>
                  <a:pt x="442870" y="-27397"/>
                  <a:pt x="615924" y="0"/>
                </a:cubicBezTo>
                <a:cubicBezTo>
                  <a:pt x="788978" y="27397"/>
                  <a:pt x="1059384" y="-23919"/>
                  <a:pt x="1264265" y="0"/>
                </a:cubicBezTo>
                <a:cubicBezTo>
                  <a:pt x="1469146" y="23919"/>
                  <a:pt x="1609681" y="25145"/>
                  <a:pt x="1945024" y="0"/>
                </a:cubicBezTo>
                <a:cubicBezTo>
                  <a:pt x="2280367" y="-25145"/>
                  <a:pt x="2336068" y="-32302"/>
                  <a:pt x="2625782" y="0"/>
                </a:cubicBezTo>
                <a:cubicBezTo>
                  <a:pt x="2915496" y="32302"/>
                  <a:pt x="2979708" y="5653"/>
                  <a:pt x="3241706" y="0"/>
                </a:cubicBezTo>
                <a:cubicBezTo>
                  <a:pt x="3240540" y="7395"/>
                  <a:pt x="3241751" y="21864"/>
                  <a:pt x="3241706" y="27432"/>
                </a:cubicBezTo>
                <a:cubicBezTo>
                  <a:pt x="2893402" y="32640"/>
                  <a:pt x="2687436" y="45921"/>
                  <a:pt x="2528531" y="27432"/>
                </a:cubicBezTo>
                <a:cubicBezTo>
                  <a:pt x="2369627" y="8943"/>
                  <a:pt x="2159184" y="27891"/>
                  <a:pt x="1815355" y="27432"/>
                </a:cubicBezTo>
                <a:cubicBezTo>
                  <a:pt x="1471526" y="26973"/>
                  <a:pt x="1402114" y="53216"/>
                  <a:pt x="1167014" y="27432"/>
                </a:cubicBezTo>
                <a:cubicBezTo>
                  <a:pt x="931914" y="1648"/>
                  <a:pt x="234368" y="-1517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1706" h="27432" stroke="0" extrusionOk="0">
                <a:moveTo>
                  <a:pt x="0" y="0"/>
                </a:moveTo>
                <a:cubicBezTo>
                  <a:pt x="249423" y="4867"/>
                  <a:pt x="366498" y="14976"/>
                  <a:pt x="615924" y="0"/>
                </a:cubicBezTo>
                <a:cubicBezTo>
                  <a:pt x="865350" y="-14976"/>
                  <a:pt x="1004932" y="-25403"/>
                  <a:pt x="1167014" y="0"/>
                </a:cubicBezTo>
                <a:cubicBezTo>
                  <a:pt x="1329096" y="25403"/>
                  <a:pt x="1615663" y="-2190"/>
                  <a:pt x="1880189" y="0"/>
                </a:cubicBezTo>
                <a:cubicBezTo>
                  <a:pt x="2144716" y="2190"/>
                  <a:pt x="2326986" y="3514"/>
                  <a:pt x="2496114" y="0"/>
                </a:cubicBezTo>
                <a:cubicBezTo>
                  <a:pt x="2665242" y="-3514"/>
                  <a:pt x="2929942" y="-27051"/>
                  <a:pt x="3241706" y="0"/>
                </a:cubicBezTo>
                <a:cubicBezTo>
                  <a:pt x="3241899" y="12649"/>
                  <a:pt x="3240718" y="17989"/>
                  <a:pt x="3241706" y="27432"/>
                </a:cubicBezTo>
                <a:cubicBezTo>
                  <a:pt x="3016473" y="36630"/>
                  <a:pt x="2789435" y="40314"/>
                  <a:pt x="2593365" y="27432"/>
                </a:cubicBezTo>
                <a:cubicBezTo>
                  <a:pt x="2397295" y="14550"/>
                  <a:pt x="2212786" y="59486"/>
                  <a:pt x="1880189" y="27432"/>
                </a:cubicBezTo>
                <a:cubicBezTo>
                  <a:pt x="1547592" y="-4622"/>
                  <a:pt x="1463095" y="1006"/>
                  <a:pt x="1329099" y="27432"/>
                </a:cubicBezTo>
                <a:cubicBezTo>
                  <a:pt x="1195103" y="53859"/>
                  <a:pt x="885656" y="35169"/>
                  <a:pt x="680758" y="27432"/>
                </a:cubicBezTo>
                <a:cubicBezTo>
                  <a:pt x="475860" y="19695"/>
                  <a:pt x="329809" y="42844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629E7"/>
          </a:solidFill>
          <a:ln w="38100" cap="rnd">
            <a:solidFill>
              <a:srgbClr val="A6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97026E6F-9EE5-8055-F591-0EC7E06F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1" r="1971"/>
          <a:stretch/>
        </p:blipFill>
        <p:spPr>
          <a:xfrm>
            <a:off x="643299" y="665828"/>
            <a:ext cx="5446908" cy="5429444"/>
          </a:xfrm>
          <a:custGeom>
            <a:avLst/>
            <a:gdLst>
              <a:gd name="connsiteX0" fmla="*/ 0 w 5446908"/>
              <a:gd name="connsiteY0" fmla="*/ 0 h 5429444"/>
              <a:gd name="connsiteX1" fmla="*/ 490222 w 5446908"/>
              <a:gd name="connsiteY1" fmla="*/ 0 h 5429444"/>
              <a:gd name="connsiteX2" fmla="*/ 1089382 w 5446908"/>
              <a:gd name="connsiteY2" fmla="*/ 0 h 5429444"/>
              <a:gd name="connsiteX3" fmla="*/ 1579603 w 5446908"/>
              <a:gd name="connsiteY3" fmla="*/ 0 h 5429444"/>
              <a:gd name="connsiteX4" fmla="*/ 2178763 w 5446908"/>
              <a:gd name="connsiteY4" fmla="*/ 0 h 5429444"/>
              <a:gd name="connsiteX5" fmla="*/ 2668985 w 5446908"/>
              <a:gd name="connsiteY5" fmla="*/ 0 h 5429444"/>
              <a:gd name="connsiteX6" fmla="*/ 3268145 w 5446908"/>
              <a:gd name="connsiteY6" fmla="*/ 0 h 5429444"/>
              <a:gd name="connsiteX7" fmla="*/ 3921774 w 5446908"/>
              <a:gd name="connsiteY7" fmla="*/ 0 h 5429444"/>
              <a:gd name="connsiteX8" fmla="*/ 4575403 w 5446908"/>
              <a:gd name="connsiteY8" fmla="*/ 0 h 5429444"/>
              <a:gd name="connsiteX9" fmla="*/ 5446908 w 5446908"/>
              <a:gd name="connsiteY9" fmla="*/ 0 h 5429444"/>
              <a:gd name="connsiteX10" fmla="*/ 5446908 w 5446908"/>
              <a:gd name="connsiteY10" fmla="*/ 434356 h 5429444"/>
              <a:gd name="connsiteX11" fmla="*/ 5446908 w 5446908"/>
              <a:gd name="connsiteY11" fmla="*/ 868711 h 5429444"/>
              <a:gd name="connsiteX12" fmla="*/ 5446908 w 5446908"/>
              <a:gd name="connsiteY12" fmla="*/ 1465950 h 5429444"/>
              <a:gd name="connsiteX13" fmla="*/ 5446908 w 5446908"/>
              <a:gd name="connsiteY13" fmla="*/ 1846011 h 5429444"/>
              <a:gd name="connsiteX14" fmla="*/ 5446908 w 5446908"/>
              <a:gd name="connsiteY14" fmla="*/ 2226072 h 5429444"/>
              <a:gd name="connsiteX15" fmla="*/ 5446908 w 5446908"/>
              <a:gd name="connsiteY15" fmla="*/ 2769016 h 5429444"/>
              <a:gd name="connsiteX16" fmla="*/ 5446908 w 5446908"/>
              <a:gd name="connsiteY16" fmla="*/ 3311961 h 5429444"/>
              <a:gd name="connsiteX17" fmla="*/ 5446908 w 5446908"/>
              <a:gd name="connsiteY17" fmla="*/ 3746316 h 5429444"/>
              <a:gd name="connsiteX18" fmla="*/ 5446908 w 5446908"/>
              <a:gd name="connsiteY18" fmla="*/ 4289261 h 5429444"/>
              <a:gd name="connsiteX19" fmla="*/ 5446908 w 5446908"/>
              <a:gd name="connsiteY19" fmla="*/ 4669322 h 5429444"/>
              <a:gd name="connsiteX20" fmla="*/ 5446908 w 5446908"/>
              <a:gd name="connsiteY20" fmla="*/ 5429444 h 5429444"/>
              <a:gd name="connsiteX21" fmla="*/ 4793279 w 5446908"/>
              <a:gd name="connsiteY21" fmla="*/ 5429444 h 5429444"/>
              <a:gd name="connsiteX22" fmla="*/ 4357526 w 5446908"/>
              <a:gd name="connsiteY22" fmla="*/ 5429444 h 5429444"/>
              <a:gd name="connsiteX23" fmla="*/ 3867305 w 5446908"/>
              <a:gd name="connsiteY23" fmla="*/ 5429444 h 5429444"/>
              <a:gd name="connsiteX24" fmla="*/ 3322614 w 5446908"/>
              <a:gd name="connsiteY24" fmla="*/ 5429444 h 5429444"/>
              <a:gd name="connsiteX25" fmla="*/ 2886861 w 5446908"/>
              <a:gd name="connsiteY25" fmla="*/ 5429444 h 5429444"/>
              <a:gd name="connsiteX26" fmla="*/ 2505578 w 5446908"/>
              <a:gd name="connsiteY26" fmla="*/ 5429444 h 5429444"/>
              <a:gd name="connsiteX27" fmla="*/ 2124294 w 5446908"/>
              <a:gd name="connsiteY27" fmla="*/ 5429444 h 5429444"/>
              <a:gd name="connsiteX28" fmla="*/ 1634072 w 5446908"/>
              <a:gd name="connsiteY28" fmla="*/ 5429444 h 5429444"/>
              <a:gd name="connsiteX29" fmla="*/ 980443 w 5446908"/>
              <a:gd name="connsiteY29" fmla="*/ 5429444 h 5429444"/>
              <a:gd name="connsiteX30" fmla="*/ 490222 w 5446908"/>
              <a:gd name="connsiteY30" fmla="*/ 5429444 h 5429444"/>
              <a:gd name="connsiteX31" fmla="*/ 0 w 5446908"/>
              <a:gd name="connsiteY31" fmla="*/ 5429444 h 5429444"/>
              <a:gd name="connsiteX32" fmla="*/ 0 w 5446908"/>
              <a:gd name="connsiteY32" fmla="*/ 4940794 h 5429444"/>
              <a:gd name="connsiteX33" fmla="*/ 0 w 5446908"/>
              <a:gd name="connsiteY33" fmla="*/ 4397850 h 5429444"/>
              <a:gd name="connsiteX34" fmla="*/ 0 w 5446908"/>
              <a:gd name="connsiteY34" fmla="*/ 3963494 h 5429444"/>
              <a:gd name="connsiteX35" fmla="*/ 0 w 5446908"/>
              <a:gd name="connsiteY35" fmla="*/ 3583433 h 5429444"/>
              <a:gd name="connsiteX36" fmla="*/ 0 w 5446908"/>
              <a:gd name="connsiteY36" fmla="*/ 3040489 h 5429444"/>
              <a:gd name="connsiteX37" fmla="*/ 0 w 5446908"/>
              <a:gd name="connsiteY37" fmla="*/ 2497544 h 5429444"/>
              <a:gd name="connsiteX38" fmla="*/ 0 w 5446908"/>
              <a:gd name="connsiteY38" fmla="*/ 2008894 h 5429444"/>
              <a:gd name="connsiteX39" fmla="*/ 0 w 5446908"/>
              <a:gd name="connsiteY39" fmla="*/ 1520244 h 5429444"/>
              <a:gd name="connsiteX40" fmla="*/ 0 w 5446908"/>
              <a:gd name="connsiteY40" fmla="*/ 977300 h 5429444"/>
              <a:gd name="connsiteX41" fmla="*/ 0 w 5446908"/>
              <a:gd name="connsiteY41" fmla="*/ 488650 h 5429444"/>
              <a:gd name="connsiteX42" fmla="*/ 0 w 5446908"/>
              <a:gd name="connsiteY42" fmla="*/ 0 h 542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446908" h="5429444" fill="none" extrusionOk="0">
                <a:moveTo>
                  <a:pt x="0" y="0"/>
                </a:moveTo>
                <a:cubicBezTo>
                  <a:pt x="109394" y="-10535"/>
                  <a:pt x="372149" y="31450"/>
                  <a:pt x="490222" y="0"/>
                </a:cubicBezTo>
                <a:cubicBezTo>
                  <a:pt x="608295" y="-31450"/>
                  <a:pt x="887908" y="11536"/>
                  <a:pt x="1089382" y="0"/>
                </a:cubicBezTo>
                <a:cubicBezTo>
                  <a:pt x="1290856" y="-11536"/>
                  <a:pt x="1427899" y="49506"/>
                  <a:pt x="1579603" y="0"/>
                </a:cubicBezTo>
                <a:cubicBezTo>
                  <a:pt x="1731307" y="-49506"/>
                  <a:pt x="2020300" y="47160"/>
                  <a:pt x="2178763" y="0"/>
                </a:cubicBezTo>
                <a:cubicBezTo>
                  <a:pt x="2337226" y="-47160"/>
                  <a:pt x="2562523" y="17533"/>
                  <a:pt x="2668985" y="0"/>
                </a:cubicBezTo>
                <a:cubicBezTo>
                  <a:pt x="2775447" y="-17533"/>
                  <a:pt x="3138776" y="20957"/>
                  <a:pt x="3268145" y="0"/>
                </a:cubicBezTo>
                <a:cubicBezTo>
                  <a:pt x="3397514" y="-20957"/>
                  <a:pt x="3644052" y="2106"/>
                  <a:pt x="3921774" y="0"/>
                </a:cubicBezTo>
                <a:cubicBezTo>
                  <a:pt x="4199496" y="-2106"/>
                  <a:pt x="4252026" y="31664"/>
                  <a:pt x="4575403" y="0"/>
                </a:cubicBezTo>
                <a:cubicBezTo>
                  <a:pt x="4898780" y="-31664"/>
                  <a:pt x="5191949" y="15807"/>
                  <a:pt x="5446908" y="0"/>
                </a:cubicBezTo>
                <a:cubicBezTo>
                  <a:pt x="5464842" y="159781"/>
                  <a:pt x="5429461" y="279326"/>
                  <a:pt x="5446908" y="434356"/>
                </a:cubicBezTo>
                <a:cubicBezTo>
                  <a:pt x="5464355" y="589386"/>
                  <a:pt x="5405712" y="774400"/>
                  <a:pt x="5446908" y="868711"/>
                </a:cubicBezTo>
                <a:cubicBezTo>
                  <a:pt x="5488104" y="963023"/>
                  <a:pt x="5435269" y="1172772"/>
                  <a:pt x="5446908" y="1465950"/>
                </a:cubicBezTo>
                <a:cubicBezTo>
                  <a:pt x="5458547" y="1759128"/>
                  <a:pt x="5424454" y="1741248"/>
                  <a:pt x="5446908" y="1846011"/>
                </a:cubicBezTo>
                <a:cubicBezTo>
                  <a:pt x="5469362" y="1950774"/>
                  <a:pt x="5440656" y="2129221"/>
                  <a:pt x="5446908" y="2226072"/>
                </a:cubicBezTo>
                <a:cubicBezTo>
                  <a:pt x="5453160" y="2322923"/>
                  <a:pt x="5384558" y="2539683"/>
                  <a:pt x="5446908" y="2769016"/>
                </a:cubicBezTo>
                <a:cubicBezTo>
                  <a:pt x="5509258" y="2998349"/>
                  <a:pt x="5431107" y="3136269"/>
                  <a:pt x="5446908" y="3311961"/>
                </a:cubicBezTo>
                <a:cubicBezTo>
                  <a:pt x="5462709" y="3487653"/>
                  <a:pt x="5417301" y="3643560"/>
                  <a:pt x="5446908" y="3746316"/>
                </a:cubicBezTo>
                <a:cubicBezTo>
                  <a:pt x="5476515" y="3849072"/>
                  <a:pt x="5439347" y="4157622"/>
                  <a:pt x="5446908" y="4289261"/>
                </a:cubicBezTo>
                <a:cubicBezTo>
                  <a:pt x="5454469" y="4420900"/>
                  <a:pt x="5415439" y="4514173"/>
                  <a:pt x="5446908" y="4669322"/>
                </a:cubicBezTo>
                <a:cubicBezTo>
                  <a:pt x="5478377" y="4824471"/>
                  <a:pt x="5435552" y="5187944"/>
                  <a:pt x="5446908" y="5429444"/>
                </a:cubicBezTo>
                <a:cubicBezTo>
                  <a:pt x="5227889" y="5441046"/>
                  <a:pt x="5097003" y="5406825"/>
                  <a:pt x="4793279" y="5429444"/>
                </a:cubicBezTo>
                <a:cubicBezTo>
                  <a:pt x="4489555" y="5452063"/>
                  <a:pt x="4446250" y="5399238"/>
                  <a:pt x="4357526" y="5429444"/>
                </a:cubicBezTo>
                <a:cubicBezTo>
                  <a:pt x="4268802" y="5459650"/>
                  <a:pt x="3985394" y="5393190"/>
                  <a:pt x="3867305" y="5429444"/>
                </a:cubicBezTo>
                <a:cubicBezTo>
                  <a:pt x="3749216" y="5465698"/>
                  <a:pt x="3552259" y="5412226"/>
                  <a:pt x="3322614" y="5429444"/>
                </a:cubicBezTo>
                <a:cubicBezTo>
                  <a:pt x="3092969" y="5446662"/>
                  <a:pt x="3012238" y="5405379"/>
                  <a:pt x="2886861" y="5429444"/>
                </a:cubicBezTo>
                <a:cubicBezTo>
                  <a:pt x="2761484" y="5453509"/>
                  <a:pt x="2595449" y="5401771"/>
                  <a:pt x="2505578" y="5429444"/>
                </a:cubicBezTo>
                <a:cubicBezTo>
                  <a:pt x="2415707" y="5457117"/>
                  <a:pt x="2266501" y="5400962"/>
                  <a:pt x="2124294" y="5429444"/>
                </a:cubicBezTo>
                <a:cubicBezTo>
                  <a:pt x="1982087" y="5457926"/>
                  <a:pt x="1808001" y="5380411"/>
                  <a:pt x="1634072" y="5429444"/>
                </a:cubicBezTo>
                <a:cubicBezTo>
                  <a:pt x="1460143" y="5478477"/>
                  <a:pt x="1227602" y="5406903"/>
                  <a:pt x="980443" y="5429444"/>
                </a:cubicBezTo>
                <a:cubicBezTo>
                  <a:pt x="733284" y="5451985"/>
                  <a:pt x="645645" y="5392770"/>
                  <a:pt x="490222" y="5429444"/>
                </a:cubicBezTo>
                <a:cubicBezTo>
                  <a:pt x="334799" y="5466118"/>
                  <a:pt x="234943" y="5374807"/>
                  <a:pt x="0" y="5429444"/>
                </a:cubicBezTo>
                <a:cubicBezTo>
                  <a:pt x="-41473" y="5291748"/>
                  <a:pt x="11317" y="5119631"/>
                  <a:pt x="0" y="4940794"/>
                </a:cubicBezTo>
                <a:cubicBezTo>
                  <a:pt x="-11317" y="4761957"/>
                  <a:pt x="34510" y="4666738"/>
                  <a:pt x="0" y="4397850"/>
                </a:cubicBezTo>
                <a:cubicBezTo>
                  <a:pt x="-34510" y="4128962"/>
                  <a:pt x="8581" y="4092582"/>
                  <a:pt x="0" y="3963494"/>
                </a:cubicBezTo>
                <a:cubicBezTo>
                  <a:pt x="-8581" y="3834406"/>
                  <a:pt x="13822" y="3688597"/>
                  <a:pt x="0" y="3583433"/>
                </a:cubicBezTo>
                <a:cubicBezTo>
                  <a:pt x="-13822" y="3478269"/>
                  <a:pt x="11127" y="3245553"/>
                  <a:pt x="0" y="3040489"/>
                </a:cubicBezTo>
                <a:cubicBezTo>
                  <a:pt x="-11127" y="2835425"/>
                  <a:pt x="32675" y="2606811"/>
                  <a:pt x="0" y="2497544"/>
                </a:cubicBezTo>
                <a:cubicBezTo>
                  <a:pt x="-32675" y="2388277"/>
                  <a:pt x="30085" y="2246817"/>
                  <a:pt x="0" y="2008894"/>
                </a:cubicBezTo>
                <a:cubicBezTo>
                  <a:pt x="-30085" y="1770971"/>
                  <a:pt x="35530" y="1704096"/>
                  <a:pt x="0" y="1520244"/>
                </a:cubicBezTo>
                <a:cubicBezTo>
                  <a:pt x="-35530" y="1336392"/>
                  <a:pt x="37863" y="1164187"/>
                  <a:pt x="0" y="977300"/>
                </a:cubicBezTo>
                <a:cubicBezTo>
                  <a:pt x="-37863" y="790413"/>
                  <a:pt x="7628" y="650263"/>
                  <a:pt x="0" y="488650"/>
                </a:cubicBezTo>
                <a:cubicBezTo>
                  <a:pt x="-7628" y="327037"/>
                  <a:pt x="5679" y="139970"/>
                  <a:pt x="0" y="0"/>
                </a:cubicBezTo>
                <a:close/>
              </a:path>
              <a:path w="5446908" h="5429444" stroke="0" extrusionOk="0">
                <a:moveTo>
                  <a:pt x="0" y="0"/>
                </a:moveTo>
                <a:cubicBezTo>
                  <a:pt x="313625" y="-25325"/>
                  <a:pt x="429777" y="66767"/>
                  <a:pt x="653629" y="0"/>
                </a:cubicBezTo>
                <a:cubicBezTo>
                  <a:pt x="877481" y="-66767"/>
                  <a:pt x="912549" y="14603"/>
                  <a:pt x="1089382" y="0"/>
                </a:cubicBezTo>
                <a:cubicBezTo>
                  <a:pt x="1266215" y="-14603"/>
                  <a:pt x="1420409" y="38166"/>
                  <a:pt x="1525134" y="0"/>
                </a:cubicBezTo>
                <a:cubicBezTo>
                  <a:pt x="1629859" y="-38166"/>
                  <a:pt x="1828287" y="23008"/>
                  <a:pt x="1906418" y="0"/>
                </a:cubicBezTo>
                <a:cubicBezTo>
                  <a:pt x="1984549" y="-23008"/>
                  <a:pt x="2258484" y="49836"/>
                  <a:pt x="2396640" y="0"/>
                </a:cubicBezTo>
                <a:cubicBezTo>
                  <a:pt x="2534796" y="-49836"/>
                  <a:pt x="2783097" y="63358"/>
                  <a:pt x="2941330" y="0"/>
                </a:cubicBezTo>
                <a:cubicBezTo>
                  <a:pt x="3099563" y="-63358"/>
                  <a:pt x="3200350" y="8320"/>
                  <a:pt x="3377083" y="0"/>
                </a:cubicBezTo>
                <a:cubicBezTo>
                  <a:pt x="3553816" y="-8320"/>
                  <a:pt x="3651190" y="23220"/>
                  <a:pt x="3812836" y="0"/>
                </a:cubicBezTo>
                <a:cubicBezTo>
                  <a:pt x="3974482" y="-23220"/>
                  <a:pt x="4113836" y="39267"/>
                  <a:pt x="4357526" y="0"/>
                </a:cubicBezTo>
                <a:cubicBezTo>
                  <a:pt x="4601216" y="-39267"/>
                  <a:pt x="4612460" y="36691"/>
                  <a:pt x="4793279" y="0"/>
                </a:cubicBezTo>
                <a:cubicBezTo>
                  <a:pt x="4974098" y="-36691"/>
                  <a:pt x="5244788" y="65066"/>
                  <a:pt x="5446908" y="0"/>
                </a:cubicBezTo>
                <a:cubicBezTo>
                  <a:pt x="5456046" y="128899"/>
                  <a:pt x="5434375" y="259373"/>
                  <a:pt x="5446908" y="488650"/>
                </a:cubicBezTo>
                <a:cubicBezTo>
                  <a:pt x="5459441" y="717927"/>
                  <a:pt x="5417621" y="740096"/>
                  <a:pt x="5446908" y="923005"/>
                </a:cubicBezTo>
                <a:cubicBezTo>
                  <a:pt x="5476195" y="1105915"/>
                  <a:pt x="5399845" y="1368161"/>
                  <a:pt x="5446908" y="1574539"/>
                </a:cubicBezTo>
                <a:cubicBezTo>
                  <a:pt x="5493971" y="1780917"/>
                  <a:pt x="5407383" y="1927665"/>
                  <a:pt x="5446908" y="2226072"/>
                </a:cubicBezTo>
                <a:cubicBezTo>
                  <a:pt x="5486433" y="2524479"/>
                  <a:pt x="5395124" y="2488203"/>
                  <a:pt x="5446908" y="2714722"/>
                </a:cubicBezTo>
                <a:cubicBezTo>
                  <a:pt x="5498692" y="2941241"/>
                  <a:pt x="5378667" y="3094071"/>
                  <a:pt x="5446908" y="3311961"/>
                </a:cubicBezTo>
                <a:cubicBezTo>
                  <a:pt x="5515149" y="3529851"/>
                  <a:pt x="5419063" y="3754419"/>
                  <a:pt x="5446908" y="3963494"/>
                </a:cubicBezTo>
                <a:cubicBezTo>
                  <a:pt x="5474753" y="4172569"/>
                  <a:pt x="5424600" y="4298455"/>
                  <a:pt x="5446908" y="4397850"/>
                </a:cubicBezTo>
                <a:cubicBezTo>
                  <a:pt x="5469216" y="4497245"/>
                  <a:pt x="5389855" y="5151293"/>
                  <a:pt x="5446908" y="5429444"/>
                </a:cubicBezTo>
                <a:cubicBezTo>
                  <a:pt x="5326252" y="5483935"/>
                  <a:pt x="5173928" y="5413074"/>
                  <a:pt x="4902217" y="5429444"/>
                </a:cubicBezTo>
                <a:cubicBezTo>
                  <a:pt x="4630506" y="5445814"/>
                  <a:pt x="4628211" y="5397596"/>
                  <a:pt x="4466465" y="5429444"/>
                </a:cubicBezTo>
                <a:cubicBezTo>
                  <a:pt x="4304719" y="5461292"/>
                  <a:pt x="4123137" y="5386112"/>
                  <a:pt x="3976243" y="5429444"/>
                </a:cubicBezTo>
                <a:cubicBezTo>
                  <a:pt x="3829349" y="5472776"/>
                  <a:pt x="3517318" y="5423550"/>
                  <a:pt x="3322614" y="5429444"/>
                </a:cubicBezTo>
                <a:cubicBezTo>
                  <a:pt x="3127910" y="5435338"/>
                  <a:pt x="3089083" y="5416477"/>
                  <a:pt x="2886861" y="5429444"/>
                </a:cubicBezTo>
                <a:cubicBezTo>
                  <a:pt x="2684639" y="5442411"/>
                  <a:pt x="2506961" y="5362609"/>
                  <a:pt x="2233232" y="5429444"/>
                </a:cubicBezTo>
                <a:cubicBezTo>
                  <a:pt x="1959503" y="5496279"/>
                  <a:pt x="2008020" y="5423598"/>
                  <a:pt x="1851949" y="5429444"/>
                </a:cubicBezTo>
                <a:cubicBezTo>
                  <a:pt x="1695878" y="5435290"/>
                  <a:pt x="1609915" y="5390630"/>
                  <a:pt x="1470665" y="5429444"/>
                </a:cubicBezTo>
                <a:cubicBezTo>
                  <a:pt x="1331415" y="5468258"/>
                  <a:pt x="1091735" y="5386000"/>
                  <a:pt x="925974" y="5429444"/>
                </a:cubicBezTo>
                <a:cubicBezTo>
                  <a:pt x="760213" y="5472888"/>
                  <a:pt x="722419" y="5406552"/>
                  <a:pt x="544691" y="5429444"/>
                </a:cubicBezTo>
                <a:cubicBezTo>
                  <a:pt x="366963" y="5452336"/>
                  <a:pt x="255754" y="5414713"/>
                  <a:pt x="0" y="5429444"/>
                </a:cubicBezTo>
                <a:cubicBezTo>
                  <a:pt x="-10121" y="5276521"/>
                  <a:pt x="32279" y="5151950"/>
                  <a:pt x="0" y="4995088"/>
                </a:cubicBezTo>
                <a:cubicBezTo>
                  <a:pt x="-32279" y="4838226"/>
                  <a:pt x="1142" y="4582347"/>
                  <a:pt x="0" y="4397850"/>
                </a:cubicBezTo>
                <a:cubicBezTo>
                  <a:pt x="-1142" y="4213353"/>
                  <a:pt x="51950" y="4068017"/>
                  <a:pt x="0" y="3800611"/>
                </a:cubicBezTo>
                <a:cubicBezTo>
                  <a:pt x="-51950" y="3533205"/>
                  <a:pt x="41951" y="3347263"/>
                  <a:pt x="0" y="3203372"/>
                </a:cubicBezTo>
                <a:cubicBezTo>
                  <a:pt x="-41951" y="3059481"/>
                  <a:pt x="68949" y="2746692"/>
                  <a:pt x="0" y="2606133"/>
                </a:cubicBezTo>
                <a:cubicBezTo>
                  <a:pt x="-68949" y="2465574"/>
                  <a:pt x="39555" y="2320809"/>
                  <a:pt x="0" y="2226072"/>
                </a:cubicBezTo>
                <a:cubicBezTo>
                  <a:pt x="-39555" y="2131335"/>
                  <a:pt x="62453" y="1844062"/>
                  <a:pt x="0" y="1574539"/>
                </a:cubicBezTo>
                <a:cubicBezTo>
                  <a:pt x="-62453" y="1305016"/>
                  <a:pt x="46272" y="1114120"/>
                  <a:pt x="0" y="977300"/>
                </a:cubicBezTo>
                <a:cubicBezTo>
                  <a:pt x="-46272" y="840480"/>
                  <a:pt x="26319" y="742858"/>
                  <a:pt x="0" y="542944"/>
                </a:cubicBezTo>
                <a:cubicBezTo>
                  <a:pt x="-26319" y="343030"/>
                  <a:pt x="55107" y="183734"/>
                  <a:pt x="0" y="0"/>
                </a:cubicBezTo>
                <a:close/>
              </a:path>
            </a:pathLst>
          </a:custGeom>
          <a:ln w="381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533929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Γραφικό 4" descr="οθόνη αφής με συμπαγές γέμισμα">
            <a:extLst>
              <a:ext uri="{FF2B5EF4-FFF2-40B4-BE49-F238E27FC236}">
                <a16:creationId xmlns:a16="http://schemas.microsoft.com/office/drawing/2014/main" id="{BC8F2F50-6B1E-79EC-D76C-68062735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4582244" y="2458644"/>
            <a:ext cx="914400" cy="914400"/>
          </a:xfrm>
          <a:prstGeom prst="rect">
            <a:avLst/>
          </a:prstGeom>
          <a:effectLst>
            <a:glow rad="101600">
              <a:schemeClr val="accent6">
                <a:lumMod val="20000"/>
                <a:lumOff val="80000"/>
                <a:alpha val="6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41946-8183-EDBE-7110-DEB64DB4F03E}"/>
              </a:ext>
            </a:extLst>
          </p:cNvPr>
          <p:cNvSpPr txBox="1"/>
          <p:nvPr/>
        </p:nvSpPr>
        <p:spPr>
          <a:xfrm>
            <a:off x="7174532" y="2010943"/>
            <a:ext cx="4231488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Επιλέγω </a:t>
            </a: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63500">
                    <a:srgbClr val="EAFACA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το πρώτο </a:t>
            </a: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από τα αποτελέσματα που θα εμφανιστούν.</a:t>
            </a:r>
          </a:p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endParaRPr lang="el-GR" sz="2200" b="1" dirty="0">
              <a:solidFill>
                <a:schemeClr val="tx2">
                  <a:lumMod val="10000"/>
                  <a:lumOff val="90000"/>
                </a:schemeClr>
              </a:solidFill>
              <a:latin typeface="Ink Free" panose="03080402000500000000" pitchFamily="66" charset="0"/>
            </a:endParaRPr>
          </a:p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Συγκεκριμένα, κάνω </a:t>
            </a:r>
            <a:r>
              <a:rPr lang="el-GR" sz="22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κλικ</a:t>
            </a: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 </a:t>
            </a:r>
            <a:r>
              <a:rPr lang="el-GR" sz="22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στο αποτέλεσμα που γράφει </a:t>
            </a:r>
            <a:r>
              <a:rPr lang="el-GR" sz="1800" i="1" u="sng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50800">
                    <a:schemeClr val="accent6">
                      <a:alpha val="60000"/>
                    </a:schemeClr>
                  </a:glow>
                </a:effectLst>
                <a:latin typeface="Candara Light" panose="020E0502030303020204" pitchFamily="34" charset="0"/>
              </a:rPr>
              <a:t>Δημιουργήστε καλύτερα μαθήματα γρηγορότερα-</a:t>
            </a:r>
            <a:r>
              <a:rPr lang="en-US" sz="1800" i="1" u="sng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glow rad="50800">
                    <a:schemeClr val="accent6">
                      <a:alpha val="60000"/>
                    </a:schemeClr>
                  </a:glow>
                </a:effectLst>
                <a:latin typeface="Candara Light" panose="020E0502030303020204" pitchFamily="34" charset="0"/>
              </a:rPr>
              <a:t>Wordwall</a:t>
            </a:r>
            <a:endParaRPr lang="el-GR" sz="1800" i="1" u="sng" dirty="0">
              <a:solidFill>
                <a:schemeClr val="tx2">
                  <a:lumMod val="10000"/>
                  <a:lumOff val="90000"/>
                </a:schemeClr>
              </a:solidFill>
              <a:effectLst>
                <a:glow rad="50800">
                  <a:schemeClr val="accent6">
                    <a:alpha val="60000"/>
                  </a:schemeClr>
                </a:glow>
              </a:effectLst>
              <a:latin typeface="Candara Light" panose="020E0502030303020204" pitchFamily="34" charset="0"/>
            </a:endParaRP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84564C48-F216-0FC0-0E12-9A63B865D072}"/>
              </a:ext>
            </a:extLst>
          </p:cNvPr>
          <p:cNvSpPr txBox="1">
            <a:spLocks/>
          </p:cNvSpPr>
          <p:nvPr/>
        </p:nvSpPr>
        <p:spPr>
          <a:xfrm>
            <a:off x="9608274" y="116632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2</a:t>
            </a:r>
          </a:p>
        </p:txBody>
      </p:sp>
    </p:spTree>
    <p:extLst>
      <p:ext uri="{BB962C8B-B14F-4D97-AF65-F5344CB8AC3E}">
        <p14:creationId xmlns:p14="http://schemas.microsoft.com/office/powerpoint/2010/main" val="9632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Εικόνα που περιέχει κείμενο, στιγμιότυπο οθόνης, λογισμικό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B7FE7A8C-FA01-7A6B-4E77-699054C9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4" b="-1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9723" y="2996261"/>
            <a:ext cx="6309102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rgbClr val="EA73A4">
              <a:alpha val="91000"/>
            </a:srgb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7280" y="5344820"/>
            <a:ext cx="3993753" cy="27432"/>
          </a:xfrm>
          <a:custGeom>
            <a:avLst/>
            <a:gdLst>
              <a:gd name="connsiteX0" fmla="*/ 0 w 3993753"/>
              <a:gd name="connsiteY0" fmla="*/ 0 h 27432"/>
              <a:gd name="connsiteX1" fmla="*/ 745501 w 3993753"/>
              <a:gd name="connsiteY1" fmla="*/ 0 h 27432"/>
              <a:gd name="connsiteX2" fmla="*/ 1451064 w 3993753"/>
              <a:gd name="connsiteY2" fmla="*/ 0 h 27432"/>
              <a:gd name="connsiteX3" fmla="*/ 2156627 w 3993753"/>
              <a:gd name="connsiteY3" fmla="*/ 0 h 27432"/>
              <a:gd name="connsiteX4" fmla="*/ 2702440 w 3993753"/>
              <a:gd name="connsiteY4" fmla="*/ 0 h 27432"/>
              <a:gd name="connsiteX5" fmla="*/ 3288190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236502 w 3993753"/>
              <a:gd name="connsiteY10" fmla="*/ 27432 h 27432"/>
              <a:gd name="connsiteX11" fmla="*/ 1530939 w 3993753"/>
              <a:gd name="connsiteY11" fmla="*/ 27432 h 27432"/>
              <a:gd name="connsiteX12" fmla="*/ 945188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  <a:gd name="connsiteX0" fmla="*/ 0 w 3993753"/>
              <a:gd name="connsiteY0" fmla="*/ 0 h 27432"/>
              <a:gd name="connsiteX1" fmla="*/ 625688 w 3993753"/>
              <a:gd name="connsiteY1" fmla="*/ 0 h 27432"/>
              <a:gd name="connsiteX2" fmla="*/ 1171501 w 3993753"/>
              <a:gd name="connsiteY2" fmla="*/ 0 h 27432"/>
              <a:gd name="connsiteX3" fmla="*/ 1917001 w 3993753"/>
              <a:gd name="connsiteY3" fmla="*/ 0 h 27432"/>
              <a:gd name="connsiteX4" fmla="*/ 2542689 w 3993753"/>
              <a:gd name="connsiteY4" fmla="*/ 0 h 27432"/>
              <a:gd name="connsiteX5" fmla="*/ 3168377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116689 w 3993753"/>
              <a:gd name="connsiteY10" fmla="*/ 27432 h 27432"/>
              <a:gd name="connsiteX11" fmla="*/ 1451064 w 3993753"/>
              <a:gd name="connsiteY11" fmla="*/ 27432 h 27432"/>
              <a:gd name="connsiteX12" fmla="*/ 825376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3753" h="27432" fill="none" extrusionOk="0">
                <a:moveTo>
                  <a:pt x="0" y="0"/>
                </a:moveTo>
                <a:cubicBezTo>
                  <a:pt x="337115" y="-63717"/>
                  <a:pt x="528519" y="24693"/>
                  <a:pt x="745501" y="0"/>
                </a:cubicBezTo>
                <a:cubicBezTo>
                  <a:pt x="925310" y="27752"/>
                  <a:pt x="1246111" y="34867"/>
                  <a:pt x="1451064" y="0"/>
                </a:cubicBezTo>
                <a:cubicBezTo>
                  <a:pt x="1703106" y="48793"/>
                  <a:pt x="1971275" y="-54875"/>
                  <a:pt x="2156627" y="0"/>
                </a:cubicBezTo>
                <a:cubicBezTo>
                  <a:pt x="2358764" y="61573"/>
                  <a:pt x="2542465" y="-2131"/>
                  <a:pt x="2702440" y="0"/>
                </a:cubicBezTo>
                <a:cubicBezTo>
                  <a:pt x="2865529" y="40210"/>
                  <a:pt x="3022834" y="13831"/>
                  <a:pt x="3288190" y="0"/>
                </a:cubicBezTo>
                <a:cubicBezTo>
                  <a:pt x="3514708" y="-21351"/>
                  <a:pt x="3626814" y="-6041"/>
                  <a:pt x="3993753" y="0"/>
                </a:cubicBezTo>
                <a:cubicBezTo>
                  <a:pt x="3993485" y="9025"/>
                  <a:pt x="3992998" y="15837"/>
                  <a:pt x="3993753" y="27432"/>
                </a:cubicBezTo>
                <a:cubicBezTo>
                  <a:pt x="3733928" y="56192"/>
                  <a:pt x="3495223" y="38429"/>
                  <a:pt x="3328128" y="27432"/>
                </a:cubicBezTo>
                <a:cubicBezTo>
                  <a:pt x="3184465" y="12395"/>
                  <a:pt x="2990019" y="-18828"/>
                  <a:pt x="2782315" y="27432"/>
                </a:cubicBezTo>
                <a:cubicBezTo>
                  <a:pt x="2586748" y="62099"/>
                  <a:pt x="2407832" y="47405"/>
                  <a:pt x="2236502" y="27432"/>
                </a:cubicBezTo>
                <a:cubicBezTo>
                  <a:pt x="2031042" y="19809"/>
                  <a:pt x="1686401" y="-10474"/>
                  <a:pt x="1530939" y="27432"/>
                </a:cubicBezTo>
                <a:cubicBezTo>
                  <a:pt x="1388413" y="8754"/>
                  <a:pt x="1085189" y="-8583"/>
                  <a:pt x="945188" y="27432"/>
                </a:cubicBezTo>
                <a:cubicBezTo>
                  <a:pt x="743657" y="27518"/>
                  <a:pt x="472928" y="-56153"/>
                  <a:pt x="0" y="27432"/>
                </a:cubicBezTo>
                <a:cubicBezTo>
                  <a:pt x="-538" y="18636"/>
                  <a:pt x="-487" y="13327"/>
                  <a:pt x="0" y="0"/>
                </a:cubicBezTo>
                <a:close/>
              </a:path>
              <a:path w="3993753" h="27432" stroke="0" extrusionOk="0">
                <a:moveTo>
                  <a:pt x="0" y="0"/>
                </a:moveTo>
                <a:cubicBezTo>
                  <a:pt x="203601" y="20166"/>
                  <a:pt x="421212" y="17723"/>
                  <a:pt x="625688" y="0"/>
                </a:cubicBezTo>
                <a:cubicBezTo>
                  <a:pt x="849274" y="36706"/>
                  <a:pt x="1035930" y="5035"/>
                  <a:pt x="1171501" y="0"/>
                </a:cubicBezTo>
                <a:cubicBezTo>
                  <a:pt x="1356509" y="-18465"/>
                  <a:pt x="1597793" y="-3516"/>
                  <a:pt x="1917001" y="0"/>
                </a:cubicBezTo>
                <a:cubicBezTo>
                  <a:pt x="2246874" y="14168"/>
                  <a:pt x="2327725" y="24458"/>
                  <a:pt x="2542689" y="0"/>
                </a:cubicBezTo>
                <a:cubicBezTo>
                  <a:pt x="2778130" y="-2638"/>
                  <a:pt x="2901544" y="826"/>
                  <a:pt x="3168377" y="0"/>
                </a:cubicBezTo>
                <a:cubicBezTo>
                  <a:pt x="3416494" y="-18469"/>
                  <a:pt x="3836044" y="-9654"/>
                  <a:pt x="3993753" y="0"/>
                </a:cubicBezTo>
                <a:cubicBezTo>
                  <a:pt x="3992871" y="9019"/>
                  <a:pt x="3992498" y="13880"/>
                  <a:pt x="3993753" y="27432"/>
                </a:cubicBezTo>
                <a:cubicBezTo>
                  <a:pt x="3816671" y="72552"/>
                  <a:pt x="3659772" y="76861"/>
                  <a:pt x="3328128" y="27432"/>
                </a:cubicBezTo>
                <a:cubicBezTo>
                  <a:pt x="2992986" y="-7175"/>
                  <a:pt x="2986792" y="39423"/>
                  <a:pt x="2782315" y="27432"/>
                </a:cubicBezTo>
                <a:cubicBezTo>
                  <a:pt x="2587647" y="20162"/>
                  <a:pt x="2396638" y="59038"/>
                  <a:pt x="2116689" y="27432"/>
                </a:cubicBezTo>
                <a:cubicBezTo>
                  <a:pt x="1854449" y="18235"/>
                  <a:pt x="1623369" y="12607"/>
                  <a:pt x="1451064" y="27432"/>
                </a:cubicBezTo>
                <a:cubicBezTo>
                  <a:pt x="1279930" y="8145"/>
                  <a:pt x="963426" y="-5593"/>
                  <a:pt x="825376" y="27432"/>
                </a:cubicBezTo>
                <a:cubicBezTo>
                  <a:pt x="637519" y="43338"/>
                  <a:pt x="382917" y="-2711"/>
                  <a:pt x="0" y="27432"/>
                </a:cubicBezTo>
                <a:cubicBezTo>
                  <a:pt x="-277" y="16368"/>
                  <a:pt x="-306" y="12889"/>
                  <a:pt x="0" y="0"/>
                </a:cubicBezTo>
                <a:close/>
              </a:path>
              <a:path w="3993753" h="27432" fill="none" stroke="0" extrusionOk="0">
                <a:moveTo>
                  <a:pt x="0" y="0"/>
                </a:moveTo>
                <a:cubicBezTo>
                  <a:pt x="319125" y="-37452"/>
                  <a:pt x="504898" y="31129"/>
                  <a:pt x="745501" y="0"/>
                </a:cubicBezTo>
                <a:cubicBezTo>
                  <a:pt x="972823" y="-13265"/>
                  <a:pt x="1184556" y="-1202"/>
                  <a:pt x="1451064" y="0"/>
                </a:cubicBezTo>
                <a:cubicBezTo>
                  <a:pt x="1695911" y="10564"/>
                  <a:pt x="1927987" y="18929"/>
                  <a:pt x="2156627" y="0"/>
                </a:cubicBezTo>
                <a:cubicBezTo>
                  <a:pt x="2350912" y="21523"/>
                  <a:pt x="2567155" y="1330"/>
                  <a:pt x="2702440" y="0"/>
                </a:cubicBezTo>
                <a:cubicBezTo>
                  <a:pt x="2897527" y="8995"/>
                  <a:pt x="3073371" y="-22470"/>
                  <a:pt x="3288190" y="0"/>
                </a:cubicBezTo>
                <a:cubicBezTo>
                  <a:pt x="3494456" y="7220"/>
                  <a:pt x="3628835" y="16295"/>
                  <a:pt x="3993753" y="0"/>
                </a:cubicBezTo>
                <a:cubicBezTo>
                  <a:pt x="3992728" y="7779"/>
                  <a:pt x="3992682" y="15615"/>
                  <a:pt x="3993753" y="27432"/>
                </a:cubicBezTo>
                <a:cubicBezTo>
                  <a:pt x="3755540" y="38327"/>
                  <a:pt x="3514076" y="55162"/>
                  <a:pt x="3328128" y="27432"/>
                </a:cubicBezTo>
                <a:cubicBezTo>
                  <a:pt x="3124587" y="-2544"/>
                  <a:pt x="3011689" y="17953"/>
                  <a:pt x="2782315" y="27432"/>
                </a:cubicBezTo>
                <a:cubicBezTo>
                  <a:pt x="2575392" y="56437"/>
                  <a:pt x="2441112" y="48852"/>
                  <a:pt x="2236502" y="27432"/>
                </a:cubicBezTo>
                <a:cubicBezTo>
                  <a:pt x="2036915" y="21044"/>
                  <a:pt x="1708724" y="39993"/>
                  <a:pt x="1530939" y="27432"/>
                </a:cubicBezTo>
                <a:cubicBezTo>
                  <a:pt x="1384565" y="9019"/>
                  <a:pt x="1083233" y="-16665"/>
                  <a:pt x="945188" y="27432"/>
                </a:cubicBezTo>
                <a:cubicBezTo>
                  <a:pt x="778616" y="58657"/>
                  <a:pt x="369069" y="-61492"/>
                  <a:pt x="0" y="27432"/>
                </a:cubicBezTo>
                <a:cubicBezTo>
                  <a:pt x="-58" y="18188"/>
                  <a:pt x="-878" y="12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93753"/>
                      <a:gd name="connsiteY0" fmla="*/ 0 h 27432"/>
                      <a:gd name="connsiteX1" fmla="*/ 745501 w 3993753"/>
                      <a:gd name="connsiteY1" fmla="*/ 0 h 27432"/>
                      <a:gd name="connsiteX2" fmla="*/ 1451064 w 3993753"/>
                      <a:gd name="connsiteY2" fmla="*/ 0 h 27432"/>
                      <a:gd name="connsiteX3" fmla="*/ 2156627 w 3993753"/>
                      <a:gd name="connsiteY3" fmla="*/ 0 h 27432"/>
                      <a:gd name="connsiteX4" fmla="*/ 2702440 w 3993753"/>
                      <a:gd name="connsiteY4" fmla="*/ 0 h 27432"/>
                      <a:gd name="connsiteX5" fmla="*/ 3288190 w 3993753"/>
                      <a:gd name="connsiteY5" fmla="*/ 0 h 27432"/>
                      <a:gd name="connsiteX6" fmla="*/ 3993753 w 3993753"/>
                      <a:gd name="connsiteY6" fmla="*/ 0 h 27432"/>
                      <a:gd name="connsiteX7" fmla="*/ 3993753 w 3993753"/>
                      <a:gd name="connsiteY7" fmla="*/ 27432 h 27432"/>
                      <a:gd name="connsiteX8" fmla="*/ 3328128 w 3993753"/>
                      <a:gd name="connsiteY8" fmla="*/ 27432 h 27432"/>
                      <a:gd name="connsiteX9" fmla="*/ 2782315 w 3993753"/>
                      <a:gd name="connsiteY9" fmla="*/ 27432 h 27432"/>
                      <a:gd name="connsiteX10" fmla="*/ 2236502 w 3993753"/>
                      <a:gd name="connsiteY10" fmla="*/ 27432 h 27432"/>
                      <a:gd name="connsiteX11" fmla="*/ 1530939 w 3993753"/>
                      <a:gd name="connsiteY11" fmla="*/ 27432 h 27432"/>
                      <a:gd name="connsiteX12" fmla="*/ 945188 w 3993753"/>
                      <a:gd name="connsiteY12" fmla="*/ 27432 h 27432"/>
                      <a:gd name="connsiteX13" fmla="*/ 0 w 3993753"/>
                      <a:gd name="connsiteY13" fmla="*/ 27432 h 27432"/>
                      <a:gd name="connsiteX14" fmla="*/ 0 w 3993753"/>
                      <a:gd name="connsiteY14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93753" h="27432" fill="none" extrusionOk="0">
                        <a:moveTo>
                          <a:pt x="0" y="0"/>
                        </a:moveTo>
                        <a:cubicBezTo>
                          <a:pt x="334473" y="-27985"/>
                          <a:pt x="540164" y="17893"/>
                          <a:pt x="745501" y="0"/>
                        </a:cubicBezTo>
                        <a:cubicBezTo>
                          <a:pt x="950838" y="-17893"/>
                          <a:pt x="1197037" y="-1599"/>
                          <a:pt x="1451064" y="0"/>
                        </a:cubicBezTo>
                        <a:cubicBezTo>
                          <a:pt x="1705091" y="1599"/>
                          <a:pt x="1937741" y="-34983"/>
                          <a:pt x="2156627" y="0"/>
                        </a:cubicBezTo>
                        <a:cubicBezTo>
                          <a:pt x="2375513" y="34983"/>
                          <a:pt x="2558160" y="-2968"/>
                          <a:pt x="2702440" y="0"/>
                        </a:cubicBezTo>
                        <a:cubicBezTo>
                          <a:pt x="2846720" y="2968"/>
                          <a:pt x="3067066" y="-9495"/>
                          <a:pt x="3288190" y="0"/>
                        </a:cubicBezTo>
                        <a:cubicBezTo>
                          <a:pt x="3509314" y="9495"/>
                          <a:pt x="3651099" y="-4667"/>
                          <a:pt x="3993753" y="0"/>
                        </a:cubicBezTo>
                        <a:cubicBezTo>
                          <a:pt x="3992796" y="8431"/>
                          <a:pt x="3993404" y="14612"/>
                          <a:pt x="3993753" y="27432"/>
                        </a:cubicBezTo>
                        <a:cubicBezTo>
                          <a:pt x="3745599" y="32762"/>
                          <a:pt x="3506453" y="53329"/>
                          <a:pt x="3328128" y="27432"/>
                        </a:cubicBezTo>
                        <a:cubicBezTo>
                          <a:pt x="3149804" y="1535"/>
                          <a:pt x="2990975" y="1013"/>
                          <a:pt x="2782315" y="27432"/>
                        </a:cubicBezTo>
                        <a:cubicBezTo>
                          <a:pt x="2573655" y="53851"/>
                          <a:pt x="2440285" y="40283"/>
                          <a:pt x="2236502" y="27432"/>
                        </a:cubicBezTo>
                        <a:cubicBezTo>
                          <a:pt x="2032719" y="14581"/>
                          <a:pt x="1698417" y="27367"/>
                          <a:pt x="1530939" y="27432"/>
                        </a:cubicBezTo>
                        <a:cubicBezTo>
                          <a:pt x="1363461" y="27497"/>
                          <a:pt x="1079366" y="1526"/>
                          <a:pt x="945188" y="27432"/>
                        </a:cubicBezTo>
                        <a:cubicBezTo>
                          <a:pt x="811010" y="53338"/>
                          <a:pt x="433293" y="-17178"/>
                          <a:pt x="0" y="27432"/>
                        </a:cubicBezTo>
                        <a:cubicBezTo>
                          <a:pt x="226" y="18208"/>
                          <a:pt x="-648" y="12891"/>
                          <a:pt x="0" y="0"/>
                        </a:cubicBezTo>
                        <a:close/>
                      </a:path>
                      <a:path w="3993753" h="27432" stroke="0" extrusionOk="0">
                        <a:moveTo>
                          <a:pt x="0" y="0"/>
                        </a:moveTo>
                        <a:cubicBezTo>
                          <a:pt x="182695" y="24315"/>
                          <a:pt x="433361" y="-27740"/>
                          <a:pt x="625688" y="0"/>
                        </a:cubicBezTo>
                        <a:cubicBezTo>
                          <a:pt x="818015" y="27740"/>
                          <a:pt x="1040577" y="20184"/>
                          <a:pt x="1171501" y="0"/>
                        </a:cubicBezTo>
                        <a:cubicBezTo>
                          <a:pt x="1302425" y="-20184"/>
                          <a:pt x="1592207" y="-9304"/>
                          <a:pt x="1917001" y="0"/>
                        </a:cubicBezTo>
                        <a:cubicBezTo>
                          <a:pt x="2241795" y="9304"/>
                          <a:pt x="2326651" y="21833"/>
                          <a:pt x="2542689" y="0"/>
                        </a:cubicBezTo>
                        <a:cubicBezTo>
                          <a:pt x="2758727" y="-21833"/>
                          <a:pt x="2917090" y="21616"/>
                          <a:pt x="3168377" y="0"/>
                        </a:cubicBezTo>
                        <a:cubicBezTo>
                          <a:pt x="3419664" y="-21616"/>
                          <a:pt x="3824647" y="-12212"/>
                          <a:pt x="3993753" y="0"/>
                        </a:cubicBezTo>
                        <a:cubicBezTo>
                          <a:pt x="3992398" y="9524"/>
                          <a:pt x="3992551" y="13975"/>
                          <a:pt x="3993753" y="27432"/>
                        </a:cubicBezTo>
                        <a:cubicBezTo>
                          <a:pt x="3851386" y="56418"/>
                          <a:pt x="3658413" y="56482"/>
                          <a:pt x="3328128" y="27432"/>
                        </a:cubicBezTo>
                        <a:cubicBezTo>
                          <a:pt x="2997843" y="-1618"/>
                          <a:pt x="2983617" y="42859"/>
                          <a:pt x="2782315" y="27432"/>
                        </a:cubicBezTo>
                        <a:cubicBezTo>
                          <a:pt x="2581013" y="12005"/>
                          <a:pt x="2342874" y="49821"/>
                          <a:pt x="2116689" y="27432"/>
                        </a:cubicBezTo>
                        <a:cubicBezTo>
                          <a:pt x="1890504" y="5043"/>
                          <a:pt x="1623870" y="29829"/>
                          <a:pt x="1451064" y="27432"/>
                        </a:cubicBezTo>
                        <a:cubicBezTo>
                          <a:pt x="1278259" y="25035"/>
                          <a:pt x="956127" y="15984"/>
                          <a:pt x="825376" y="27432"/>
                        </a:cubicBezTo>
                        <a:cubicBezTo>
                          <a:pt x="694625" y="38880"/>
                          <a:pt x="354849" y="40988"/>
                          <a:pt x="0" y="27432"/>
                        </a:cubicBezTo>
                        <a:cubicBezTo>
                          <a:pt x="-800" y="16780"/>
                          <a:pt x="-583" y="129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AEDB95AE-912C-B589-5F32-E6B25D366C2D}"/>
              </a:ext>
            </a:extLst>
          </p:cNvPr>
          <p:cNvSpPr txBox="1">
            <a:spLocks/>
          </p:cNvSpPr>
          <p:nvPr/>
        </p:nvSpPr>
        <p:spPr>
          <a:xfrm>
            <a:off x="31942" y="385265"/>
            <a:ext cx="2736304" cy="432048"/>
          </a:xfrm>
          <a:custGeom>
            <a:avLst/>
            <a:gdLst>
              <a:gd name="connsiteX0" fmla="*/ 0 w 2736304"/>
              <a:gd name="connsiteY0" fmla="*/ 0 h 432048"/>
              <a:gd name="connsiteX1" fmla="*/ 629350 w 2736304"/>
              <a:gd name="connsiteY1" fmla="*/ 0 h 432048"/>
              <a:gd name="connsiteX2" fmla="*/ 1258700 w 2736304"/>
              <a:gd name="connsiteY2" fmla="*/ 0 h 432048"/>
              <a:gd name="connsiteX3" fmla="*/ 1888050 w 2736304"/>
              <a:gd name="connsiteY3" fmla="*/ 0 h 432048"/>
              <a:gd name="connsiteX4" fmla="*/ 2736304 w 2736304"/>
              <a:gd name="connsiteY4" fmla="*/ 0 h 432048"/>
              <a:gd name="connsiteX5" fmla="*/ 2736304 w 2736304"/>
              <a:gd name="connsiteY5" fmla="*/ 432048 h 432048"/>
              <a:gd name="connsiteX6" fmla="*/ 2134317 w 2736304"/>
              <a:gd name="connsiteY6" fmla="*/ 432048 h 432048"/>
              <a:gd name="connsiteX7" fmla="*/ 1395515 w 2736304"/>
              <a:gd name="connsiteY7" fmla="*/ 432048 h 432048"/>
              <a:gd name="connsiteX8" fmla="*/ 738802 w 2736304"/>
              <a:gd name="connsiteY8" fmla="*/ 432048 h 432048"/>
              <a:gd name="connsiteX9" fmla="*/ 0 w 2736304"/>
              <a:gd name="connsiteY9" fmla="*/ 432048 h 432048"/>
              <a:gd name="connsiteX10" fmla="*/ 0 w 2736304"/>
              <a:gd name="connsiteY10" fmla="*/ 0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6304" h="432048" fill="none" extrusionOk="0">
                <a:moveTo>
                  <a:pt x="0" y="0"/>
                </a:moveTo>
                <a:cubicBezTo>
                  <a:pt x="241764" y="19308"/>
                  <a:pt x="502702" y="-30943"/>
                  <a:pt x="629350" y="0"/>
                </a:cubicBezTo>
                <a:cubicBezTo>
                  <a:pt x="755998" y="30943"/>
                  <a:pt x="1040739" y="20231"/>
                  <a:pt x="1258700" y="0"/>
                </a:cubicBezTo>
                <a:cubicBezTo>
                  <a:pt x="1476661" y="-20231"/>
                  <a:pt x="1730360" y="-19200"/>
                  <a:pt x="1888050" y="0"/>
                </a:cubicBezTo>
                <a:cubicBezTo>
                  <a:pt x="2045740" y="19200"/>
                  <a:pt x="2488595" y="3561"/>
                  <a:pt x="2736304" y="0"/>
                </a:cubicBezTo>
                <a:cubicBezTo>
                  <a:pt x="2723580" y="205004"/>
                  <a:pt x="2725102" y="239028"/>
                  <a:pt x="2736304" y="432048"/>
                </a:cubicBezTo>
                <a:cubicBezTo>
                  <a:pt x="2494041" y="444748"/>
                  <a:pt x="2303387" y="425790"/>
                  <a:pt x="2134317" y="432048"/>
                </a:cubicBezTo>
                <a:cubicBezTo>
                  <a:pt x="1965247" y="438306"/>
                  <a:pt x="1715666" y="405275"/>
                  <a:pt x="1395515" y="432048"/>
                </a:cubicBezTo>
                <a:cubicBezTo>
                  <a:pt x="1075364" y="458821"/>
                  <a:pt x="946341" y="441113"/>
                  <a:pt x="738802" y="432048"/>
                </a:cubicBezTo>
                <a:cubicBezTo>
                  <a:pt x="531263" y="422983"/>
                  <a:pt x="231713" y="446359"/>
                  <a:pt x="0" y="432048"/>
                </a:cubicBezTo>
                <a:cubicBezTo>
                  <a:pt x="18622" y="302071"/>
                  <a:pt x="-1137" y="203248"/>
                  <a:pt x="0" y="0"/>
                </a:cubicBezTo>
                <a:close/>
              </a:path>
              <a:path w="2736304" h="432048" stroke="0" extrusionOk="0">
                <a:moveTo>
                  <a:pt x="0" y="0"/>
                </a:moveTo>
                <a:cubicBezTo>
                  <a:pt x="164861" y="11776"/>
                  <a:pt x="481712" y="-6579"/>
                  <a:pt x="656713" y="0"/>
                </a:cubicBezTo>
                <a:cubicBezTo>
                  <a:pt x="831714" y="6579"/>
                  <a:pt x="1121283" y="-27772"/>
                  <a:pt x="1286063" y="0"/>
                </a:cubicBezTo>
                <a:cubicBezTo>
                  <a:pt x="1450843" y="27772"/>
                  <a:pt x="1689618" y="-11989"/>
                  <a:pt x="1970139" y="0"/>
                </a:cubicBezTo>
                <a:cubicBezTo>
                  <a:pt x="2250660" y="11989"/>
                  <a:pt x="2418227" y="30901"/>
                  <a:pt x="2736304" y="0"/>
                </a:cubicBezTo>
                <a:cubicBezTo>
                  <a:pt x="2743645" y="200757"/>
                  <a:pt x="2752668" y="302382"/>
                  <a:pt x="2736304" y="432048"/>
                </a:cubicBezTo>
                <a:cubicBezTo>
                  <a:pt x="2443895" y="427011"/>
                  <a:pt x="2358353" y="456511"/>
                  <a:pt x="2079591" y="432048"/>
                </a:cubicBezTo>
                <a:cubicBezTo>
                  <a:pt x="1800829" y="407585"/>
                  <a:pt x="1766432" y="446434"/>
                  <a:pt x="1477604" y="432048"/>
                </a:cubicBezTo>
                <a:cubicBezTo>
                  <a:pt x="1188776" y="417662"/>
                  <a:pt x="1121419" y="401099"/>
                  <a:pt x="793528" y="432048"/>
                </a:cubicBezTo>
                <a:cubicBezTo>
                  <a:pt x="465637" y="462997"/>
                  <a:pt x="159067" y="420908"/>
                  <a:pt x="0" y="432048"/>
                </a:cubicBezTo>
                <a:cubicBezTo>
                  <a:pt x="9351" y="298879"/>
                  <a:pt x="19316" y="119264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20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Γλώσσα λογισμικού</a:t>
            </a:r>
          </a:p>
        </p:txBody>
      </p:sp>
      <p:pic>
        <p:nvPicPr>
          <p:cNvPr id="5" name="Γραφικό 4" descr="οθόνη αφής με συμπαγές γέμισμα">
            <a:extLst>
              <a:ext uri="{FF2B5EF4-FFF2-40B4-BE49-F238E27FC236}">
                <a16:creationId xmlns:a16="http://schemas.microsoft.com/office/drawing/2014/main" id="{58936926-EAFC-E5BB-5ABF-09FB3EAA0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11417249" y="667544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D939D-7416-3334-B2F5-871E8D10DCBB}"/>
              </a:ext>
            </a:extLst>
          </p:cNvPr>
          <p:cNvSpPr txBox="1"/>
          <p:nvPr/>
        </p:nvSpPr>
        <p:spPr>
          <a:xfrm>
            <a:off x="7287280" y="3501008"/>
            <a:ext cx="42314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Μόλις μπω, θα έχω μπροστά μου την κεντρική σελίδα του 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22BFBE">
                      <a:satMod val="175000"/>
                      <a:alpha val="40000"/>
                    </a:srgbClr>
                  </a:glow>
                </a:effectLst>
                <a:latin typeface="Ink Free" panose="03080402000500000000" pitchFamily="66" charset="0"/>
              </a:rPr>
              <a:t>Wordwall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.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endParaRPr lang="el-GR" b="1" dirty="0">
              <a:solidFill>
                <a:schemeClr val="tx2">
                  <a:lumMod val="10000"/>
                  <a:lumOff val="90000"/>
                </a:schemeClr>
              </a:solidFill>
              <a:latin typeface="Ink Free" panose="03080402000500000000" pitchFamily="66" charset="0"/>
            </a:endParaRP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Αν η γλώσσα είναι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99CCFF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αγγλικά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,</a:t>
            </a: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τότε πηγαίνω στην πάνω δεξιά γωνία της σελίδας και κάνω κλικ στο </a:t>
            </a:r>
            <a:r>
              <a:rPr lang="en-US" b="1" dirty="0">
                <a:solidFill>
                  <a:srgbClr val="002060"/>
                </a:solidFill>
                <a:highlight>
                  <a:srgbClr val="EAFACA"/>
                </a:highlight>
                <a:latin typeface="Candara Light" panose="020E0502030303020204" pitchFamily="34" charset="0"/>
              </a:rPr>
              <a:t>English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 για να βρω τα </a:t>
            </a:r>
            <a:r>
              <a:rPr lang="el-GR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</a:rPr>
              <a:t>ελληνικά</a:t>
            </a:r>
            <a:r>
              <a:rPr lang="el-GR" b="1" dirty="0">
                <a:solidFill>
                  <a:schemeClr val="tx2">
                    <a:lumMod val="10000"/>
                    <a:lumOff val="90000"/>
                  </a:schemeClr>
                </a:solidFill>
                <a:latin typeface="Ink Free" panose="030804020005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7DDE7"/>
            </a:gs>
            <a:gs pos="100000">
              <a:schemeClr val="bg1">
                <a:lumMod val="9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0C1B7-E416-1B5A-0D67-8300B75E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7" b="3497"/>
          <a:stretch/>
        </p:blipFill>
        <p:spPr>
          <a:xfrm>
            <a:off x="19" y="894"/>
            <a:ext cx="12188805" cy="4304179"/>
          </a:xfrm>
          <a:prstGeom prst="rect">
            <a:avLst/>
          </a:prstGeom>
        </p:spPr>
      </p:pic>
      <p:pic>
        <p:nvPicPr>
          <p:cNvPr id="5" name="Γραφικό 4" descr="οθόνη αφής με συμπαγές γέμισμα">
            <a:extLst>
              <a:ext uri="{FF2B5EF4-FFF2-40B4-BE49-F238E27FC236}">
                <a16:creationId xmlns:a16="http://schemas.microsoft.com/office/drawing/2014/main" id="{720EE4A4-A3BF-334B-99C7-4EABF3F6B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5637210" y="3928349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pic>
        <p:nvPicPr>
          <p:cNvPr id="6" name="Γραφικό 5" descr="οθόνη αφής με συμπαγές γέμισμα">
            <a:extLst>
              <a:ext uri="{FF2B5EF4-FFF2-40B4-BE49-F238E27FC236}">
                <a16:creationId xmlns:a16="http://schemas.microsoft.com/office/drawing/2014/main" id="{9D13B6C8-CC81-2967-BE0D-C1A0F98D9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6731">
            <a:off x="9793132" y="92229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0F9C0EB9-4D94-43F1-B17D-E9671F409686}"/>
              </a:ext>
            </a:extLst>
          </p:cNvPr>
          <p:cNvSpPr txBox="1">
            <a:spLocks/>
          </p:cNvSpPr>
          <p:nvPr/>
        </p:nvSpPr>
        <p:spPr>
          <a:xfrm>
            <a:off x="117748" y="233870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A629E7">
                  <a:lumMod val="20000"/>
                  <a:lumOff val="80000"/>
                  <a:alpha val="86000"/>
                </a:srgbClr>
              </a:gs>
              <a:gs pos="100000">
                <a:srgbClr val="FFFFFF">
                  <a:lumMod val="95000"/>
                </a:srgbClr>
              </a:gs>
            </a:gsLst>
            <a:path path="circle">
              <a:fillToRect l="100000" t="100000"/>
            </a:path>
          </a:gradFill>
          <a:ln>
            <a:solidFill>
              <a:srgbClr val="A629E7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1B2830">
                    <a:lumMod val="50000"/>
                  </a:srgbClr>
                </a:solidFill>
                <a:effectLst>
                  <a:glow rad="63500">
                    <a:srgbClr val="16C67B">
                      <a:lumMod val="60000"/>
                      <a:lumOff val="40000"/>
                      <a:alpha val="40000"/>
                    </a:srgbClr>
                  </a:glow>
                </a:effectLst>
                <a:uLnTx/>
                <a:uFillTx/>
                <a:latin typeface="Candara Light" panose="020E0502030303020204" pitchFamily="34" charset="0"/>
                <a:ea typeface="+mj-ea"/>
                <a:cs typeface="Times New Roman" panose="02020603050405020304" pitchFamily="18" charset="0"/>
              </a:rPr>
              <a:t>Βήμα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1B2830">
                    <a:lumMod val="50000"/>
                  </a:srgbClr>
                </a:solidFill>
                <a:effectLst>
                  <a:glow rad="63500">
                    <a:srgbClr val="16C67B">
                      <a:lumMod val="60000"/>
                      <a:lumOff val="40000"/>
                      <a:alpha val="40000"/>
                    </a:srgbClr>
                  </a:glow>
                </a:effectLst>
                <a:uLnTx/>
                <a:uFillTx/>
                <a:latin typeface="Candara Light" panose="020E0502030303020204" pitchFamily="34" charset="0"/>
                <a:ea typeface="+mj-ea"/>
                <a:cs typeface="Times New Roman" panose="02020603050405020304" pitchFamily="18" charset="0"/>
              </a:rPr>
              <a:t>3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rgbClr val="1B2830">
                  <a:lumMod val="50000"/>
                </a:srgbClr>
              </a:solidFill>
              <a:effectLst>
                <a:glow rad="63500">
                  <a:srgbClr val="16C67B">
                    <a:lumMod val="60000"/>
                    <a:lumOff val="40000"/>
                    <a:alpha val="40000"/>
                  </a:srgbClr>
                </a:glow>
              </a:effectLst>
              <a:uLnTx/>
              <a:uFillTx/>
              <a:latin typeface="Candara Light" panose="020E0502030303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8A394-03F9-DC42-0F5D-C83FBD71E02F}"/>
              </a:ext>
            </a:extLst>
          </p:cNvPr>
          <p:cNvSpPr txBox="1"/>
          <p:nvPr/>
        </p:nvSpPr>
        <p:spPr>
          <a:xfrm>
            <a:off x="357303" y="5136518"/>
            <a:ext cx="11474214" cy="134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rgbClr val="660066"/>
                </a:solidFill>
                <a:latin typeface="Ink Free" panose="03080402000500000000" pitchFamily="66" charset="0"/>
              </a:rPr>
              <a:t>Αν δεν έχω ήδη λογαριασμό, πηγαίνω στο γαλάζιο κουμπί: </a:t>
            </a:r>
            <a:r>
              <a:rPr lang="el-GR" sz="2000" b="1" dirty="0">
                <a:solidFill>
                  <a:srgbClr val="660066"/>
                </a:solidFill>
                <a:effectLst/>
                <a:highlight>
                  <a:srgbClr val="99CCFF"/>
                </a:highlight>
                <a:latin typeface="Candara Light" panose="020E0502030303020204" pitchFamily="34" charset="0"/>
              </a:rPr>
              <a:t>Εγγραφείτε και δημιουργήστε</a:t>
            </a:r>
            <a:r>
              <a:rPr lang="el-GR" b="1" dirty="0">
                <a:solidFill>
                  <a:srgbClr val="660066"/>
                </a:solidFill>
                <a:latin typeface="Ink Free" panose="03080402000500000000" pitchFamily="66" charset="0"/>
              </a:rPr>
              <a:t>.</a:t>
            </a:r>
          </a:p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r>
              <a:rPr lang="el-GR" b="1" dirty="0">
                <a:ln w="0">
                  <a:noFill/>
                </a:ln>
                <a:solidFill>
                  <a:srgbClr val="FFC000"/>
                </a:solidFill>
                <a:latin typeface="Ink Free" panose="03080402000500000000" pitchFamily="66" charset="0"/>
              </a:rPr>
              <a:t>Αν έχω λογαριασμό, πηγαίνω στο κουμπί </a:t>
            </a:r>
            <a:r>
              <a:rPr lang="el-GR" b="1" dirty="0">
                <a:ln w="0">
                  <a:noFill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99CCFF"/>
                </a:highlight>
                <a:latin typeface="Candara Light" panose="020E0502030303020204" pitchFamily="34" charset="0"/>
              </a:rPr>
              <a:t>Σύνδεση</a:t>
            </a:r>
            <a:r>
              <a:rPr lang="el-GR" b="1" dirty="0">
                <a:ln w="0">
                  <a:noFill/>
                </a:ln>
                <a:solidFill>
                  <a:srgbClr val="FFC000"/>
                </a:solidFill>
                <a:latin typeface="Ink Free" panose="03080402000500000000" pitchFamily="66" charset="0"/>
              </a:rPr>
              <a:t>, ώστε να συμπληρώσω τα στοιχεία σύνδεσής μου, δηλαδή το </a:t>
            </a:r>
            <a:r>
              <a:rPr lang="en-US" b="1" dirty="0">
                <a:ln w="0">
                  <a:noFill/>
                </a:ln>
                <a:solidFill>
                  <a:srgbClr val="FFC000"/>
                </a:solidFill>
                <a:effectLst>
                  <a:glow rad="101600">
                    <a:srgbClr val="99CCFF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email</a:t>
            </a:r>
            <a:r>
              <a:rPr lang="en-US" b="1" dirty="0">
                <a:ln w="0">
                  <a:noFill/>
                </a:ln>
                <a:solidFill>
                  <a:srgbClr val="FFC000"/>
                </a:solidFill>
                <a:latin typeface="Ink Free" panose="03080402000500000000" pitchFamily="66" charset="0"/>
              </a:rPr>
              <a:t> </a:t>
            </a:r>
            <a:r>
              <a:rPr lang="el-GR" b="1" dirty="0">
                <a:ln w="0">
                  <a:noFill/>
                </a:ln>
                <a:solidFill>
                  <a:srgbClr val="FFC000"/>
                </a:solidFill>
                <a:latin typeface="Ink Free" panose="03080402000500000000" pitchFamily="66" charset="0"/>
              </a:rPr>
              <a:t>και τον </a:t>
            </a:r>
            <a:r>
              <a:rPr lang="el-GR" b="1" dirty="0">
                <a:ln w="0">
                  <a:noFill/>
                </a:ln>
                <a:solidFill>
                  <a:srgbClr val="FFC000"/>
                </a:solidFill>
                <a:effectLst>
                  <a:glow rad="101600">
                    <a:srgbClr val="99CCFF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κωδικό</a:t>
            </a:r>
            <a:r>
              <a:rPr lang="el-GR" b="1" dirty="0">
                <a:ln w="0">
                  <a:noFill/>
                </a:ln>
                <a:solidFill>
                  <a:srgbClr val="FFC000"/>
                </a:solidFill>
                <a:latin typeface="Ink Free" panose="03080402000500000000" pitchFamily="66" charset="0"/>
              </a:rPr>
              <a:t> μου.</a:t>
            </a:r>
          </a:p>
        </p:txBody>
      </p:sp>
    </p:spTree>
    <p:extLst>
      <p:ext uri="{BB962C8B-B14F-4D97-AF65-F5344CB8AC3E}">
        <p14:creationId xmlns:p14="http://schemas.microsoft.com/office/powerpoint/2010/main" val="4784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" presetClass="exit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0"/>
            <a:ext cx="3128683" cy="888208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167" y="285553"/>
            <a:ext cx="88591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3" name="Freeform: Shape 42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4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6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086" y="3267662"/>
            <a:ext cx="971988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8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5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3">
            <a:extLst>
              <a:ext uri="{FF2B5EF4-FFF2-40B4-BE49-F238E27FC236}">
                <a16:creationId xmlns:a16="http://schemas.microsoft.com/office/drawing/2014/main" id="{99B8FB75-14C0-4D2D-C7D0-95F40FEB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" b="1613"/>
          <a:stretch/>
        </p:blipFill>
        <p:spPr>
          <a:xfrm>
            <a:off x="6460613" y="589788"/>
            <a:ext cx="4694172" cy="5678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B18992-4618-5201-D83E-0EE1A14FAEC6}"/>
              </a:ext>
            </a:extLst>
          </p:cNvPr>
          <p:cNvSpPr txBox="1"/>
          <p:nvPr/>
        </p:nvSpPr>
        <p:spPr>
          <a:xfrm>
            <a:off x="261764" y="2348814"/>
            <a:ext cx="48399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rgbClr val="00B0F0"/>
                </a:solidFill>
                <a:latin typeface="Ink Free" panose="03080402000500000000" pitchFamily="66" charset="0"/>
              </a:rPr>
              <a:t>Πληκτρολογώ το </a:t>
            </a:r>
            <a:r>
              <a:rPr lang="en-US" b="1" dirty="0">
                <a:solidFill>
                  <a:srgbClr val="00B0F0"/>
                </a:solidFill>
                <a:latin typeface="Ink Free" panose="03080402000500000000" pitchFamily="66" charset="0"/>
              </a:rPr>
              <a:t>email </a:t>
            </a:r>
            <a:r>
              <a:rPr lang="el-GR" b="1" dirty="0">
                <a:solidFill>
                  <a:srgbClr val="00B0F0"/>
                </a:solidFill>
                <a:latin typeface="Ink Free" panose="03080402000500000000" pitchFamily="66" charset="0"/>
              </a:rPr>
              <a:t>ή όνομα χρήστη και τον κωδικό μου.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endParaRPr lang="el-GR" b="1" dirty="0">
              <a:solidFill>
                <a:srgbClr val="00B0F0"/>
              </a:solidFill>
              <a:latin typeface="Ink Free" panose="03080402000500000000" pitchFamily="66" charset="0"/>
            </a:endParaRP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rgbClr val="00B0F0"/>
                </a:solidFill>
                <a:latin typeface="Ink Free" panose="03080402000500000000" pitchFamily="66" charset="0"/>
              </a:rPr>
              <a:t>Επιλέγω </a:t>
            </a:r>
            <a:r>
              <a:rPr lang="el-GR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99CCFF"/>
                </a:highlight>
                <a:latin typeface="Candara Light" panose="020E0502030303020204" pitchFamily="34" charset="0"/>
              </a:rPr>
              <a:t>Σύνδεση</a:t>
            </a:r>
            <a:r>
              <a:rPr lang="el-GR" b="1" dirty="0">
                <a:solidFill>
                  <a:srgbClr val="00B0F0"/>
                </a:solidFill>
                <a:latin typeface="Ink Free" panose="03080402000500000000" pitchFamily="66" charset="0"/>
              </a:rPr>
              <a:t>.</a:t>
            </a:r>
            <a:endParaRPr lang="el-GR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FDF9E-A9A1-CA6C-3E52-67566A1664D0}"/>
              </a:ext>
            </a:extLst>
          </p:cNvPr>
          <p:cNvSpPr txBox="1"/>
          <p:nvPr/>
        </p:nvSpPr>
        <p:spPr>
          <a:xfrm>
            <a:off x="6742484" y="2564904"/>
            <a:ext cx="352839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spc="-100" dirty="0">
                <a:latin typeface="Bauhaus 93" panose="04030905020B02020C02" pitchFamily="82" charset="0"/>
              </a:rPr>
              <a:t>#######</a:t>
            </a:r>
            <a:endParaRPr lang="el-GR" sz="2200" b="1" spc="-100" dirty="0">
              <a:latin typeface="Arial Black" panose="020B0A04020102020204" pitchFamily="34" charset="0"/>
            </a:endParaRPr>
          </a:p>
        </p:txBody>
      </p:sp>
      <p:pic>
        <p:nvPicPr>
          <p:cNvPr id="7" name="Γραφικό 6" descr="οθόνη αφής με συμπαγές γέμισμα">
            <a:extLst>
              <a:ext uri="{FF2B5EF4-FFF2-40B4-BE49-F238E27FC236}">
                <a16:creationId xmlns:a16="http://schemas.microsoft.com/office/drawing/2014/main" id="{C3C42952-3A38-837D-3AB3-F6BBBACEF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7672834" y="4529096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9742C447-D95A-2015-547C-497BEE29975B}"/>
              </a:ext>
            </a:extLst>
          </p:cNvPr>
          <p:cNvSpPr txBox="1">
            <a:spLocks/>
          </p:cNvSpPr>
          <p:nvPr/>
        </p:nvSpPr>
        <p:spPr>
          <a:xfrm>
            <a:off x="126788" y="163492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4</a:t>
            </a:r>
            <a:endParaRPr lang="el-GR" sz="3600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6">
                    <a:lumMod val="60000"/>
                    <a:lumOff val="40000"/>
                    <a:alpha val="40000"/>
                  </a:schemeClr>
                </a:glow>
              </a:effectLst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145" y="-569145"/>
            <a:ext cx="6858000" cy="7996288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5048" y="-785047"/>
            <a:ext cx="744976" cy="2315072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43197E44-81E1-60FC-E78D-387BC8D3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" r="320"/>
          <a:stretch/>
        </p:blipFill>
        <p:spPr>
          <a:xfrm>
            <a:off x="20" y="10"/>
            <a:ext cx="12185757" cy="6857990"/>
          </a:xfrm>
          <a:prstGeom prst="rect">
            <a:avLst/>
          </a:prstGeom>
        </p:spPr>
      </p:pic>
      <p:grpSp>
        <p:nvGrpSpPr>
          <p:cNvPr id="6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086" y="3267662"/>
            <a:ext cx="971988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5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Freeform: Shape 8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3462" y="5516668"/>
            <a:ext cx="2438335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2" name="Group 8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3255" y="5204025"/>
            <a:ext cx="88591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1" name="Freeform: Shape 8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2" name="Freeform: Shape 8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8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4696B1-6E52-826A-DD8C-7CFF78F1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202" b="5202"/>
          <a:stretch/>
        </p:blipFill>
        <p:spPr>
          <a:xfrm>
            <a:off x="6072537" y="2146716"/>
            <a:ext cx="6143029" cy="3910073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254E2-96D8-442C-00B0-109FCE7D43C4}"/>
              </a:ext>
            </a:extLst>
          </p:cNvPr>
          <p:cNvSpPr txBox="1"/>
          <p:nvPr/>
        </p:nvSpPr>
        <p:spPr>
          <a:xfrm>
            <a:off x="6569858" y="3874098"/>
            <a:ext cx="5645708" cy="1373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Ink Free" panose="03080402000500000000" pitchFamily="66" charset="0"/>
              <a:buChar char="•"/>
            </a:pPr>
            <a:r>
              <a:rPr lang="el-GR" sz="2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</a:rPr>
              <a:t>Στην πάνω δεξιά γωνία της σελίδας, επιλέγω </a:t>
            </a:r>
            <a:r>
              <a:rPr lang="el-GR" sz="2600" b="1" dirty="0">
                <a:solidFill>
                  <a:srgbClr val="002060"/>
                </a:solidFill>
                <a:effectLst/>
                <a:highlight>
                  <a:srgbClr val="FFFFCC"/>
                </a:highlight>
                <a:latin typeface="Candara Light" panose="020E0502030303020204" pitchFamily="34" charset="0"/>
              </a:rPr>
              <a:t>Νέα δραστηριότητα</a:t>
            </a:r>
            <a:r>
              <a:rPr lang="el-GR" sz="2600" b="1" dirty="0">
                <a:solidFill>
                  <a:srgbClr val="002060"/>
                </a:solidFill>
                <a:effectLst>
                  <a:glow rad="101600">
                    <a:srgbClr val="99CCFF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.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endParaRPr lang="el-GR" b="1" dirty="0">
              <a:solidFill>
                <a:schemeClr val="tx2">
                  <a:lumMod val="10000"/>
                  <a:lumOff val="90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6" name="Γραφικό 5" descr="οθόνη αφής με συμπαγές γέμισμα">
            <a:extLst>
              <a:ext uri="{FF2B5EF4-FFF2-40B4-BE49-F238E27FC236}">
                <a16:creationId xmlns:a16="http://schemas.microsoft.com/office/drawing/2014/main" id="{37F06DA3-8C7A-767A-2A9A-82D6EE911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6731">
            <a:off x="10358067" y="614868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A878E8AB-34BD-2D89-6B3D-8FD1B5C3F17D}"/>
              </a:ext>
            </a:extLst>
          </p:cNvPr>
          <p:cNvSpPr txBox="1">
            <a:spLocks/>
          </p:cNvSpPr>
          <p:nvPr/>
        </p:nvSpPr>
        <p:spPr>
          <a:xfrm>
            <a:off x="139158" y="128504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8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5</a:t>
            </a:r>
          </a:p>
        </p:txBody>
      </p:sp>
    </p:spTree>
    <p:extLst>
      <p:ext uri="{BB962C8B-B14F-4D97-AF65-F5344CB8AC3E}">
        <p14:creationId xmlns:p14="http://schemas.microsoft.com/office/powerpoint/2010/main" val="40545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F1A7"/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97026E6F-9EE5-8055-F591-0EC7E06F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31" r="13831"/>
          <a:stretch/>
        </p:blipFill>
        <p:spPr>
          <a:xfrm>
            <a:off x="-2" y="894"/>
            <a:ext cx="6742486" cy="685621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Μοντέλο 3D 3" descr="Slim Arrow">
                <a:extLst>
                  <a:ext uri="{FF2B5EF4-FFF2-40B4-BE49-F238E27FC236}">
                    <a16:creationId xmlns:a16="http://schemas.microsoft.com/office/drawing/2014/main" id="{CF01CA39-C354-CA7D-3E33-AAFEF78402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3407728"/>
                  </p:ext>
                </p:extLst>
              </p:nvPr>
            </p:nvGraphicFramePr>
            <p:xfrm rot="19822012">
              <a:off x="2920270" y="265812"/>
              <a:ext cx="2290923" cy="873851"/>
            </p:xfrm>
            <a:graphic>
              <a:graphicData uri="http://schemas.microsoft.com/office/drawing/2017/model3d">
                <am3d:model3d r:embed="rId3">
                  <am3d:spPr>
                    <a:xfrm rot="19822012">
                      <a:off x="0" y="0"/>
                      <a:ext cx="2290923" cy="873851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326835" ay="1947321" az="-1054493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4427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Μοντέλο 3D 3" descr="Slim Arrow">
                <a:extLst>
                  <a:ext uri="{FF2B5EF4-FFF2-40B4-BE49-F238E27FC236}">
                    <a16:creationId xmlns:a16="http://schemas.microsoft.com/office/drawing/2014/main" id="{CF01CA39-C354-CA7D-3E33-AAFEF78402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822012">
                <a:off x="2920270" y="265812"/>
                <a:ext cx="2290923" cy="8738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Τίτλος 1">
            <a:extLst>
              <a:ext uri="{FF2B5EF4-FFF2-40B4-BE49-F238E27FC236}">
                <a16:creationId xmlns:a16="http://schemas.microsoft.com/office/drawing/2014/main" id="{4344AB13-0E39-8EE1-0B23-35B7A3FD77CF}"/>
              </a:ext>
            </a:extLst>
          </p:cNvPr>
          <p:cNvSpPr txBox="1">
            <a:spLocks/>
          </p:cNvSpPr>
          <p:nvPr/>
        </p:nvSpPr>
        <p:spPr>
          <a:xfrm>
            <a:off x="9596537" y="188640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7F1A7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6</a:t>
            </a:r>
            <a:endParaRPr lang="el-GR" sz="3600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ndara Light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ABE1E-8710-01AA-4BF3-FF86C5FFB771}"/>
              </a:ext>
            </a:extLst>
          </p:cNvPr>
          <p:cNvSpPr txBox="1"/>
          <p:nvPr/>
        </p:nvSpPr>
        <p:spPr>
          <a:xfrm>
            <a:off x="6958508" y="2420888"/>
            <a:ext cx="489685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Ink Free" panose="03080402000500000000" pitchFamily="66" charset="0"/>
              <a:buChar char="•"/>
            </a:pPr>
            <a:r>
              <a:rPr lang="el-GR" b="1" dirty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</a:rPr>
              <a:t>Από τα πρότυπα που εμφανίζονται, επιλέγω από τη μεσαία στήλη το πρώτο πλαίσιο, το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highlight>
                  <a:srgbClr val="FFFFCC"/>
                </a:highlight>
                <a:latin typeface="Century Gothic" panose="020B0502020202020204" pitchFamily="34" charset="0"/>
              </a:rPr>
              <a:t>Κουίζ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F7F1A7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3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9" presetClass="emph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F1A7"/>
            </a:gs>
            <a:gs pos="100000">
              <a:schemeClr val="accent6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3427ED0F-50CA-E345-F935-E796A7D7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9" b="869"/>
          <a:stretch/>
        </p:blipFill>
        <p:spPr>
          <a:xfrm>
            <a:off x="20" y="902"/>
            <a:ext cx="12188804" cy="5948377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36E74BE-894D-6FA6-46C2-96BA4193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860" y="5400591"/>
            <a:ext cx="1905165" cy="54868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0F2E2EF-587F-A41C-037E-67345198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202" b="5202"/>
          <a:stretch/>
        </p:blipFill>
        <p:spPr>
          <a:xfrm>
            <a:off x="7797144" y="266741"/>
            <a:ext cx="3849381" cy="2089173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60E3B8-F0D2-865E-9D3F-97F19ACDF229}"/>
              </a:ext>
            </a:extLst>
          </p:cNvPr>
          <p:cNvSpPr txBox="1"/>
          <p:nvPr/>
        </p:nvSpPr>
        <p:spPr>
          <a:xfrm>
            <a:off x="8650696" y="1009227"/>
            <a:ext cx="2952328" cy="109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18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Ink Free" panose="03080402000500000000" pitchFamily="66" charset="0"/>
              </a:rPr>
              <a:t>Δίνω έναν τίτλο στο κουίζ που πρόκειται να φτιάξω.</a:t>
            </a:r>
            <a:endParaRPr lang="el-GR" sz="1800" b="1" dirty="0">
              <a:solidFill>
                <a:srgbClr val="C00000"/>
              </a:solidFill>
              <a:effectLst>
                <a:glow rad="101600">
                  <a:srgbClr val="99CCFF">
                    <a:alpha val="60000"/>
                  </a:srgbClr>
                </a:glow>
              </a:effectLst>
              <a:latin typeface="Ink Free" panose="03080402000500000000" pitchFamily="66" charset="0"/>
            </a:endParaRPr>
          </a:p>
          <a:p>
            <a:pPr marL="342900" indent="-342900">
              <a:buFont typeface="Ink Free" panose="03080402000500000000" pitchFamily="66" charset="0"/>
              <a:buChar char="•"/>
            </a:pPr>
            <a:endParaRPr lang="el-GR" b="1" dirty="0">
              <a:solidFill>
                <a:schemeClr val="tx2">
                  <a:lumMod val="10000"/>
                  <a:lumOff val="90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A1627A6-3F73-263C-9507-D552BD519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440" r="4440"/>
          <a:stretch/>
        </p:blipFill>
        <p:spPr>
          <a:xfrm>
            <a:off x="8364902" y="3212976"/>
            <a:ext cx="3849381" cy="2089173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B7862A-6AE6-3C20-7475-3851A70E4147}"/>
              </a:ext>
            </a:extLst>
          </p:cNvPr>
          <p:cNvSpPr txBox="1"/>
          <p:nvPr/>
        </p:nvSpPr>
        <p:spPr>
          <a:xfrm>
            <a:off x="9109445" y="3933056"/>
            <a:ext cx="3079360" cy="103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18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Πληκτρολογώ την ερώτηση και τις πιθανές απαντήσεις που έχω σκεφτεί.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A9A9F-0DC6-7BAE-C772-DCD1BBA2B633}"/>
              </a:ext>
            </a:extLst>
          </p:cNvPr>
          <p:cNvSpPr txBox="1"/>
          <p:nvPr/>
        </p:nvSpPr>
        <p:spPr>
          <a:xfrm>
            <a:off x="621804" y="5565969"/>
            <a:ext cx="9217024" cy="1380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8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Δεν είναι απαραίτητο να δώσω απαντήσεις και στα 6 πεδία. Σταματώ εκεί που θέλω εγώ.</a:t>
            </a:r>
          </a:p>
          <a:p>
            <a:pPr>
              <a:lnSpc>
                <a:spcPct val="114000"/>
              </a:lnSpc>
            </a:pPr>
            <a:endParaRPr lang="el-GR" sz="18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E12D4409-8497-5309-626E-2A9CDC99B185}"/>
              </a:ext>
            </a:extLst>
          </p:cNvPr>
          <p:cNvSpPr txBox="1">
            <a:spLocks/>
          </p:cNvSpPr>
          <p:nvPr/>
        </p:nvSpPr>
        <p:spPr>
          <a:xfrm>
            <a:off x="9708049" y="114884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7F1A7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7</a:t>
            </a:r>
            <a:endParaRPr lang="el-GR" sz="3600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2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9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7F1A7"/>
            </a:gs>
            <a:gs pos="100000">
              <a:srgbClr val="FFC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3427ED0F-50CA-E345-F935-E796A7D7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" r="159"/>
          <a:stretch/>
        </p:blipFill>
        <p:spPr>
          <a:xfrm>
            <a:off x="20" y="902"/>
            <a:ext cx="12188804" cy="5948377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36E74BE-894D-6FA6-46C2-96BA4193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48" y="5229200"/>
            <a:ext cx="1905165" cy="548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A9A9F-0DC6-7BAE-C772-DCD1BBA2B633}"/>
              </a:ext>
            </a:extLst>
          </p:cNvPr>
          <p:cNvSpPr txBox="1"/>
          <p:nvPr/>
        </p:nvSpPr>
        <p:spPr>
          <a:xfrm>
            <a:off x="440577" y="5437017"/>
            <a:ext cx="9823537" cy="16614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Ink Free" panose="03080402000500000000" pitchFamily="66" charset="0"/>
              </a:rPr>
              <a:t>Επιλέγω</a:t>
            </a:r>
            <a:r>
              <a:rPr lang="el-GR" b="1" dirty="0">
                <a:ln/>
                <a:solidFill>
                  <a:schemeClr val="accent3"/>
                </a:solidFill>
                <a:latin typeface="Ink Free" panose="03080402000500000000" pitchFamily="66" charset="0"/>
              </a:rPr>
              <a:t> </a:t>
            </a:r>
            <a:r>
              <a:rPr lang="el-GR" b="1" dirty="0">
                <a:ln/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CC"/>
                </a:highlight>
                <a:latin typeface="Century Gothic" panose="020B0502020202020204" pitchFamily="34" charset="0"/>
              </a:rPr>
              <a:t>Προσθήκη ερώτησης</a:t>
            </a:r>
            <a:r>
              <a:rPr lang="el-GR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Ink Free" panose="03080402000500000000" pitchFamily="66" charset="0"/>
              </a:rPr>
              <a:t>, εάν θέλω να φτιάξω νέα ερώτηση, και στη συνέχεια επαναλαμβάνω τα ίδια βήματα.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n/>
                <a:solidFill>
                  <a:schemeClr val="accent3"/>
                </a:solidFill>
                <a:latin typeface="Ink Free" panose="03080402000500000000" pitchFamily="66" charset="0"/>
              </a:rPr>
              <a:t>Μόλις ολοκληρώσω τις ερωτήσεις μου, πατάω το κουμπί </a:t>
            </a:r>
            <a:r>
              <a:rPr lang="el-GR" b="1" dirty="0">
                <a:ln/>
                <a:solidFill>
                  <a:schemeClr val="accent3"/>
                </a:solidFill>
                <a:highlight>
                  <a:srgbClr val="EAFACA"/>
                </a:highlight>
                <a:latin typeface="Century Gothic" panose="020B0502020202020204" pitchFamily="34" charset="0"/>
              </a:rPr>
              <a:t>Έγινε</a:t>
            </a:r>
            <a:r>
              <a:rPr lang="el-GR" b="1" dirty="0">
                <a:ln/>
                <a:solidFill>
                  <a:schemeClr val="accent3"/>
                </a:solidFill>
                <a:latin typeface="Ink Free" panose="03080402000500000000" pitchFamily="66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l-GR" sz="1800" b="1" dirty="0">
              <a:ln/>
              <a:solidFill>
                <a:schemeClr val="accent3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E12D4409-8497-5309-626E-2A9CDC99B185}"/>
              </a:ext>
            </a:extLst>
          </p:cNvPr>
          <p:cNvSpPr txBox="1">
            <a:spLocks/>
          </p:cNvSpPr>
          <p:nvPr/>
        </p:nvSpPr>
        <p:spPr>
          <a:xfrm>
            <a:off x="9708049" y="114884"/>
            <a:ext cx="2376264" cy="631118"/>
          </a:xfrm>
          <a:custGeom>
            <a:avLst/>
            <a:gdLst>
              <a:gd name="connsiteX0" fmla="*/ 0 w 2376264"/>
              <a:gd name="connsiteY0" fmla="*/ 0 h 631118"/>
              <a:gd name="connsiteX1" fmla="*/ 546541 w 2376264"/>
              <a:gd name="connsiteY1" fmla="*/ 0 h 631118"/>
              <a:gd name="connsiteX2" fmla="*/ 1093081 w 2376264"/>
              <a:gd name="connsiteY2" fmla="*/ 0 h 631118"/>
              <a:gd name="connsiteX3" fmla="*/ 1639622 w 2376264"/>
              <a:gd name="connsiteY3" fmla="*/ 0 h 631118"/>
              <a:gd name="connsiteX4" fmla="*/ 2376264 w 2376264"/>
              <a:gd name="connsiteY4" fmla="*/ 0 h 631118"/>
              <a:gd name="connsiteX5" fmla="*/ 2376264 w 2376264"/>
              <a:gd name="connsiteY5" fmla="*/ 631118 h 631118"/>
              <a:gd name="connsiteX6" fmla="*/ 1853486 w 2376264"/>
              <a:gd name="connsiteY6" fmla="*/ 631118 h 631118"/>
              <a:gd name="connsiteX7" fmla="*/ 1211895 w 2376264"/>
              <a:gd name="connsiteY7" fmla="*/ 631118 h 631118"/>
              <a:gd name="connsiteX8" fmla="*/ 641591 w 2376264"/>
              <a:gd name="connsiteY8" fmla="*/ 631118 h 631118"/>
              <a:gd name="connsiteX9" fmla="*/ 0 w 2376264"/>
              <a:gd name="connsiteY9" fmla="*/ 631118 h 631118"/>
              <a:gd name="connsiteX10" fmla="*/ 0 w 2376264"/>
              <a:gd name="connsiteY10" fmla="*/ 0 h 6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6264" h="631118" fill="none" extrusionOk="0">
                <a:moveTo>
                  <a:pt x="0" y="0"/>
                </a:moveTo>
                <a:cubicBezTo>
                  <a:pt x="268495" y="-27001"/>
                  <a:pt x="293109" y="-15602"/>
                  <a:pt x="546541" y="0"/>
                </a:cubicBezTo>
                <a:cubicBezTo>
                  <a:pt x="799973" y="15602"/>
                  <a:pt x="859497" y="14447"/>
                  <a:pt x="1093081" y="0"/>
                </a:cubicBezTo>
                <a:cubicBezTo>
                  <a:pt x="1326665" y="-14447"/>
                  <a:pt x="1485976" y="-6596"/>
                  <a:pt x="1639622" y="0"/>
                </a:cubicBezTo>
                <a:cubicBezTo>
                  <a:pt x="1793268" y="6596"/>
                  <a:pt x="2034763" y="12025"/>
                  <a:pt x="2376264" y="0"/>
                </a:cubicBezTo>
                <a:cubicBezTo>
                  <a:pt x="2348099" y="151406"/>
                  <a:pt x="2403824" y="428296"/>
                  <a:pt x="2376264" y="631118"/>
                </a:cubicBezTo>
                <a:cubicBezTo>
                  <a:pt x="2260004" y="638728"/>
                  <a:pt x="2088403" y="613995"/>
                  <a:pt x="1853486" y="631118"/>
                </a:cubicBezTo>
                <a:cubicBezTo>
                  <a:pt x="1618569" y="648241"/>
                  <a:pt x="1454586" y="661395"/>
                  <a:pt x="1211895" y="631118"/>
                </a:cubicBezTo>
                <a:cubicBezTo>
                  <a:pt x="969204" y="600841"/>
                  <a:pt x="865662" y="604073"/>
                  <a:pt x="641591" y="631118"/>
                </a:cubicBezTo>
                <a:cubicBezTo>
                  <a:pt x="417520" y="658163"/>
                  <a:pt x="231056" y="624906"/>
                  <a:pt x="0" y="631118"/>
                </a:cubicBezTo>
                <a:cubicBezTo>
                  <a:pt x="-7598" y="383493"/>
                  <a:pt x="12252" y="296780"/>
                  <a:pt x="0" y="0"/>
                </a:cubicBezTo>
                <a:close/>
              </a:path>
              <a:path w="2376264" h="631118" stroke="0" extrusionOk="0">
                <a:moveTo>
                  <a:pt x="0" y="0"/>
                </a:moveTo>
                <a:cubicBezTo>
                  <a:pt x="126708" y="25678"/>
                  <a:pt x="319035" y="-23574"/>
                  <a:pt x="570303" y="0"/>
                </a:cubicBezTo>
                <a:cubicBezTo>
                  <a:pt x="821571" y="23574"/>
                  <a:pt x="867486" y="24434"/>
                  <a:pt x="1116844" y="0"/>
                </a:cubicBezTo>
                <a:cubicBezTo>
                  <a:pt x="1366202" y="-24434"/>
                  <a:pt x="1441878" y="17714"/>
                  <a:pt x="1710910" y="0"/>
                </a:cubicBezTo>
                <a:cubicBezTo>
                  <a:pt x="1979942" y="-17714"/>
                  <a:pt x="2153525" y="10748"/>
                  <a:pt x="2376264" y="0"/>
                </a:cubicBezTo>
                <a:cubicBezTo>
                  <a:pt x="2407224" y="216054"/>
                  <a:pt x="2403302" y="424989"/>
                  <a:pt x="2376264" y="631118"/>
                </a:cubicBezTo>
                <a:cubicBezTo>
                  <a:pt x="2096015" y="605815"/>
                  <a:pt x="2020957" y="638044"/>
                  <a:pt x="1805961" y="631118"/>
                </a:cubicBezTo>
                <a:cubicBezTo>
                  <a:pt x="1590965" y="624192"/>
                  <a:pt x="1453087" y="652101"/>
                  <a:pt x="1283183" y="631118"/>
                </a:cubicBezTo>
                <a:cubicBezTo>
                  <a:pt x="1113279" y="610135"/>
                  <a:pt x="924640" y="604670"/>
                  <a:pt x="689117" y="631118"/>
                </a:cubicBezTo>
                <a:cubicBezTo>
                  <a:pt x="453594" y="657566"/>
                  <a:pt x="232723" y="619126"/>
                  <a:pt x="0" y="631118"/>
                </a:cubicBezTo>
                <a:cubicBezTo>
                  <a:pt x="14791" y="480604"/>
                  <a:pt x="7860" y="176728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7F1A7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348936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799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l-GR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Βήμα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8</a:t>
            </a:r>
            <a:endParaRPr lang="el-GR" sz="3600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ndara Light" panose="020E0502030303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0132545-F25D-F7C5-9D8F-D686584476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440" r="4440"/>
          <a:stretch/>
        </p:blipFill>
        <p:spPr>
          <a:xfrm>
            <a:off x="8339424" y="2910914"/>
            <a:ext cx="3849381" cy="2089173"/>
          </a:xfrm>
          <a:custGeom>
            <a:avLst/>
            <a:gdLst/>
            <a:ahLst/>
            <a:cxnLst/>
            <a:rect l="l" t="t" r="r" b="b"/>
            <a:pathLst>
              <a:path w="11127339" h="4269507">
                <a:moveTo>
                  <a:pt x="9677229" y="597101"/>
                </a:moveTo>
                <a:cubicBezTo>
                  <a:pt x="9652117" y="809164"/>
                  <a:pt x="9540504" y="831487"/>
                  <a:pt x="9479117" y="962631"/>
                </a:cubicBezTo>
                <a:cubicBezTo>
                  <a:pt x="9520972" y="973793"/>
                  <a:pt x="9557246" y="987744"/>
                  <a:pt x="9593520" y="993325"/>
                </a:cubicBezTo>
                <a:cubicBezTo>
                  <a:pt x="9735826" y="1021228"/>
                  <a:pt x="9872551" y="1093776"/>
                  <a:pt x="10000905" y="1216549"/>
                </a:cubicBezTo>
                <a:cubicBezTo>
                  <a:pt x="10098566" y="1308629"/>
                  <a:pt x="10204597" y="1347694"/>
                  <a:pt x="10310629" y="1353274"/>
                </a:cubicBezTo>
                <a:cubicBezTo>
                  <a:pt x="10363645" y="1356065"/>
                  <a:pt x="10419451" y="1358855"/>
                  <a:pt x="10466886" y="1392339"/>
                </a:cubicBezTo>
                <a:cubicBezTo>
                  <a:pt x="10514321" y="1425822"/>
                  <a:pt x="10606401" y="1411871"/>
                  <a:pt x="10575709" y="1593241"/>
                </a:cubicBezTo>
                <a:cubicBezTo>
                  <a:pt x="10695691" y="1665789"/>
                  <a:pt x="10645466" y="1880643"/>
                  <a:pt x="10701272" y="2014577"/>
                </a:cubicBezTo>
                <a:cubicBezTo>
                  <a:pt x="10762659" y="2162464"/>
                  <a:pt x="10798933" y="2343835"/>
                  <a:pt x="10879852" y="2469398"/>
                </a:cubicBezTo>
                <a:cubicBezTo>
                  <a:pt x="10910545" y="2514043"/>
                  <a:pt x="10910545" y="2564269"/>
                  <a:pt x="10893803" y="2611704"/>
                </a:cubicBezTo>
                <a:cubicBezTo>
                  <a:pt x="10863110" y="2712155"/>
                  <a:pt x="10824046" y="2798655"/>
                  <a:pt x="10771030" y="2865622"/>
                </a:cubicBezTo>
                <a:cubicBezTo>
                  <a:pt x="10575709" y="3111169"/>
                  <a:pt x="10374806" y="3353926"/>
                  <a:pt x="10159952" y="3546457"/>
                </a:cubicBezTo>
                <a:cubicBezTo>
                  <a:pt x="9917196" y="3766891"/>
                  <a:pt x="9649326" y="3886875"/>
                  <a:pt x="9378666" y="3981745"/>
                </a:cubicBezTo>
                <a:cubicBezTo>
                  <a:pt x="8865250" y="4163115"/>
                  <a:pt x="8343463" y="4230083"/>
                  <a:pt x="7813303" y="4246825"/>
                </a:cubicBezTo>
                <a:cubicBezTo>
                  <a:pt x="7458935" y="4257986"/>
                  <a:pt x="7107356" y="4271937"/>
                  <a:pt x="6752987" y="4269147"/>
                </a:cubicBezTo>
                <a:cubicBezTo>
                  <a:pt x="6443263" y="4266357"/>
                  <a:pt x="6133539" y="4235663"/>
                  <a:pt x="5821025" y="4196599"/>
                </a:cubicBezTo>
                <a:cubicBezTo>
                  <a:pt x="5416430" y="4143583"/>
                  <a:pt x="3945937" y="3909197"/>
                  <a:pt x="3435312" y="3817117"/>
                </a:cubicBezTo>
                <a:cubicBezTo>
                  <a:pt x="3184184" y="3772472"/>
                  <a:pt x="1794610" y="3359507"/>
                  <a:pt x="1763916" y="3292539"/>
                </a:cubicBezTo>
                <a:cubicBezTo>
                  <a:pt x="1858787" y="3247894"/>
                  <a:pt x="1950867" y="3326023"/>
                  <a:pt x="2051318" y="3278588"/>
                </a:cubicBezTo>
                <a:cubicBezTo>
                  <a:pt x="1878319" y="3175346"/>
                  <a:pt x="1680207" y="3222782"/>
                  <a:pt x="1515579" y="3153024"/>
                </a:cubicBezTo>
                <a:cubicBezTo>
                  <a:pt x="1518369" y="3086056"/>
                  <a:pt x="1590917" y="3105589"/>
                  <a:pt x="1602078" y="3060944"/>
                </a:cubicBezTo>
                <a:cubicBezTo>
                  <a:pt x="1289564" y="2932589"/>
                  <a:pt x="940776" y="2938170"/>
                  <a:pt x="622681" y="2826558"/>
                </a:cubicBezTo>
                <a:cubicBezTo>
                  <a:pt x="912872" y="2781913"/>
                  <a:pt x="1197484" y="2829348"/>
                  <a:pt x="1490466" y="2837719"/>
                </a:cubicBezTo>
                <a:cubicBezTo>
                  <a:pt x="1462563" y="2779122"/>
                  <a:pt x="1412338" y="2784703"/>
                  <a:pt x="1378854" y="2765170"/>
                </a:cubicBezTo>
                <a:cubicBezTo>
                  <a:pt x="1334209" y="2740058"/>
                  <a:pt x="1297935" y="2717736"/>
                  <a:pt x="1325838" y="2653559"/>
                </a:cubicBezTo>
                <a:cubicBezTo>
                  <a:pt x="1353741" y="2592172"/>
                  <a:pt x="1317467" y="2575430"/>
                  <a:pt x="1264451" y="2553108"/>
                </a:cubicBezTo>
                <a:cubicBezTo>
                  <a:pt x="1130517" y="2491721"/>
                  <a:pt x="982630" y="2511253"/>
                  <a:pt x="843115" y="2491721"/>
                </a:cubicBezTo>
                <a:cubicBezTo>
                  <a:pt x="778938" y="2483350"/>
                  <a:pt x="675696" y="2497301"/>
                  <a:pt x="658954" y="2449866"/>
                </a:cubicBezTo>
                <a:cubicBezTo>
                  <a:pt x="600358" y="2296399"/>
                  <a:pt x="483165" y="2341044"/>
                  <a:pt x="374343" y="2332673"/>
                </a:cubicBezTo>
                <a:cubicBezTo>
                  <a:pt x="262731" y="2324302"/>
                  <a:pt x="240408" y="2254545"/>
                  <a:pt x="296215" y="2126190"/>
                </a:cubicBezTo>
                <a:cubicBezTo>
                  <a:pt x="237618" y="2064803"/>
                  <a:pt x="139957" y="2134560"/>
                  <a:pt x="64619" y="2050851"/>
                </a:cubicBezTo>
                <a:cubicBezTo>
                  <a:pt x="645003" y="2008997"/>
                  <a:pt x="1211435" y="2048061"/>
                  <a:pt x="1772287" y="1928078"/>
                </a:cubicBezTo>
                <a:cubicBezTo>
                  <a:pt x="1593708" y="1933658"/>
                  <a:pt x="1417918" y="1883433"/>
                  <a:pt x="1239338" y="1914126"/>
                </a:cubicBezTo>
                <a:cubicBezTo>
                  <a:pt x="1211435" y="1919707"/>
                  <a:pt x="1177952" y="1914126"/>
                  <a:pt x="1150049" y="1908546"/>
                </a:cubicBezTo>
                <a:cubicBezTo>
                  <a:pt x="1119355" y="1902965"/>
                  <a:pt x="1091452" y="1891804"/>
                  <a:pt x="1091452" y="1852739"/>
                </a:cubicBezTo>
                <a:cubicBezTo>
                  <a:pt x="1091452" y="1824836"/>
                  <a:pt x="1113775" y="1810885"/>
                  <a:pt x="1136097" y="1799724"/>
                </a:cubicBezTo>
                <a:cubicBezTo>
                  <a:pt x="1197484" y="1769030"/>
                  <a:pt x="1264451" y="1760659"/>
                  <a:pt x="1325838" y="1791353"/>
                </a:cubicBezTo>
                <a:cubicBezTo>
                  <a:pt x="1395596" y="1824836"/>
                  <a:pt x="1451402" y="1816465"/>
                  <a:pt x="1504418" y="1757869"/>
                </a:cubicBezTo>
                <a:cubicBezTo>
                  <a:pt x="1574175" y="1682531"/>
                  <a:pt x="1674626" y="1710434"/>
                  <a:pt x="1758336" y="1685321"/>
                </a:cubicBezTo>
                <a:cubicBezTo>
                  <a:pt x="1850416" y="1660208"/>
                  <a:pt x="1948077" y="1674160"/>
                  <a:pt x="2068060" y="1629515"/>
                </a:cubicBezTo>
                <a:cubicBezTo>
                  <a:pt x="1864367" y="1579289"/>
                  <a:pt x="1677417" y="1654628"/>
                  <a:pt x="1470934" y="1604402"/>
                </a:cubicBezTo>
                <a:cubicBezTo>
                  <a:pt x="1554643" y="1534644"/>
                  <a:pt x="1629982" y="1554177"/>
                  <a:pt x="1699739" y="1543015"/>
                </a:cubicBezTo>
                <a:cubicBezTo>
                  <a:pt x="1783448" y="1529064"/>
                  <a:pt x="1867158" y="1526273"/>
                  <a:pt x="1950867" y="1512322"/>
                </a:cubicBezTo>
                <a:cubicBezTo>
                  <a:pt x="2028996" y="1501161"/>
                  <a:pt x="2104335" y="1481629"/>
                  <a:pt x="2182464" y="1470467"/>
                </a:cubicBezTo>
                <a:cubicBezTo>
                  <a:pt x="2257802" y="1459306"/>
                  <a:pt x="2335930" y="1473258"/>
                  <a:pt x="2405688" y="1411871"/>
                </a:cubicBezTo>
                <a:cubicBezTo>
                  <a:pt x="2215947" y="1289097"/>
                  <a:pt x="2001092" y="1347694"/>
                  <a:pt x="1777868" y="1317000"/>
                </a:cubicBezTo>
                <a:cubicBezTo>
                  <a:pt x="1836464" y="1258404"/>
                  <a:pt x="1897851" y="1269565"/>
                  <a:pt x="1948077" y="1252823"/>
                </a:cubicBezTo>
                <a:cubicBezTo>
                  <a:pt x="1970399" y="1247243"/>
                  <a:pt x="1998302" y="1247243"/>
                  <a:pt x="2006673" y="1219340"/>
                </a:cubicBezTo>
                <a:cubicBezTo>
                  <a:pt x="2017834" y="1183066"/>
                  <a:pt x="1992721" y="1160743"/>
                  <a:pt x="1964818" y="1149582"/>
                </a:cubicBezTo>
                <a:cubicBezTo>
                  <a:pt x="1839255" y="1096566"/>
                  <a:pt x="1705320" y="1068663"/>
                  <a:pt x="1571385" y="1040760"/>
                </a:cubicBezTo>
                <a:cubicBezTo>
                  <a:pt x="1496047" y="1026808"/>
                  <a:pt x="1415128" y="1035179"/>
                  <a:pt x="1348160" y="990534"/>
                </a:cubicBezTo>
                <a:cubicBezTo>
                  <a:pt x="1593708" y="798003"/>
                  <a:pt x="1867158" y="834277"/>
                  <a:pt x="2143399" y="845438"/>
                </a:cubicBezTo>
                <a:cubicBezTo>
                  <a:pt x="2592639" y="862180"/>
                  <a:pt x="3041878" y="878922"/>
                  <a:pt x="3493908" y="851019"/>
                </a:cubicBezTo>
                <a:cubicBezTo>
                  <a:pt x="3859437" y="798003"/>
                  <a:pt x="4230549" y="792423"/>
                  <a:pt x="4601661" y="772890"/>
                </a:cubicBezTo>
                <a:cubicBezTo>
                  <a:pt x="5009045" y="747778"/>
                  <a:pt x="5422011" y="767310"/>
                  <a:pt x="5832186" y="770100"/>
                </a:cubicBezTo>
                <a:cubicBezTo>
                  <a:pt x="6127958" y="772890"/>
                  <a:pt x="6426521" y="798003"/>
                  <a:pt x="6722294" y="775681"/>
                </a:cubicBezTo>
                <a:cubicBezTo>
                  <a:pt x="7068292" y="750568"/>
                  <a:pt x="7419871" y="770100"/>
                  <a:pt x="7768659" y="761729"/>
                </a:cubicBezTo>
                <a:cubicBezTo>
                  <a:pt x="7924917" y="758939"/>
                  <a:pt x="8081173" y="736616"/>
                  <a:pt x="8237431" y="719875"/>
                </a:cubicBezTo>
                <a:cubicBezTo>
                  <a:pt x="8530413" y="686391"/>
                  <a:pt x="8826185" y="641746"/>
                  <a:pt x="9121958" y="655697"/>
                </a:cubicBezTo>
                <a:cubicBezTo>
                  <a:pt x="9306119" y="664068"/>
                  <a:pt x="9487489" y="664068"/>
                  <a:pt x="9677229" y="597101"/>
                </a:cubicBezTo>
                <a:close/>
                <a:moveTo>
                  <a:pt x="0" y="0"/>
                </a:moveTo>
                <a:lnTo>
                  <a:pt x="11127339" y="0"/>
                </a:lnTo>
                <a:lnTo>
                  <a:pt x="11127339" y="1"/>
                </a:lnTo>
                <a:lnTo>
                  <a:pt x="0" y="1"/>
                </a:ln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1CF3D-C8F8-8891-6EBA-F7E928BE56A7}"/>
              </a:ext>
            </a:extLst>
          </p:cNvPr>
          <p:cNvSpPr txBox="1"/>
          <p:nvPr/>
        </p:nvSpPr>
        <p:spPr>
          <a:xfrm>
            <a:off x="9040734" y="3528683"/>
            <a:ext cx="3079360" cy="103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18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Επιλέγω το	     στην απάντηση που είναι η σωστή, ώστε να γίνει      .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F9E456B-07D9-497C-F116-0E4AC7691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191" y="3584443"/>
            <a:ext cx="304826" cy="30482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667E40B-4F61-E163-F48D-C52B8E699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5341" y="4198596"/>
            <a:ext cx="320068" cy="297206"/>
          </a:xfrm>
          <a:prstGeom prst="rect">
            <a:avLst/>
          </a:prstGeom>
        </p:spPr>
      </p:pic>
      <p:pic>
        <p:nvPicPr>
          <p:cNvPr id="15" name="Γραφικό 14" descr="οθόνη αφής με συμπαγές γέμισμα">
            <a:extLst>
              <a:ext uri="{FF2B5EF4-FFF2-40B4-BE49-F238E27FC236}">
                <a16:creationId xmlns:a16="http://schemas.microsoft.com/office/drawing/2014/main" id="{7EC7C532-8C2D-4E26-5595-8096D2C4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56731">
            <a:off x="10831662" y="5533753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042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3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8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1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F13039-F0D7-4255-8290-BDC6D98D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l-GR" b="0" dirty="0">
                <a:latin typeface="Century Gothic" panose="020B0502020202020204" pitchFamily="34" charset="0"/>
              </a:rPr>
              <a:t>Οι ιδέες σας…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62311B7-44EB-4AED-36A2-381362B29C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881" t="22909" r="11948" b="23062"/>
          <a:stretch/>
        </p:blipFill>
        <p:spPr>
          <a:xfrm>
            <a:off x="2349996" y="1412777"/>
            <a:ext cx="8064896" cy="172819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E8D5BB5-5C4A-2E1F-C568-7B7EBB7A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091" t="17601" r="10561" b="14901"/>
          <a:stretch/>
        </p:blipFill>
        <p:spPr>
          <a:xfrm>
            <a:off x="2349996" y="4783921"/>
            <a:ext cx="5976664" cy="207407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817D2A2-69AF-BE11-13C5-CF0E2F8B57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7440" t="20601" r="4081" b="15350"/>
          <a:stretch/>
        </p:blipFill>
        <p:spPr>
          <a:xfrm>
            <a:off x="2422004" y="3140969"/>
            <a:ext cx="7056784" cy="18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7F1A7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F16A5-2E47-58BF-CC0F-509337931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7"/>
          <a:stretch/>
        </p:blipFill>
        <p:spPr>
          <a:xfrm>
            <a:off x="2186318" y="72819"/>
            <a:ext cx="8068935" cy="4292285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A7649-952C-6938-9CF6-F4AD96DB6A5E}"/>
              </a:ext>
            </a:extLst>
          </p:cNvPr>
          <p:cNvSpPr txBox="1"/>
          <p:nvPr/>
        </p:nvSpPr>
        <p:spPr>
          <a:xfrm>
            <a:off x="283014" y="4848972"/>
            <a:ext cx="11881320" cy="17634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n/>
                <a:solidFill>
                  <a:schemeClr val="accent3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Έτοιμο το κουίζ! </a:t>
            </a:r>
            <a:r>
              <a:rPr lang="el-GR" sz="1800" b="1" dirty="0">
                <a:ln/>
                <a:solidFill>
                  <a:schemeClr val="accent3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 </a:t>
            </a:r>
            <a:r>
              <a:rPr lang="el-GR" b="1" dirty="0">
                <a:ln/>
                <a:solidFill>
                  <a:schemeClr val="accent3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Μένει τώρα να δούμε μερικές ακόμα λεπτομέρειες για τον τρόπο εμφάνισής του, καθώς και για τον τρόπο που θα παίζεται από τους παίκτες. 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ln/>
                <a:solidFill>
                  <a:srgbClr val="A76969"/>
                </a:solidFill>
                <a:effectLst>
                  <a:glow rad="101600">
                    <a:srgbClr val="EAFACA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Αν ξέχασα κάτι ή θέλω να αλλάξω οτιδήποτε, κάνω κλικ στο </a:t>
            </a:r>
            <a:r>
              <a:rPr lang="el-GR" b="1" dirty="0">
                <a:ln/>
                <a:solidFill>
                  <a:srgbClr val="A76969"/>
                </a:solidFill>
                <a:effectLst/>
                <a:highlight>
                  <a:srgbClr val="FFFFCC"/>
                </a:highlight>
                <a:latin typeface="Candara Light" panose="020E0502030303020204" pitchFamily="34" charset="0"/>
              </a:rPr>
              <a:t>Επεξεργασία περιεχομένου</a:t>
            </a:r>
            <a:r>
              <a:rPr lang="el-GR" b="1" dirty="0">
                <a:ln/>
                <a:solidFill>
                  <a:srgbClr val="A76969"/>
                </a:solidFill>
                <a:effectLst>
                  <a:glow rad="101600">
                    <a:srgbClr val="EAFACA">
                      <a:alpha val="60000"/>
                    </a:srgbClr>
                  </a:glow>
                </a:effectLst>
                <a:latin typeface="Ink Free" panose="03080402000500000000" pitchFamily="66" charset="0"/>
              </a:rPr>
              <a:t>, ακριβώς από κάτω.</a:t>
            </a:r>
          </a:p>
        </p:txBody>
      </p:sp>
      <p:pic>
        <p:nvPicPr>
          <p:cNvPr id="8" name="Γραφικό 7" descr="οθόνη αφής με συμπαγές γέμισμα">
            <a:extLst>
              <a:ext uri="{FF2B5EF4-FFF2-40B4-BE49-F238E27FC236}">
                <a16:creationId xmlns:a16="http://schemas.microsoft.com/office/drawing/2014/main" id="{442BF551-CA8E-F45C-960D-F386A5FE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4570024" y="4075295"/>
            <a:ext cx="825152" cy="825152"/>
          </a:xfrm>
          <a:prstGeom prst="rect">
            <a:avLst/>
          </a:prstGeom>
          <a:effectLst>
            <a:glow rad="101600">
              <a:srgbClr val="EAFACA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753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7F1A7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5">
            <a:extLst>
              <a:ext uri="{FF2B5EF4-FFF2-40B4-BE49-F238E27FC236}">
                <a16:creationId xmlns:a16="http://schemas.microsoft.com/office/drawing/2014/main" id="{F01A671A-E9F8-48FE-9076-96B199CB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47">
            <a:extLst>
              <a:ext uri="{FF2B5EF4-FFF2-40B4-BE49-F238E27FC236}">
                <a16:creationId xmlns:a16="http://schemas.microsoft.com/office/drawing/2014/main" id="{6E9C8EDE-D3F5-488D-9B29-570A4C7A2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303" y="756876"/>
            <a:ext cx="6905477" cy="5395411"/>
          </a:xfrm>
          <a:custGeom>
            <a:avLst/>
            <a:gdLst>
              <a:gd name="connsiteX0" fmla="*/ 0 w 7008507"/>
              <a:gd name="connsiteY0" fmla="*/ 0 h 5446574"/>
              <a:gd name="connsiteX1" fmla="*/ 7008507 w 7008507"/>
              <a:gd name="connsiteY1" fmla="*/ 0 h 5446574"/>
              <a:gd name="connsiteX2" fmla="*/ 7008507 w 7008507"/>
              <a:gd name="connsiteY2" fmla="*/ 5446574 h 5446574"/>
              <a:gd name="connsiteX3" fmla="*/ 0 w 7008507"/>
              <a:gd name="connsiteY3" fmla="*/ 5446574 h 544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8507" h="5446574">
                <a:moveTo>
                  <a:pt x="0" y="0"/>
                </a:moveTo>
                <a:lnTo>
                  <a:pt x="7008507" y="0"/>
                </a:lnTo>
                <a:lnTo>
                  <a:pt x="7008507" y="5446574"/>
                </a:lnTo>
                <a:lnTo>
                  <a:pt x="0" y="544657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49">
            <a:extLst>
              <a:ext uri="{FF2B5EF4-FFF2-40B4-BE49-F238E27FC236}">
                <a16:creationId xmlns:a16="http://schemas.microsoft.com/office/drawing/2014/main" id="{33033CD3-BEA1-4A20-BD1B-86EB92A9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77254" y="128125"/>
            <a:ext cx="5209200" cy="6683013"/>
          </a:xfrm>
          <a:custGeom>
            <a:avLst/>
            <a:gdLst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981207 w 5167765"/>
              <a:gd name="connsiteY34" fmla="*/ 6642302 h 6642302"/>
              <a:gd name="connsiteX35" fmla="*/ 971113 w 5167765"/>
              <a:gd name="connsiteY35" fmla="*/ 6638132 h 6642302"/>
              <a:gd name="connsiteX36" fmla="*/ 38102 w 5167765"/>
              <a:gd name="connsiteY36" fmla="*/ 6638132 h 6642302"/>
              <a:gd name="connsiteX37" fmla="*/ 0 w 5167765"/>
              <a:gd name="connsiteY37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981207 w 5167765"/>
              <a:gd name="connsiteY34" fmla="*/ 6642302 h 6642302"/>
              <a:gd name="connsiteX35" fmla="*/ 38102 w 5167765"/>
              <a:gd name="connsiteY35" fmla="*/ 6638132 h 6642302"/>
              <a:gd name="connsiteX36" fmla="*/ 0 w 5167765"/>
              <a:gd name="connsiteY36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38102 w 5167765"/>
              <a:gd name="connsiteY34" fmla="*/ 6638132 h 6642302"/>
              <a:gd name="connsiteX35" fmla="*/ 0 w 5167765"/>
              <a:gd name="connsiteY35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44547 w 5167765"/>
              <a:gd name="connsiteY7" fmla="*/ 55428 h 6642302"/>
              <a:gd name="connsiteX8" fmla="*/ 5142389 w 5167765"/>
              <a:gd name="connsiteY8" fmla="*/ 107923 h 6642302"/>
              <a:gd name="connsiteX9" fmla="*/ 5138561 w 5167765"/>
              <a:gd name="connsiteY9" fmla="*/ 812716 h 6642302"/>
              <a:gd name="connsiteX10" fmla="*/ 5141082 w 5167765"/>
              <a:gd name="connsiteY10" fmla="*/ 813536 h 6642302"/>
              <a:gd name="connsiteX11" fmla="*/ 5148136 w 5167765"/>
              <a:gd name="connsiteY11" fmla="*/ 851789 h 6642302"/>
              <a:gd name="connsiteX12" fmla="*/ 5148328 w 5167765"/>
              <a:gd name="connsiteY12" fmla="*/ 957020 h 6642302"/>
              <a:gd name="connsiteX13" fmla="*/ 5151687 w 5167765"/>
              <a:gd name="connsiteY13" fmla="*/ 1019100 h 6642302"/>
              <a:gd name="connsiteX14" fmla="*/ 5158060 w 5167765"/>
              <a:gd name="connsiteY14" fmla="*/ 1041298 h 6642302"/>
              <a:gd name="connsiteX15" fmla="*/ 5167748 w 5167765"/>
              <a:gd name="connsiteY15" fmla="*/ 1191072 h 6642302"/>
              <a:gd name="connsiteX16" fmla="*/ 5164272 w 5167765"/>
              <a:gd name="connsiteY16" fmla="*/ 1242296 h 6642302"/>
              <a:gd name="connsiteX17" fmla="*/ 5155263 w 5167765"/>
              <a:gd name="connsiteY17" fmla="*/ 1348034 h 6642302"/>
              <a:gd name="connsiteX18" fmla="*/ 5160734 w 5167765"/>
              <a:gd name="connsiteY18" fmla="*/ 1428391 h 6642302"/>
              <a:gd name="connsiteX19" fmla="*/ 5155592 w 5167765"/>
              <a:gd name="connsiteY19" fmla="*/ 1440386 h 6642302"/>
              <a:gd name="connsiteX20" fmla="*/ 5142766 w 5167765"/>
              <a:gd name="connsiteY20" fmla="*/ 1518093 h 6642302"/>
              <a:gd name="connsiteX21" fmla="*/ 5140732 w 5167765"/>
              <a:gd name="connsiteY21" fmla="*/ 1544681 h 6642302"/>
              <a:gd name="connsiteX22" fmla="*/ 5140669 w 5167765"/>
              <a:gd name="connsiteY22" fmla="*/ 1552222 h 6642302"/>
              <a:gd name="connsiteX23" fmla="*/ 5142993 w 5167765"/>
              <a:gd name="connsiteY23" fmla="*/ 1557256 h 6642302"/>
              <a:gd name="connsiteX24" fmla="*/ 5139693 w 5167765"/>
              <a:gd name="connsiteY24" fmla="*/ 1710451 h 6642302"/>
              <a:gd name="connsiteX25" fmla="*/ 5142213 w 5167765"/>
              <a:gd name="connsiteY25" fmla="*/ 1711271 h 6642302"/>
              <a:gd name="connsiteX26" fmla="*/ 5149268 w 5167765"/>
              <a:gd name="connsiteY26" fmla="*/ 1749523 h 6642302"/>
              <a:gd name="connsiteX27" fmla="*/ 5149458 w 5167765"/>
              <a:gd name="connsiteY27" fmla="*/ 1854755 h 6642302"/>
              <a:gd name="connsiteX28" fmla="*/ 5152818 w 5167765"/>
              <a:gd name="connsiteY28" fmla="*/ 1916835 h 6642302"/>
              <a:gd name="connsiteX29" fmla="*/ 5145744 w 5167765"/>
              <a:gd name="connsiteY29" fmla="*/ 6556712 h 6642302"/>
              <a:gd name="connsiteX30" fmla="*/ 5126045 w 5167765"/>
              <a:gd name="connsiteY30" fmla="*/ 6557779 h 6642302"/>
              <a:gd name="connsiteX31" fmla="*/ 5125805 w 5167765"/>
              <a:gd name="connsiteY31" fmla="*/ 6604551 h 6642302"/>
              <a:gd name="connsiteX32" fmla="*/ 5087705 w 5167765"/>
              <a:gd name="connsiteY32" fmla="*/ 6642302 h 6642302"/>
              <a:gd name="connsiteX33" fmla="*/ 38102 w 5167765"/>
              <a:gd name="connsiteY33" fmla="*/ 6638132 h 6642302"/>
              <a:gd name="connsiteX34" fmla="*/ 0 w 5167765"/>
              <a:gd name="connsiteY34" fmla="*/ 6600274 h 6642302"/>
              <a:gd name="connsiteX0" fmla="*/ 0 w 5176493"/>
              <a:gd name="connsiteY0" fmla="*/ 6600274 h 6642302"/>
              <a:gd name="connsiteX1" fmla="*/ 1 w 5176493"/>
              <a:gd name="connsiteY1" fmla="*/ 48613 h 6642302"/>
              <a:gd name="connsiteX2" fmla="*/ 48927 w 5176493"/>
              <a:gd name="connsiteY2" fmla="*/ 0 h 6642302"/>
              <a:gd name="connsiteX3" fmla="*/ 4144602 w 5176493"/>
              <a:gd name="connsiteY3" fmla="*/ 0 h 6642302"/>
              <a:gd name="connsiteX4" fmla="*/ 4154695 w 5176493"/>
              <a:gd name="connsiteY4" fmla="*/ 4170 h 6642302"/>
              <a:gd name="connsiteX5" fmla="*/ 5087707 w 5176493"/>
              <a:gd name="connsiteY5" fmla="*/ 4170 h 6642302"/>
              <a:gd name="connsiteX6" fmla="*/ 5144547 w 5176493"/>
              <a:gd name="connsiteY6" fmla="*/ 55428 h 6642302"/>
              <a:gd name="connsiteX7" fmla="*/ 5142389 w 5176493"/>
              <a:gd name="connsiteY7" fmla="*/ 107923 h 6642302"/>
              <a:gd name="connsiteX8" fmla="*/ 5138561 w 5176493"/>
              <a:gd name="connsiteY8" fmla="*/ 812716 h 6642302"/>
              <a:gd name="connsiteX9" fmla="*/ 5141082 w 5176493"/>
              <a:gd name="connsiteY9" fmla="*/ 813536 h 6642302"/>
              <a:gd name="connsiteX10" fmla="*/ 5148136 w 5176493"/>
              <a:gd name="connsiteY10" fmla="*/ 851789 h 6642302"/>
              <a:gd name="connsiteX11" fmla="*/ 5148328 w 5176493"/>
              <a:gd name="connsiteY11" fmla="*/ 957020 h 6642302"/>
              <a:gd name="connsiteX12" fmla="*/ 5151687 w 5176493"/>
              <a:gd name="connsiteY12" fmla="*/ 1019100 h 6642302"/>
              <a:gd name="connsiteX13" fmla="*/ 5158060 w 5176493"/>
              <a:gd name="connsiteY13" fmla="*/ 1041298 h 6642302"/>
              <a:gd name="connsiteX14" fmla="*/ 5167748 w 5176493"/>
              <a:gd name="connsiteY14" fmla="*/ 1191072 h 6642302"/>
              <a:gd name="connsiteX15" fmla="*/ 5164272 w 5176493"/>
              <a:gd name="connsiteY15" fmla="*/ 1242296 h 6642302"/>
              <a:gd name="connsiteX16" fmla="*/ 5155263 w 5176493"/>
              <a:gd name="connsiteY16" fmla="*/ 1348034 h 6642302"/>
              <a:gd name="connsiteX17" fmla="*/ 5160734 w 5176493"/>
              <a:gd name="connsiteY17" fmla="*/ 1428391 h 6642302"/>
              <a:gd name="connsiteX18" fmla="*/ 5155592 w 5176493"/>
              <a:gd name="connsiteY18" fmla="*/ 1440386 h 6642302"/>
              <a:gd name="connsiteX19" fmla="*/ 5142766 w 5176493"/>
              <a:gd name="connsiteY19" fmla="*/ 1518093 h 6642302"/>
              <a:gd name="connsiteX20" fmla="*/ 5140732 w 5176493"/>
              <a:gd name="connsiteY20" fmla="*/ 1544681 h 6642302"/>
              <a:gd name="connsiteX21" fmla="*/ 5140669 w 5176493"/>
              <a:gd name="connsiteY21" fmla="*/ 1552222 h 6642302"/>
              <a:gd name="connsiteX22" fmla="*/ 5142993 w 5176493"/>
              <a:gd name="connsiteY22" fmla="*/ 1557256 h 6642302"/>
              <a:gd name="connsiteX23" fmla="*/ 5139693 w 5176493"/>
              <a:gd name="connsiteY23" fmla="*/ 1710451 h 6642302"/>
              <a:gd name="connsiteX24" fmla="*/ 5142213 w 5176493"/>
              <a:gd name="connsiteY24" fmla="*/ 1711271 h 6642302"/>
              <a:gd name="connsiteX25" fmla="*/ 5149268 w 5176493"/>
              <a:gd name="connsiteY25" fmla="*/ 1749523 h 6642302"/>
              <a:gd name="connsiteX26" fmla="*/ 5149458 w 5176493"/>
              <a:gd name="connsiteY26" fmla="*/ 1854755 h 6642302"/>
              <a:gd name="connsiteX27" fmla="*/ 5152818 w 5176493"/>
              <a:gd name="connsiteY27" fmla="*/ 1916835 h 6642302"/>
              <a:gd name="connsiteX28" fmla="*/ 5145744 w 5176493"/>
              <a:gd name="connsiteY28" fmla="*/ 6556712 h 6642302"/>
              <a:gd name="connsiteX29" fmla="*/ 5126045 w 5176493"/>
              <a:gd name="connsiteY29" fmla="*/ 6557779 h 6642302"/>
              <a:gd name="connsiteX30" fmla="*/ 5125805 w 5176493"/>
              <a:gd name="connsiteY30" fmla="*/ 6604551 h 6642302"/>
              <a:gd name="connsiteX31" fmla="*/ 5087705 w 5176493"/>
              <a:gd name="connsiteY31" fmla="*/ 6642302 h 6642302"/>
              <a:gd name="connsiteX32" fmla="*/ 38102 w 5176493"/>
              <a:gd name="connsiteY32" fmla="*/ 6638132 h 6642302"/>
              <a:gd name="connsiteX33" fmla="*/ 0 w 5176493"/>
              <a:gd name="connsiteY33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26045 w 5167765"/>
              <a:gd name="connsiteY29" fmla="*/ 6557779 h 6642302"/>
              <a:gd name="connsiteX30" fmla="*/ 5125805 w 5167765"/>
              <a:gd name="connsiteY30" fmla="*/ 6604551 h 6642302"/>
              <a:gd name="connsiteX31" fmla="*/ 5087705 w 5167765"/>
              <a:gd name="connsiteY31" fmla="*/ 6642302 h 6642302"/>
              <a:gd name="connsiteX32" fmla="*/ 38102 w 5167765"/>
              <a:gd name="connsiteY32" fmla="*/ 6638132 h 6642302"/>
              <a:gd name="connsiteX33" fmla="*/ 0 w 5167765"/>
              <a:gd name="connsiteY33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25805 w 5167765"/>
              <a:gd name="connsiteY29" fmla="*/ 6604551 h 6642302"/>
              <a:gd name="connsiteX30" fmla="*/ 5087705 w 5167765"/>
              <a:gd name="connsiteY30" fmla="*/ 6642302 h 6642302"/>
              <a:gd name="connsiteX31" fmla="*/ 38102 w 5167765"/>
              <a:gd name="connsiteY31" fmla="*/ 6638132 h 6642302"/>
              <a:gd name="connsiteX32" fmla="*/ 0 w 5167765"/>
              <a:gd name="connsiteY32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36825 w 5167765"/>
              <a:gd name="connsiteY29" fmla="*/ 6607287 h 6642302"/>
              <a:gd name="connsiteX30" fmla="*/ 5087705 w 5167765"/>
              <a:gd name="connsiteY30" fmla="*/ 6642302 h 6642302"/>
              <a:gd name="connsiteX31" fmla="*/ 38102 w 5167765"/>
              <a:gd name="connsiteY31" fmla="*/ 6638132 h 6642302"/>
              <a:gd name="connsiteX32" fmla="*/ 0 w 5167765"/>
              <a:gd name="connsiteY32" fmla="*/ 6600274 h 6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67765" h="6642302">
                <a:moveTo>
                  <a:pt x="0" y="6600274"/>
                </a:moveTo>
                <a:cubicBezTo>
                  <a:pt x="0" y="4416387"/>
                  <a:pt x="1" y="2232500"/>
                  <a:pt x="1" y="48613"/>
                </a:cubicBezTo>
                <a:cubicBezTo>
                  <a:pt x="1" y="27749"/>
                  <a:pt x="27928" y="0"/>
                  <a:pt x="48927" y="0"/>
                </a:cubicBezTo>
                <a:lnTo>
                  <a:pt x="4144602" y="0"/>
                </a:lnTo>
                <a:lnTo>
                  <a:pt x="4154695" y="4170"/>
                </a:lnTo>
                <a:lnTo>
                  <a:pt x="5087707" y="4170"/>
                </a:lnTo>
                <a:cubicBezTo>
                  <a:pt x="5150779" y="9976"/>
                  <a:pt x="5135433" y="38136"/>
                  <a:pt x="5144547" y="55428"/>
                </a:cubicBezTo>
                <a:cubicBezTo>
                  <a:pt x="5144478" y="66737"/>
                  <a:pt x="5142458" y="96613"/>
                  <a:pt x="5142389" y="107923"/>
                </a:cubicBezTo>
                <a:lnTo>
                  <a:pt x="5138561" y="812716"/>
                </a:lnTo>
                <a:lnTo>
                  <a:pt x="5141082" y="813536"/>
                </a:lnTo>
                <a:cubicBezTo>
                  <a:pt x="5143174" y="820210"/>
                  <a:pt x="5146929" y="827874"/>
                  <a:pt x="5148136" y="851789"/>
                </a:cubicBezTo>
                <a:cubicBezTo>
                  <a:pt x="5136897" y="881581"/>
                  <a:pt x="5163423" y="919987"/>
                  <a:pt x="5148328" y="957020"/>
                </a:cubicBezTo>
                <a:cubicBezTo>
                  <a:pt x="5144646" y="970534"/>
                  <a:pt x="5144703" y="1011712"/>
                  <a:pt x="5151687" y="1019100"/>
                </a:cubicBezTo>
                <a:cubicBezTo>
                  <a:pt x="5153136" y="1027604"/>
                  <a:pt x="5150541" y="1037769"/>
                  <a:pt x="5158060" y="1041298"/>
                </a:cubicBezTo>
                <a:cubicBezTo>
                  <a:pt x="5160736" y="1069959"/>
                  <a:pt x="5166712" y="1157573"/>
                  <a:pt x="5167748" y="1191072"/>
                </a:cubicBezTo>
                <a:cubicBezTo>
                  <a:pt x="5168070" y="1203028"/>
                  <a:pt x="5163950" y="1230340"/>
                  <a:pt x="5164272" y="1242296"/>
                </a:cubicBezTo>
                <a:cubicBezTo>
                  <a:pt x="5161807" y="1298999"/>
                  <a:pt x="5159110" y="1312919"/>
                  <a:pt x="5155263" y="1348034"/>
                </a:cubicBezTo>
                <a:cubicBezTo>
                  <a:pt x="5157088" y="1374820"/>
                  <a:pt x="5158911" y="1401606"/>
                  <a:pt x="5160734" y="1428391"/>
                </a:cubicBezTo>
                <a:lnTo>
                  <a:pt x="5155592" y="1440386"/>
                </a:lnTo>
                <a:cubicBezTo>
                  <a:pt x="5149871" y="1467721"/>
                  <a:pt x="5155467" y="1500606"/>
                  <a:pt x="5142766" y="1518093"/>
                </a:cubicBezTo>
                <a:lnTo>
                  <a:pt x="5140732" y="1544681"/>
                </a:lnTo>
                <a:cubicBezTo>
                  <a:pt x="5140711" y="1547195"/>
                  <a:pt x="5140690" y="1549708"/>
                  <a:pt x="5140669" y="1552222"/>
                </a:cubicBezTo>
                <a:lnTo>
                  <a:pt x="5142993" y="1557256"/>
                </a:lnTo>
                <a:cubicBezTo>
                  <a:pt x="5142831" y="1583627"/>
                  <a:pt x="5139823" y="1684782"/>
                  <a:pt x="5139693" y="1710451"/>
                </a:cubicBezTo>
                <a:lnTo>
                  <a:pt x="5142213" y="1711271"/>
                </a:lnTo>
                <a:cubicBezTo>
                  <a:pt x="5144305" y="1717945"/>
                  <a:pt x="5148060" y="1725609"/>
                  <a:pt x="5149268" y="1749523"/>
                </a:cubicBezTo>
                <a:cubicBezTo>
                  <a:pt x="5138028" y="1779316"/>
                  <a:pt x="5164555" y="1817722"/>
                  <a:pt x="5149458" y="1854755"/>
                </a:cubicBezTo>
                <a:cubicBezTo>
                  <a:pt x="5145777" y="1868269"/>
                  <a:pt x="5145835" y="1909447"/>
                  <a:pt x="5152818" y="1916835"/>
                </a:cubicBezTo>
                <a:cubicBezTo>
                  <a:pt x="5152247" y="2698926"/>
                  <a:pt x="5157316" y="5786021"/>
                  <a:pt x="5145744" y="6556712"/>
                </a:cubicBezTo>
                <a:lnTo>
                  <a:pt x="5136825" y="6607287"/>
                </a:lnTo>
                <a:cubicBezTo>
                  <a:pt x="5136705" y="6628131"/>
                  <a:pt x="5108682" y="6642248"/>
                  <a:pt x="5087705" y="6642302"/>
                </a:cubicBezTo>
                <a:lnTo>
                  <a:pt x="38102" y="6638132"/>
                </a:lnTo>
                <a:cubicBezTo>
                  <a:pt x="17083" y="6638078"/>
                  <a:pt x="60" y="6621161"/>
                  <a:pt x="0" y="660027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3" name="Freeform: Shape 51">
            <a:extLst>
              <a:ext uri="{FF2B5EF4-FFF2-40B4-BE49-F238E27FC236}">
                <a16:creationId xmlns:a16="http://schemas.microsoft.com/office/drawing/2014/main" id="{A90B64B6-52EF-4B28-B517-0F988145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691138">
            <a:off x="766195" y="-136470"/>
            <a:ext cx="444795" cy="18679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65AFEAE-A67A-6609-1337-1831D64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" r="655"/>
          <a:stretch/>
        </p:blipFill>
        <p:spPr>
          <a:xfrm>
            <a:off x="1031089" y="1492828"/>
            <a:ext cx="6314469" cy="3950942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B7422E-C7D6-6A98-90D6-8A9E28CC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4612" y="3573016"/>
            <a:ext cx="4008520" cy="2232248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Πατώντας το κουμπί </a:t>
            </a:r>
            <a:r>
              <a:rPr lang="el-GR" sz="18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highlight>
                  <a:srgbClr val="99CCFF"/>
                </a:highlight>
              </a:rPr>
              <a:t>ΕΝΑΡΞΗ</a:t>
            </a:r>
            <a:r>
              <a:rPr lang="el-GR" sz="1800" dirty="0"/>
              <a:t>, το κουίζ ξεκινά!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…και εμφανίζεται με αυτήν τη μορφή.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Όμως, μπορώ να του βάλω τα γραφικά που προτιμώ…</a:t>
            </a:r>
          </a:p>
        </p:txBody>
      </p:sp>
      <p:grpSp>
        <p:nvGrpSpPr>
          <p:cNvPr id="64" name="Group 53">
            <a:extLst>
              <a:ext uri="{FF2B5EF4-FFF2-40B4-BE49-F238E27FC236}">
                <a16:creationId xmlns:a16="http://schemas.microsoft.com/office/drawing/2014/main" id="{6245FAB1-8376-47AA-BCD3-F8053CD6F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390" y="6388259"/>
            <a:ext cx="357990" cy="368964"/>
            <a:chOff x="4135740" y="1795926"/>
            <a:chExt cx="558732" cy="57571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B88412-E765-4DE3-8007-A72DAFB06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FE6A0F6-D56F-463C-B837-479041A65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E2628D-2B89-4F1A-996E-FE8BE43941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Oval 55">
              <a:extLst>
                <a:ext uri="{FF2B5EF4-FFF2-40B4-BE49-F238E27FC236}">
                  <a16:creationId xmlns:a16="http://schemas.microsoft.com/office/drawing/2014/main" id="{981684C2-6B30-4C15-B17B-E6F56632D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79C4183-C835-709B-C2D0-5C0C987B9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0570">
            <a:off x="8194628" y="467577"/>
            <a:ext cx="3696520" cy="205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Γραμμή σύνδεσης: Καμπύλη 6">
            <a:extLst>
              <a:ext uri="{FF2B5EF4-FFF2-40B4-BE49-F238E27FC236}">
                <a16:creationId xmlns:a16="http://schemas.microsoft.com/office/drawing/2014/main" id="{3663FE6E-8D8D-835D-CAB4-246F78FF6330}"/>
              </a:ext>
            </a:extLst>
          </p:cNvPr>
          <p:cNvCxnSpPr>
            <a:cxnSpLocks/>
          </p:cNvCxnSpPr>
          <p:nvPr/>
        </p:nvCxnSpPr>
        <p:spPr>
          <a:xfrm rot="10800000">
            <a:off x="6664504" y="3573016"/>
            <a:ext cx="1518140" cy="122413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Γραφικό 12" descr="οθόνη αφής με συμπαγές γέμισμα">
            <a:extLst>
              <a:ext uri="{FF2B5EF4-FFF2-40B4-BE49-F238E27FC236}">
                <a16:creationId xmlns:a16="http://schemas.microsoft.com/office/drawing/2014/main" id="{A6ACE1B2-A602-9E85-59A5-E23602C62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6731">
            <a:off x="9585688" y="163103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Μοντέλο 3D 14" descr="Light Gray Curved thick arrow">
                <a:extLst>
                  <a:ext uri="{FF2B5EF4-FFF2-40B4-BE49-F238E27FC236}">
                    <a16:creationId xmlns:a16="http://schemas.microsoft.com/office/drawing/2014/main" id="{3478BEB5-EE37-C64A-E20D-7BAD038D49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0676451"/>
                  </p:ext>
                </p:extLst>
              </p:nvPr>
            </p:nvGraphicFramePr>
            <p:xfrm rot="18366660">
              <a:off x="11025206" y="5159758"/>
              <a:ext cx="980789" cy="1076011"/>
            </p:xfrm>
            <a:graphic>
              <a:graphicData uri="http://schemas.microsoft.com/office/drawing/2017/model3d">
                <am3d:model3d r:embed="rId7">
                  <am3d:spPr>
                    <a:xfrm rot="18366660">
                      <a:off x="0" y="0"/>
                      <a:ext cx="980789" cy="1076011"/>
                    </a:xfrm>
                    <a:prstGeom prst="rect">
                      <a:avLst/>
                    </a:prstGeom>
                  </am3d:spPr>
                  <am3d:camera>
                    <am3d:pos x="0" y="0" z="63210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83504" d="1000000"/>
                    <am3d:preTrans dx="-899407" dy="-11281883" dz="-5598506"/>
                    <am3d:scale>
                      <am3d:sx n="1000000" d="1000000"/>
                      <am3d:sy n="1000000" d="1000000"/>
                      <am3d:sz n="1000000" d="1000000"/>
                    </am3d:scale>
                    <am3d:rot ax="2767461" ay="-1318739" az="-127609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33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Μοντέλο 3D 14" descr="Light Gray Curved thick arrow">
                <a:extLst>
                  <a:ext uri="{FF2B5EF4-FFF2-40B4-BE49-F238E27FC236}">
                    <a16:creationId xmlns:a16="http://schemas.microsoft.com/office/drawing/2014/main" id="{3478BEB5-EE37-C64A-E20D-7BAD038D49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366660">
                <a:off x="11025206" y="5159758"/>
                <a:ext cx="980789" cy="10760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16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750"/>
                            </p:stCondLst>
                            <p:childTnLst>
                              <p:par>
                                <p:cTn id="42" presetID="60" presetClass="entr" presetSubtype="12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250"/>
                            </p:stCondLst>
                            <p:childTnLst>
                              <p:par>
                                <p:cTn id="50" presetID="38" presetClass="emph" presetSubtype="128" accel="20000" decel="2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1330C103-A59B-5C90-855A-67A1E3C5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8"/>
          <a:stretch/>
        </p:blipFill>
        <p:spPr>
          <a:xfrm>
            <a:off x="-1504" y="898"/>
            <a:ext cx="12188805" cy="6856213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9723" y="2996261"/>
            <a:ext cx="6309102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rgbClr val="A629E7">
              <a:alpha val="91000"/>
            </a:srgb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7280" y="5344820"/>
            <a:ext cx="3993753" cy="27432"/>
          </a:xfrm>
          <a:custGeom>
            <a:avLst/>
            <a:gdLst>
              <a:gd name="connsiteX0" fmla="*/ 0 w 3993753"/>
              <a:gd name="connsiteY0" fmla="*/ 0 h 27432"/>
              <a:gd name="connsiteX1" fmla="*/ 745501 w 3993753"/>
              <a:gd name="connsiteY1" fmla="*/ 0 h 27432"/>
              <a:gd name="connsiteX2" fmla="*/ 1451064 w 3993753"/>
              <a:gd name="connsiteY2" fmla="*/ 0 h 27432"/>
              <a:gd name="connsiteX3" fmla="*/ 2156627 w 3993753"/>
              <a:gd name="connsiteY3" fmla="*/ 0 h 27432"/>
              <a:gd name="connsiteX4" fmla="*/ 2702440 w 3993753"/>
              <a:gd name="connsiteY4" fmla="*/ 0 h 27432"/>
              <a:gd name="connsiteX5" fmla="*/ 3288190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236502 w 3993753"/>
              <a:gd name="connsiteY10" fmla="*/ 27432 h 27432"/>
              <a:gd name="connsiteX11" fmla="*/ 1530939 w 3993753"/>
              <a:gd name="connsiteY11" fmla="*/ 27432 h 27432"/>
              <a:gd name="connsiteX12" fmla="*/ 945188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  <a:gd name="connsiteX0" fmla="*/ 0 w 3993753"/>
              <a:gd name="connsiteY0" fmla="*/ 0 h 27432"/>
              <a:gd name="connsiteX1" fmla="*/ 625688 w 3993753"/>
              <a:gd name="connsiteY1" fmla="*/ 0 h 27432"/>
              <a:gd name="connsiteX2" fmla="*/ 1171501 w 3993753"/>
              <a:gd name="connsiteY2" fmla="*/ 0 h 27432"/>
              <a:gd name="connsiteX3" fmla="*/ 1917001 w 3993753"/>
              <a:gd name="connsiteY3" fmla="*/ 0 h 27432"/>
              <a:gd name="connsiteX4" fmla="*/ 2542689 w 3993753"/>
              <a:gd name="connsiteY4" fmla="*/ 0 h 27432"/>
              <a:gd name="connsiteX5" fmla="*/ 3168377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116689 w 3993753"/>
              <a:gd name="connsiteY10" fmla="*/ 27432 h 27432"/>
              <a:gd name="connsiteX11" fmla="*/ 1451064 w 3993753"/>
              <a:gd name="connsiteY11" fmla="*/ 27432 h 27432"/>
              <a:gd name="connsiteX12" fmla="*/ 825376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3753" h="27432" fill="none" extrusionOk="0">
                <a:moveTo>
                  <a:pt x="0" y="0"/>
                </a:moveTo>
                <a:cubicBezTo>
                  <a:pt x="337115" y="-63717"/>
                  <a:pt x="528519" y="24693"/>
                  <a:pt x="745501" y="0"/>
                </a:cubicBezTo>
                <a:cubicBezTo>
                  <a:pt x="925310" y="27752"/>
                  <a:pt x="1246111" y="34867"/>
                  <a:pt x="1451064" y="0"/>
                </a:cubicBezTo>
                <a:cubicBezTo>
                  <a:pt x="1703106" y="48793"/>
                  <a:pt x="1971275" y="-54875"/>
                  <a:pt x="2156627" y="0"/>
                </a:cubicBezTo>
                <a:cubicBezTo>
                  <a:pt x="2358764" y="61573"/>
                  <a:pt x="2542465" y="-2131"/>
                  <a:pt x="2702440" y="0"/>
                </a:cubicBezTo>
                <a:cubicBezTo>
                  <a:pt x="2865529" y="40210"/>
                  <a:pt x="3022834" y="13831"/>
                  <a:pt x="3288190" y="0"/>
                </a:cubicBezTo>
                <a:cubicBezTo>
                  <a:pt x="3514708" y="-21351"/>
                  <a:pt x="3626814" y="-6041"/>
                  <a:pt x="3993753" y="0"/>
                </a:cubicBezTo>
                <a:cubicBezTo>
                  <a:pt x="3993485" y="9025"/>
                  <a:pt x="3992998" y="15837"/>
                  <a:pt x="3993753" y="27432"/>
                </a:cubicBezTo>
                <a:cubicBezTo>
                  <a:pt x="3733928" y="56192"/>
                  <a:pt x="3495223" y="38429"/>
                  <a:pt x="3328128" y="27432"/>
                </a:cubicBezTo>
                <a:cubicBezTo>
                  <a:pt x="3184465" y="12395"/>
                  <a:pt x="2990019" y="-18828"/>
                  <a:pt x="2782315" y="27432"/>
                </a:cubicBezTo>
                <a:cubicBezTo>
                  <a:pt x="2586748" y="62099"/>
                  <a:pt x="2407832" y="47405"/>
                  <a:pt x="2236502" y="27432"/>
                </a:cubicBezTo>
                <a:cubicBezTo>
                  <a:pt x="2031042" y="19809"/>
                  <a:pt x="1686401" y="-10474"/>
                  <a:pt x="1530939" y="27432"/>
                </a:cubicBezTo>
                <a:cubicBezTo>
                  <a:pt x="1388413" y="8754"/>
                  <a:pt x="1085189" y="-8583"/>
                  <a:pt x="945188" y="27432"/>
                </a:cubicBezTo>
                <a:cubicBezTo>
                  <a:pt x="743657" y="27518"/>
                  <a:pt x="472928" y="-56153"/>
                  <a:pt x="0" y="27432"/>
                </a:cubicBezTo>
                <a:cubicBezTo>
                  <a:pt x="-538" y="18636"/>
                  <a:pt x="-487" y="13327"/>
                  <a:pt x="0" y="0"/>
                </a:cubicBezTo>
                <a:close/>
              </a:path>
              <a:path w="3993753" h="27432" stroke="0" extrusionOk="0">
                <a:moveTo>
                  <a:pt x="0" y="0"/>
                </a:moveTo>
                <a:cubicBezTo>
                  <a:pt x="203601" y="20166"/>
                  <a:pt x="421212" y="17723"/>
                  <a:pt x="625688" y="0"/>
                </a:cubicBezTo>
                <a:cubicBezTo>
                  <a:pt x="849274" y="36706"/>
                  <a:pt x="1035930" y="5035"/>
                  <a:pt x="1171501" y="0"/>
                </a:cubicBezTo>
                <a:cubicBezTo>
                  <a:pt x="1356509" y="-18465"/>
                  <a:pt x="1597793" y="-3516"/>
                  <a:pt x="1917001" y="0"/>
                </a:cubicBezTo>
                <a:cubicBezTo>
                  <a:pt x="2246874" y="14168"/>
                  <a:pt x="2327725" y="24458"/>
                  <a:pt x="2542689" y="0"/>
                </a:cubicBezTo>
                <a:cubicBezTo>
                  <a:pt x="2778130" y="-2638"/>
                  <a:pt x="2901544" y="826"/>
                  <a:pt x="3168377" y="0"/>
                </a:cubicBezTo>
                <a:cubicBezTo>
                  <a:pt x="3416494" y="-18469"/>
                  <a:pt x="3836044" y="-9654"/>
                  <a:pt x="3993753" y="0"/>
                </a:cubicBezTo>
                <a:cubicBezTo>
                  <a:pt x="3992871" y="9019"/>
                  <a:pt x="3992498" y="13880"/>
                  <a:pt x="3993753" y="27432"/>
                </a:cubicBezTo>
                <a:cubicBezTo>
                  <a:pt x="3816671" y="72552"/>
                  <a:pt x="3659772" y="76861"/>
                  <a:pt x="3328128" y="27432"/>
                </a:cubicBezTo>
                <a:cubicBezTo>
                  <a:pt x="2992986" y="-7175"/>
                  <a:pt x="2986792" y="39423"/>
                  <a:pt x="2782315" y="27432"/>
                </a:cubicBezTo>
                <a:cubicBezTo>
                  <a:pt x="2587647" y="20162"/>
                  <a:pt x="2396638" y="59038"/>
                  <a:pt x="2116689" y="27432"/>
                </a:cubicBezTo>
                <a:cubicBezTo>
                  <a:pt x="1854449" y="18235"/>
                  <a:pt x="1623369" y="12607"/>
                  <a:pt x="1451064" y="27432"/>
                </a:cubicBezTo>
                <a:cubicBezTo>
                  <a:pt x="1279930" y="8145"/>
                  <a:pt x="963426" y="-5593"/>
                  <a:pt x="825376" y="27432"/>
                </a:cubicBezTo>
                <a:cubicBezTo>
                  <a:pt x="637519" y="43338"/>
                  <a:pt x="382917" y="-2711"/>
                  <a:pt x="0" y="27432"/>
                </a:cubicBezTo>
                <a:cubicBezTo>
                  <a:pt x="-277" y="16368"/>
                  <a:pt x="-306" y="12889"/>
                  <a:pt x="0" y="0"/>
                </a:cubicBezTo>
                <a:close/>
              </a:path>
              <a:path w="3993753" h="27432" fill="none" stroke="0" extrusionOk="0">
                <a:moveTo>
                  <a:pt x="0" y="0"/>
                </a:moveTo>
                <a:cubicBezTo>
                  <a:pt x="319125" y="-37452"/>
                  <a:pt x="504898" y="31129"/>
                  <a:pt x="745501" y="0"/>
                </a:cubicBezTo>
                <a:cubicBezTo>
                  <a:pt x="972823" y="-13265"/>
                  <a:pt x="1184556" y="-1202"/>
                  <a:pt x="1451064" y="0"/>
                </a:cubicBezTo>
                <a:cubicBezTo>
                  <a:pt x="1695911" y="10564"/>
                  <a:pt x="1927987" y="18929"/>
                  <a:pt x="2156627" y="0"/>
                </a:cubicBezTo>
                <a:cubicBezTo>
                  <a:pt x="2350912" y="21523"/>
                  <a:pt x="2567155" y="1330"/>
                  <a:pt x="2702440" y="0"/>
                </a:cubicBezTo>
                <a:cubicBezTo>
                  <a:pt x="2897527" y="8995"/>
                  <a:pt x="3073371" y="-22470"/>
                  <a:pt x="3288190" y="0"/>
                </a:cubicBezTo>
                <a:cubicBezTo>
                  <a:pt x="3494456" y="7220"/>
                  <a:pt x="3628835" y="16295"/>
                  <a:pt x="3993753" y="0"/>
                </a:cubicBezTo>
                <a:cubicBezTo>
                  <a:pt x="3992728" y="7779"/>
                  <a:pt x="3992682" y="15615"/>
                  <a:pt x="3993753" y="27432"/>
                </a:cubicBezTo>
                <a:cubicBezTo>
                  <a:pt x="3755540" y="38327"/>
                  <a:pt x="3514076" y="55162"/>
                  <a:pt x="3328128" y="27432"/>
                </a:cubicBezTo>
                <a:cubicBezTo>
                  <a:pt x="3124587" y="-2544"/>
                  <a:pt x="3011689" y="17953"/>
                  <a:pt x="2782315" y="27432"/>
                </a:cubicBezTo>
                <a:cubicBezTo>
                  <a:pt x="2575392" y="56437"/>
                  <a:pt x="2441112" y="48852"/>
                  <a:pt x="2236502" y="27432"/>
                </a:cubicBezTo>
                <a:cubicBezTo>
                  <a:pt x="2036915" y="21044"/>
                  <a:pt x="1708724" y="39993"/>
                  <a:pt x="1530939" y="27432"/>
                </a:cubicBezTo>
                <a:cubicBezTo>
                  <a:pt x="1384565" y="9019"/>
                  <a:pt x="1083233" y="-16665"/>
                  <a:pt x="945188" y="27432"/>
                </a:cubicBezTo>
                <a:cubicBezTo>
                  <a:pt x="778616" y="58657"/>
                  <a:pt x="369069" y="-61492"/>
                  <a:pt x="0" y="27432"/>
                </a:cubicBezTo>
                <a:cubicBezTo>
                  <a:pt x="-58" y="18188"/>
                  <a:pt x="-878" y="12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93753"/>
                      <a:gd name="connsiteY0" fmla="*/ 0 h 27432"/>
                      <a:gd name="connsiteX1" fmla="*/ 745501 w 3993753"/>
                      <a:gd name="connsiteY1" fmla="*/ 0 h 27432"/>
                      <a:gd name="connsiteX2" fmla="*/ 1451064 w 3993753"/>
                      <a:gd name="connsiteY2" fmla="*/ 0 h 27432"/>
                      <a:gd name="connsiteX3" fmla="*/ 2156627 w 3993753"/>
                      <a:gd name="connsiteY3" fmla="*/ 0 h 27432"/>
                      <a:gd name="connsiteX4" fmla="*/ 2702440 w 3993753"/>
                      <a:gd name="connsiteY4" fmla="*/ 0 h 27432"/>
                      <a:gd name="connsiteX5" fmla="*/ 3288190 w 3993753"/>
                      <a:gd name="connsiteY5" fmla="*/ 0 h 27432"/>
                      <a:gd name="connsiteX6" fmla="*/ 3993753 w 3993753"/>
                      <a:gd name="connsiteY6" fmla="*/ 0 h 27432"/>
                      <a:gd name="connsiteX7" fmla="*/ 3993753 w 3993753"/>
                      <a:gd name="connsiteY7" fmla="*/ 27432 h 27432"/>
                      <a:gd name="connsiteX8" fmla="*/ 3328128 w 3993753"/>
                      <a:gd name="connsiteY8" fmla="*/ 27432 h 27432"/>
                      <a:gd name="connsiteX9" fmla="*/ 2782315 w 3993753"/>
                      <a:gd name="connsiteY9" fmla="*/ 27432 h 27432"/>
                      <a:gd name="connsiteX10" fmla="*/ 2236502 w 3993753"/>
                      <a:gd name="connsiteY10" fmla="*/ 27432 h 27432"/>
                      <a:gd name="connsiteX11" fmla="*/ 1530939 w 3993753"/>
                      <a:gd name="connsiteY11" fmla="*/ 27432 h 27432"/>
                      <a:gd name="connsiteX12" fmla="*/ 945188 w 3993753"/>
                      <a:gd name="connsiteY12" fmla="*/ 27432 h 27432"/>
                      <a:gd name="connsiteX13" fmla="*/ 0 w 3993753"/>
                      <a:gd name="connsiteY13" fmla="*/ 27432 h 27432"/>
                      <a:gd name="connsiteX14" fmla="*/ 0 w 3993753"/>
                      <a:gd name="connsiteY14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93753" h="27432" fill="none" extrusionOk="0">
                        <a:moveTo>
                          <a:pt x="0" y="0"/>
                        </a:moveTo>
                        <a:cubicBezTo>
                          <a:pt x="334473" y="-27985"/>
                          <a:pt x="540164" y="17893"/>
                          <a:pt x="745501" y="0"/>
                        </a:cubicBezTo>
                        <a:cubicBezTo>
                          <a:pt x="950838" y="-17893"/>
                          <a:pt x="1197037" y="-1599"/>
                          <a:pt x="1451064" y="0"/>
                        </a:cubicBezTo>
                        <a:cubicBezTo>
                          <a:pt x="1705091" y="1599"/>
                          <a:pt x="1937741" y="-34983"/>
                          <a:pt x="2156627" y="0"/>
                        </a:cubicBezTo>
                        <a:cubicBezTo>
                          <a:pt x="2375513" y="34983"/>
                          <a:pt x="2558160" y="-2968"/>
                          <a:pt x="2702440" y="0"/>
                        </a:cubicBezTo>
                        <a:cubicBezTo>
                          <a:pt x="2846720" y="2968"/>
                          <a:pt x="3067066" y="-9495"/>
                          <a:pt x="3288190" y="0"/>
                        </a:cubicBezTo>
                        <a:cubicBezTo>
                          <a:pt x="3509314" y="9495"/>
                          <a:pt x="3651099" y="-4667"/>
                          <a:pt x="3993753" y="0"/>
                        </a:cubicBezTo>
                        <a:cubicBezTo>
                          <a:pt x="3992796" y="8431"/>
                          <a:pt x="3993404" y="14612"/>
                          <a:pt x="3993753" y="27432"/>
                        </a:cubicBezTo>
                        <a:cubicBezTo>
                          <a:pt x="3745599" y="32762"/>
                          <a:pt x="3506453" y="53329"/>
                          <a:pt x="3328128" y="27432"/>
                        </a:cubicBezTo>
                        <a:cubicBezTo>
                          <a:pt x="3149804" y="1535"/>
                          <a:pt x="2990975" y="1013"/>
                          <a:pt x="2782315" y="27432"/>
                        </a:cubicBezTo>
                        <a:cubicBezTo>
                          <a:pt x="2573655" y="53851"/>
                          <a:pt x="2440285" y="40283"/>
                          <a:pt x="2236502" y="27432"/>
                        </a:cubicBezTo>
                        <a:cubicBezTo>
                          <a:pt x="2032719" y="14581"/>
                          <a:pt x="1698417" y="27367"/>
                          <a:pt x="1530939" y="27432"/>
                        </a:cubicBezTo>
                        <a:cubicBezTo>
                          <a:pt x="1363461" y="27497"/>
                          <a:pt x="1079366" y="1526"/>
                          <a:pt x="945188" y="27432"/>
                        </a:cubicBezTo>
                        <a:cubicBezTo>
                          <a:pt x="811010" y="53338"/>
                          <a:pt x="433293" y="-17178"/>
                          <a:pt x="0" y="27432"/>
                        </a:cubicBezTo>
                        <a:cubicBezTo>
                          <a:pt x="226" y="18208"/>
                          <a:pt x="-648" y="12891"/>
                          <a:pt x="0" y="0"/>
                        </a:cubicBezTo>
                        <a:close/>
                      </a:path>
                      <a:path w="3993753" h="27432" stroke="0" extrusionOk="0">
                        <a:moveTo>
                          <a:pt x="0" y="0"/>
                        </a:moveTo>
                        <a:cubicBezTo>
                          <a:pt x="182695" y="24315"/>
                          <a:pt x="433361" y="-27740"/>
                          <a:pt x="625688" y="0"/>
                        </a:cubicBezTo>
                        <a:cubicBezTo>
                          <a:pt x="818015" y="27740"/>
                          <a:pt x="1040577" y="20184"/>
                          <a:pt x="1171501" y="0"/>
                        </a:cubicBezTo>
                        <a:cubicBezTo>
                          <a:pt x="1302425" y="-20184"/>
                          <a:pt x="1592207" y="-9304"/>
                          <a:pt x="1917001" y="0"/>
                        </a:cubicBezTo>
                        <a:cubicBezTo>
                          <a:pt x="2241795" y="9304"/>
                          <a:pt x="2326651" y="21833"/>
                          <a:pt x="2542689" y="0"/>
                        </a:cubicBezTo>
                        <a:cubicBezTo>
                          <a:pt x="2758727" y="-21833"/>
                          <a:pt x="2917090" y="21616"/>
                          <a:pt x="3168377" y="0"/>
                        </a:cubicBezTo>
                        <a:cubicBezTo>
                          <a:pt x="3419664" y="-21616"/>
                          <a:pt x="3824647" y="-12212"/>
                          <a:pt x="3993753" y="0"/>
                        </a:cubicBezTo>
                        <a:cubicBezTo>
                          <a:pt x="3992398" y="9524"/>
                          <a:pt x="3992551" y="13975"/>
                          <a:pt x="3993753" y="27432"/>
                        </a:cubicBezTo>
                        <a:cubicBezTo>
                          <a:pt x="3851386" y="56418"/>
                          <a:pt x="3658413" y="56482"/>
                          <a:pt x="3328128" y="27432"/>
                        </a:cubicBezTo>
                        <a:cubicBezTo>
                          <a:pt x="2997843" y="-1618"/>
                          <a:pt x="2983617" y="42859"/>
                          <a:pt x="2782315" y="27432"/>
                        </a:cubicBezTo>
                        <a:cubicBezTo>
                          <a:pt x="2581013" y="12005"/>
                          <a:pt x="2342874" y="49821"/>
                          <a:pt x="2116689" y="27432"/>
                        </a:cubicBezTo>
                        <a:cubicBezTo>
                          <a:pt x="1890504" y="5043"/>
                          <a:pt x="1623870" y="29829"/>
                          <a:pt x="1451064" y="27432"/>
                        </a:cubicBezTo>
                        <a:cubicBezTo>
                          <a:pt x="1278259" y="25035"/>
                          <a:pt x="956127" y="15984"/>
                          <a:pt x="825376" y="27432"/>
                        </a:cubicBezTo>
                        <a:cubicBezTo>
                          <a:pt x="694625" y="38880"/>
                          <a:pt x="354849" y="40988"/>
                          <a:pt x="0" y="27432"/>
                        </a:cubicBezTo>
                        <a:cubicBezTo>
                          <a:pt x="-800" y="16780"/>
                          <a:pt x="-583" y="129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4548A-64E9-BDE7-BB12-8D0E29CE6959}"/>
              </a:ext>
            </a:extLst>
          </p:cNvPr>
          <p:cNvSpPr txBox="1"/>
          <p:nvPr/>
        </p:nvSpPr>
        <p:spPr>
          <a:xfrm>
            <a:off x="6598467" y="3948175"/>
            <a:ext cx="5472697" cy="1134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Σε αυτή την περιοχή, που βρίσκεται ακριβώς παρακάτω, μπορώ να επιλέξω ένα διαφορετικό </a:t>
            </a: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highlight>
                  <a:srgbClr val="99CCFF"/>
                </a:highlight>
                <a:latin typeface="Candara Light" panose="020E0502030303020204" pitchFamily="34" charset="0"/>
              </a:rPr>
              <a:t>θέμα </a:t>
            </a: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για το κουίζ μου.</a:t>
            </a:r>
          </a:p>
        </p:txBody>
      </p:sp>
      <p:cxnSp>
        <p:nvCxnSpPr>
          <p:cNvPr id="5" name="Γραμμή σύνδεσης: Καμπύλη 4">
            <a:extLst>
              <a:ext uri="{FF2B5EF4-FFF2-40B4-BE49-F238E27FC236}">
                <a16:creationId xmlns:a16="http://schemas.microsoft.com/office/drawing/2014/main" id="{6697BC6B-D77E-698F-D9B9-8C295F8F6B7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91681" y="2096792"/>
            <a:ext cx="2374215" cy="115212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Γραφικό 8" descr="οθόνη αφής με συμπαγές γέμισμα">
            <a:extLst>
              <a:ext uri="{FF2B5EF4-FFF2-40B4-BE49-F238E27FC236}">
                <a16:creationId xmlns:a16="http://schemas.microsoft.com/office/drawing/2014/main" id="{7369D3B8-3921-2512-7C1B-D9B477417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10049098" y="1244511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BB8D48-7CA7-61A2-D7F0-DE8DAE777CED}"/>
              </a:ext>
            </a:extLst>
          </p:cNvPr>
          <p:cNvSpPr txBox="1"/>
          <p:nvPr/>
        </p:nvSpPr>
        <p:spPr>
          <a:xfrm>
            <a:off x="6598468" y="5649859"/>
            <a:ext cx="5472697" cy="78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Μπορώ, επίσης, να επιλέξω τη </a:t>
            </a: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highlight>
                  <a:srgbClr val="99CCFF"/>
                </a:highlight>
                <a:latin typeface="Candara Light" panose="020E0502030303020204" pitchFamily="34" charset="0"/>
              </a:rPr>
              <a:t>γραμματοσειρά</a:t>
            </a: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highlight>
                  <a:srgbClr val="99CCFF"/>
                </a:highlight>
                <a:latin typeface="Ink Free" panose="03080402000500000000" pitchFamily="66" charset="0"/>
              </a:rPr>
              <a:t> </a:t>
            </a:r>
            <a:r>
              <a:rPr lang="el-GR" sz="20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που μου αρέσει για τις λέξεις μου.</a:t>
            </a:r>
          </a:p>
        </p:txBody>
      </p:sp>
      <p:cxnSp>
        <p:nvCxnSpPr>
          <p:cNvPr id="12" name="Γραμμή σύνδεσης: Καμπύλη 11">
            <a:extLst>
              <a:ext uri="{FF2B5EF4-FFF2-40B4-BE49-F238E27FC236}">
                <a16:creationId xmlns:a16="http://schemas.microsoft.com/office/drawing/2014/main" id="{65BD2EB1-4CF9-5410-41D9-C4D0B44ED2BF}"/>
              </a:ext>
            </a:extLst>
          </p:cNvPr>
          <p:cNvCxnSpPr>
            <a:cxnSpLocks/>
          </p:cNvCxnSpPr>
          <p:nvPr/>
        </p:nvCxnSpPr>
        <p:spPr>
          <a:xfrm rot="10800000">
            <a:off x="2339327" y="2086748"/>
            <a:ext cx="5067907" cy="3562223"/>
          </a:xfrm>
          <a:prstGeom prst="curvedConnector3">
            <a:avLst>
              <a:gd name="adj1" fmla="val 54464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Γραφικό 24" descr="οθόνη αφής με συμπαγές γέμισμα">
            <a:extLst>
              <a:ext uri="{FF2B5EF4-FFF2-40B4-BE49-F238E27FC236}">
                <a16:creationId xmlns:a16="http://schemas.microsoft.com/office/drawing/2014/main" id="{7EFFE596-10C7-130A-7964-35C2E64BD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17942">
            <a:off x="1676771" y="2423265"/>
            <a:ext cx="914400" cy="914400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903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7F1A7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5">
            <a:extLst>
              <a:ext uri="{FF2B5EF4-FFF2-40B4-BE49-F238E27FC236}">
                <a16:creationId xmlns:a16="http://schemas.microsoft.com/office/drawing/2014/main" id="{F01A671A-E9F8-48FE-9076-96B199CB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47">
            <a:extLst>
              <a:ext uri="{FF2B5EF4-FFF2-40B4-BE49-F238E27FC236}">
                <a16:creationId xmlns:a16="http://schemas.microsoft.com/office/drawing/2014/main" id="{6E9C8EDE-D3F5-488D-9B29-570A4C7A2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303" y="756876"/>
            <a:ext cx="6905477" cy="5395411"/>
          </a:xfrm>
          <a:custGeom>
            <a:avLst/>
            <a:gdLst>
              <a:gd name="connsiteX0" fmla="*/ 0 w 7008507"/>
              <a:gd name="connsiteY0" fmla="*/ 0 h 5446574"/>
              <a:gd name="connsiteX1" fmla="*/ 7008507 w 7008507"/>
              <a:gd name="connsiteY1" fmla="*/ 0 h 5446574"/>
              <a:gd name="connsiteX2" fmla="*/ 7008507 w 7008507"/>
              <a:gd name="connsiteY2" fmla="*/ 5446574 h 5446574"/>
              <a:gd name="connsiteX3" fmla="*/ 0 w 7008507"/>
              <a:gd name="connsiteY3" fmla="*/ 5446574 h 544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8507" h="5446574">
                <a:moveTo>
                  <a:pt x="0" y="0"/>
                </a:moveTo>
                <a:lnTo>
                  <a:pt x="7008507" y="0"/>
                </a:lnTo>
                <a:lnTo>
                  <a:pt x="7008507" y="5446574"/>
                </a:lnTo>
                <a:lnTo>
                  <a:pt x="0" y="544657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49">
            <a:extLst>
              <a:ext uri="{FF2B5EF4-FFF2-40B4-BE49-F238E27FC236}">
                <a16:creationId xmlns:a16="http://schemas.microsoft.com/office/drawing/2014/main" id="{33033CD3-BEA1-4A20-BD1B-86EB92A9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77254" y="128125"/>
            <a:ext cx="5209200" cy="6683013"/>
          </a:xfrm>
          <a:custGeom>
            <a:avLst/>
            <a:gdLst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981207 w 5167765"/>
              <a:gd name="connsiteY34" fmla="*/ 6642302 h 6642302"/>
              <a:gd name="connsiteX35" fmla="*/ 971113 w 5167765"/>
              <a:gd name="connsiteY35" fmla="*/ 6638132 h 6642302"/>
              <a:gd name="connsiteX36" fmla="*/ 38102 w 5167765"/>
              <a:gd name="connsiteY36" fmla="*/ 6638132 h 6642302"/>
              <a:gd name="connsiteX37" fmla="*/ 0 w 5167765"/>
              <a:gd name="connsiteY37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981207 w 5167765"/>
              <a:gd name="connsiteY34" fmla="*/ 6642302 h 6642302"/>
              <a:gd name="connsiteX35" fmla="*/ 38102 w 5167765"/>
              <a:gd name="connsiteY35" fmla="*/ 6638132 h 6642302"/>
              <a:gd name="connsiteX36" fmla="*/ 0 w 5167765"/>
              <a:gd name="connsiteY36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25853 w 5167765"/>
              <a:gd name="connsiteY7" fmla="*/ 51201 h 6642302"/>
              <a:gd name="connsiteX8" fmla="*/ 5144547 w 5167765"/>
              <a:gd name="connsiteY8" fmla="*/ 55428 h 6642302"/>
              <a:gd name="connsiteX9" fmla="*/ 5142389 w 5167765"/>
              <a:gd name="connsiteY9" fmla="*/ 107923 h 6642302"/>
              <a:gd name="connsiteX10" fmla="*/ 5138561 w 5167765"/>
              <a:gd name="connsiteY10" fmla="*/ 812716 h 6642302"/>
              <a:gd name="connsiteX11" fmla="*/ 5141082 w 5167765"/>
              <a:gd name="connsiteY11" fmla="*/ 813536 h 6642302"/>
              <a:gd name="connsiteX12" fmla="*/ 5148136 w 5167765"/>
              <a:gd name="connsiteY12" fmla="*/ 851789 h 6642302"/>
              <a:gd name="connsiteX13" fmla="*/ 5148328 w 5167765"/>
              <a:gd name="connsiteY13" fmla="*/ 957020 h 6642302"/>
              <a:gd name="connsiteX14" fmla="*/ 5151687 w 5167765"/>
              <a:gd name="connsiteY14" fmla="*/ 1019100 h 6642302"/>
              <a:gd name="connsiteX15" fmla="*/ 5158060 w 5167765"/>
              <a:gd name="connsiteY15" fmla="*/ 1041298 h 6642302"/>
              <a:gd name="connsiteX16" fmla="*/ 5167748 w 5167765"/>
              <a:gd name="connsiteY16" fmla="*/ 1191072 h 6642302"/>
              <a:gd name="connsiteX17" fmla="*/ 5164272 w 5167765"/>
              <a:gd name="connsiteY17" fmla="*/ 1242296 h 6642302"/>
              <a:gd name="connsiteX18" fmla="*/ 5155263 w 5167765"/>
              <a:gd name="connsiteY18" fmla="*/ 1348034 h 6642302"/>
              <a:gd name="connsiteX19" fmla="*/ 5160734 w 5167765"/>
              <a:gd name="connsiteY19" fmla="*/ 1428391 h 6642302"/>
              <a:gd name="connsiteX20" fmla="*/ 5155592 w 5167765"/>
              <a:gd name="connsiteY20" fmla="*/ 1440386 h 6642302"/>
              <a:gd name="connsiteX21" fmla="*/ 5142766 w 5167765"/>
              <a:gd name="connsiteY21" fmla="*/ 1518093 h 6642302"/>
              <a:gd name="connsiteX22" fmla="*/ 5140732 w 5167765"/>
              <a:gd name="connsiteY22" fmla="*/ 1544681 h 6642302"/>
              <a:gd name="connsiteX23" fmla="*/ 5140669 w 5167765"/>
              <a:gd name="connsiteY23" fmla="*/ 1552222 h 6642302"/>
              <a:gd name="connsiteX24" fmla="*/ 5142993 w 5167765"/>
              <a:gd name="connsiteY24" fmla="*/ 1557256 h 6642302"/>
              <a:gd name="connsiteX25" fmla="*/ 5139693 w 5167765"/>
              <a:gd name="connsiteY25" fmla="*/ 1710451 h 6642302"/>
              <a:gd name="connsiteX26" fmla="*/ 5142213 w 5167765"/>
              <a:gd name="connsiteY26" fmla="*/ 1711271 h 6642302"/>
              <a:gd name="connsiteX27" fmla="*/ 5149268 w 5167765"/>
              <a:gd name="connsiteY27" fmla="*/ 1749523 h 6642302"/>
              <a:gd name="connsiteX28" fmla="*/ 5149458 w 5167765"/>
              <a:gd name="connsiteY28" fmla="*/ 1854755 h 6642302"/>
              <a:gd name="connsiteX29" fmla="*/ 5152818 w 5167765"/>
              <a:gd name="connsiteY29" fmla="*/ 1916835 h 6642302"/>
              <a:gd name="connsiteX30" fmla="*/ 5145744 w 5167765"/>
              <a:gd name="connsiteY30" fmla="*/ 6556712 h 6642302"/>
              <a:gd name="connsiteX31" fmla="*/ 5126045 w 5167765"/>
              <a:gd name="connsiteY31" fmla="*/ 6557779 h 6642302"/>
              <a:gd name="connsiteX32" fmla="*/ 5125805 w 5167765"/>
              <a:gd name="connsiteY32" fmla="*/ 6604551 h 6642302"/>
              <a:gd name="connsiteX33" fmla="*/ 5087705 w 5167765"/>
              <a:gd name="connsiteY33" fmla="*/ 6642302 h 6642302"/>
              <a:gd name="connsiteX34" fmla="*/ 38102 w 5167765"/>
              <a:gd name="connsiteY34" fmla="*/ 6638132 h 6642302"/>
              <a:gd name="connsiteX35" fmla="*/ 0 w 5167765"/>
              <a:gd name="connsiteY35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25806 w 5167765"/>
              <a:gd name="connsiteY6" fmla="*/ 42028 h 6642302"/>
              <a:gd name="connsiteX7" fmla="*/ 5144547 w 5167765"/>
              <a:gd name="connsiteY7" fmla="*/ 55428 h 6642302"/>
              <a:gd name="connsiteX8" fmla="*/ 5142389 w 5167765"/>
              <a:gd name="connsiteY8" fmla="*/ 107923 h 6642302"/>
              <a:gd name="connsiteX9" fmla="*/ 5138561 w 5167765"/>
              <a:gd name="connsiteY9" fmla="*/ 812716 h 6642302"/>
              <a:gd name="connsiteX10" fmla="*/ 5141082 w 5167765"/>
              <a:gd name="connsiteY10" fmla="*/ 813536 h 6642302"/>
              <a:gd name="connsiteX11" fmla="*/ 5148136 w 5167765"/>
              <a:gd name="connsiteY11" fmla="*/ 851789 h 6642302"/>
              <a:gd name="connsiteX12" fmla="*/ 5148328 w 5167765"/>
              <a:gd name="connsiteY12" fmla="*/ 957020 h 6642302"/>
              <a:gd name="connsiteX13" fmla="*/ 5151687 w 5167765"/>
              <a:gd name="connsiteY13" fmla="*/ 1019100 h 6642302"/>
              <a:gd name="connsiteX14" fmla="*/ 5158060 w 5167765"/>
              <a:gd name="connsiteY14" fmla="*/ 1041298 h 6642302"/>
              <a:gd name="connsiteX15" fmla="*/ 5167748 w 5167765"/>
              <a:gd name="connsiteY15" fmla="*/ 1191072 h 6642302"/>
              <a:gd name="connsiteX16" fmla="*/ 5164272 w 5167765"/>
              <a:gd name="connsiteY16" fmla="*/ 1242296 h 6642302"/>
              <a:gd name="connsiteX17" fmla="*/ 5155263 w 5167765"/>
              <a:gd name="connsiteY17" fmla="*/ 1348034 h 6642302"/>
              <a:gd name="connsiteX18" fmla="*/ 5160734 w 5167765"/>
              <a:gd name="connsiteY18" fmla="*/ 1428391 h 6642302"/>
              <a:gd name="connsiteX19" fmla="*/ 5155592 w 5167765"/>
              <a:gd name="connsiteY19" fmla="*/ 1440386 h 6642302"/>
              <a:gd name="connsiteX20" fmla="*/ 5142766 w 5167765"/>
              <a:gd name="connsiteY20" fmla="*/ 1518093 h 6642302"/>
              <a:gd name="connsiteX21" fmla="*/ 5140732 w 5167765"/>
              <a:gd name="connsiteY21" fmla="*/ 1544681 h 6642302"/>
              <a:gd name="connsiteX22" fmla="*/ 5140669 w 5167765"/>
              <a:gd name="connsiteY22" fmla="*/ 1552222 h 6642302"/>
              <a:gd name="connsiteX23" fmla="*/ 5142993 w 5167765"/>
              <a:gd name="connsiteY23" fmla="*/ 1557256 h 6642302"/>
              <a:gd name="connsiteX24" fmla="*/ 5139693 w 5167765"/>
              <a:gd name="connsiteY24" fmla="*/ 1710451 h 6642302"/>
              <a:gd name="connsiteX25" fmla="*/ 5142213 w 5167765"/>
              <a:gd name="connsiteY25" fmla="*/ 1711271 h 6642302"/>
              <a:gd name="connsiteX26" fmla="*/ 5149268 w 5167765"/>
              <a:gd name="connsiteY26" fmla="*/ 1749523 h 6642302"/>
              <a:gd name="connsiteX27" fmla="*/ 5149458 w 5167765"/>
              <a:gd name="connsiteY27" fmla="*/ 1854755 h 6642302"/>
              <a:gd name="connsiteX28" fmla="*/ 5152818 w 5167765"/>
              <a:gd name="connsiteY28" fmla="*/ 1916835 h 6642302"/>
              <a:gd name="connsiteX29" fmla="*/ 5145744 w 5167765"/>
              <a:gd name="connsiteY29" fmla="*/ 6556712 h 6642302"/>
              <a:gd name="connsiteX30" fmla="*/ 5126045 w 5167765"/>
              <a:gd name="connsiteY30" fmla="*/ 6557779 h 6642302"/>
              <a:gd name="connsiteX31" fmla="*/ 5125805 w 5167765"/>
              <a:gd name="connsiteY31" fmla="*/ 6604551 h 6642302"/>
              <a:gd name="connsiteX32" fmla="*/ 5087705 w 5167765"/>
              <a:gd name="connsiteY32" fmla="*/ 6642302 h 6642302"/>
              <a:gd name="connsiteX33" fmla="*/ 38102 w 5167765"/>
              <a:gd name="connsiteY33" fmla="*/ 6638132 h 6642302"/>
              <a:gd name="connsiteX34" fmla="*/ 0 w 5167765"/>
              <a:gd name="connsiteY34" fmla="*/ 6600274 h 6642302"/>
              <a:gd name="connsiteX0" fmla="*/ 0 w 5176493"/>
              <a:gd name="connsiteY0" fmla="*/ 6600274 h 6642302"/>
              <a:gd name="connsiteX1" fmla="*/ 1 w 5176493"/>
              <a:gd name="connsiteY1" fmla="*/ 48613 h 6642302"/>
              <a:gd name="connsiteX2" fmla="*/ 48927 w 5176493"/>
              <a:gd name="connsiteY2" fmla="*/ 0 h 6642302"/>
              <a:gd name="connsiteX3" fmla="*/ 4144602 w 5176493"/>
              <a:gd name="connsiteY3" fmla="*/ 0 h 6642302"/>
              <a:gd name="connsiteX4" fmla="*/ 4154695 w 5176493"/>
              <a:gd name="connsiteY4" fmla="*/ 4170 h 6642302"/>
              <a:gd name="connsiteX5" fmla="*/ 5087707 w 5176493"/>
              <a:gd name="connsiteY5" fmla="*/ 4170 h 6642302"/>
              <a:gd name="connsiteX6" fmla="*/ 5144547 w 5176493"/>
              <a:gd name="connsiteY6" fmla="*/ 55428 h 6642302"/>
              <a:gd name="connsiteX7" fmla="*/ 5142389 w 5176493"/>
              <a:gd name="connsiteY7" fmla="*/ 107923 h 6642302"/>
              <a:gd name="connsiteX8" fmla="*/ 5138561 w 5176493"/>
              <a:gd name="connsiteY8" fmla="*/ 812716 h 6642302"/>
              <a:gd name="connsiteX9" fmla="*/ 5141082 w 5176493"/>
              <a:gd name="connsiteY9" fmla="*/ 813536 h 6642302"/>
              <a:gd name="connsiteX10" fmla="*/ 5148136 w 5176493"/>
              <a:gd name="connsiteY10" fmla="*/ 851789 h 6642302"/>
              <a:gd name="connsiteX11" fmla="*/ 5148328 w 5176493"/>
              <a:gd name="connsiteY11" fmla="*/ 957020 h 6642302"/>
              <a:gd name="connsiteX12" fmla="*/ 5151687 w 5176493"/>
              <a:gd name="connsiteY12" fmla="*/ 1019100 h 6642302"/>
              <a:gd name="connsiteX13" fmla="*/ 5158060 w 5176493"/>
              <a:gd name="connsiteY13" fmla="*/ 1041298 h 6642302"/>
              <a:gd name="connsiteX14" fmla="*/ 5167748 w 5176493"/>
              <a:gd name="connsiteY14" fmla="*/ 1191072 h 6642302"/>
              <a:gd name="connsiteX15" fmla="*/ 5164272 w 5176493"/>
              <a:gd name="connsiteY15" fmla="*/ 1242296 h 6642302"/>
              <a:gd name="connsiteX16" fmla="*/ 5155263 w 5176493"/>
              <a:gd name="connsiteY16" fmla="*/ 1348034 h 6642302"/>
              <a:gd name="connsiteX17" fmla="*/ 5160734 w 5176493"/>
              <a:gd name="connsiteY17" fmla="*/ 1428391 h 6642302"/>
              <a:gd name="connsiteX18" fmla="*/ 5155592 w 5176493"/>
              <a:gd name="connsiteY18" fmla="*/ 1440386 h 6642302"/>
              <a:gd name="connsiteX19" fmla="*/ 5142766 w 5176493"/>
              <a:gd name="connsiteY19" fmla="*/ 1518093 h 6642302"/>
              <a:gd name="connsiteX20" fmla="*/ 5140732 w 5176493"/>
              <a:gd name="connsiteY20" fmla="*/ 1544681 h 6642302"/>
              <a:gd name="connsiteX21" fmla="*/ 5140669 w 5176493"/>
              <a:gd name="connsiteY21" fmla="*/ 1552222 h 6642302"/>
              <a:gd name="connsiteX22" fmla="*/ 5142993 w 5176493"/>
              <a:gd name="connsiteY22" fmla="*/ 1557256 h 6642302"/>
              <a:gd name="connsiteX23" fmla="*/ 5139693 w 5176493"/>
              <a:gd name="connsiteY23" fmla="*/ 1710451 h 6642302"/>
              <a:gd name="connsiteX24" fmla="*/ 5142213 w 5176493"/>
              <a:gd name="connsiteY24" fmla="*/ 1711271 h 6642302"/>
              <a:gd name="connsiteX25" fmla="*/ 5149268 w 5176493"/>
              <a:gd name="connsiteY25" fmla="*/ 1749523 h 6642302"/>
              <a:gd name="connsiteX26" fmla="*/ 5149458 w 5176493"/>
              <a:gd name="connsiteY26" fmla="*/ 1854755 h 6642302"/>
              <a:gd name="connsiteX27" fmla="*/ 5152818 w 5176493"/>
              <a:gd name="connsiteY27" fmla="*/ 1916835 h 6642302"/>
              <a:gd name="connsiteX28" fmla="*/ 5145744 w 5176493"/>
              <a:gd name="connsiteY28" fmla="*/ 6556712 h 6642302"/>
              <a:gd name="connsiteX29" fmla="*/ 5126045 w 5176493"/>
              <a:gd name="connsiteY29" fmla="*/ 6557779 h 6642302"/>
              <a:gd name="connsiteX30" fmla="*/ 5125805 w 5176493"/>
              <a:gd name="connsiteY30" fmla="*/ 6604551 h 6642302"/>
              <a:gd name="connsiteX31" fmla="*/ 5087705 w 5176493"/>
              <a:gd name="connsiteY31" fmla="*/ 6642302 h 6642302"/>
              <a:gd name="connsiteX32" fmla="*/ 38102 w 5176493"/>
              <a:gd name="connsiteY32" fmla="*/ 6638132 h 6642302"/>
              <a:gd name="connsiteX33" fmla="*/ 0 w 5176493"/>
              <a:gd name="connsiteY33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26045 w 5167765"/>
              <a:gd name="connsiteY29" fmla="*/ 6557779 h 6642302"/>
              <a:gd name="connsiteX30" fmla="*/ 5125805 w 5167765"/>
              <a:gd name="connsiteY30" fmla="*/ 6604551 h 6642302"/>
              <a:gd name="connsiteX31" fmla="*/ 5087705 w 5167765"/>
              <a:gd name="connsiteY31" fmla="*/ 6642302 h 6642302"/>
              <a:gd name="connsiteX32" fmla="*/ 38102 w 5167765"/>
              <a:gd name="connsiteY32" fmla="*/ 6638132 h 6642302"/>
              <a:gd name="connsiteX33" fmla="*/ 0 w 5167765"/>
              <a:gd name="connsiteY33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25805 w 5167765"/>
              <a:gd name="connsiteY29" fmla="*/ 6604551 h 6642302"/>
              <a:gd name="connsiteX30" fmla="*/ 5087705 w 5167765"/>
              <a:gd name="connsiteY30" fmla="*/ 6642302 h 6642302"/>
              <a:gd name="connsiteX31" fmla="*/ 38102 w 5167765"/>
              <a:gd name="connsiteY31" fmla="*/ 6638132 h 6642302"/>
              <a:gd name="connsiteX32" fmla="*/ 0 w 5167765"/>
              <a:gd name="connsiteY32" fmla="*/ 6600274 h 6642302"/>
              <a:gd name="connsiteX0" fmla="*/ 0 w 5167765"/>
              <a:gd name="connsiteY0" fmla="*/ 6600274 h 6642302"/>
              <a:gd name="connsiteX1" fmla="*/ 1 w 5167765"/>
              <a:gd name="connsiteY1" fmla="*/ 48613 h 6642302"/>
              <a:gd name="connsiteX2" fmla="*/ 48927 w 5167765"/>
              <a:gd name="connsiteY2" fmla="*/ 0 h 6642302"/>
              <a:gd name="connsiteX3" fmla="*/ 4144602 w 5167765"/>
              <a:gd name="connsiteY3" fmla="*/ 0 h 6642302"/>
              <a:gd name="connsiteX4" fmla="*/ 4154695 w 5167765"/>
              <a:gd name="connsiteY4" fmla="*/ 4170 h 6642302"/>
              <a:gd name="connsiteX5" fmla="*/ 5087707 w 5167765"/>
              <a:gd name="connsiteY5" fmla="*/ 4170 h 6642302"/>
              <a:gd name="connsiteX6" fmla="*/ 5144547 w 5167765"/>
              <a:gd name="connsiteY6" fmla="*/ 55428 h 6642302"/>
              <a:gd name="connsiteX7" fmla="*/ 5142389 w 5167765"/>
              <a:gd name="connsiteY7" fmla="*/ 107923 h 6642302"/>
              <a:gd name="connsiteX8" fmla="*/ 5138561 w 5167765"/>
              <a:gd name="connsiteY8" fmla="*/ 812716 h 6642302"/>
              <a:gd name="connsiteX9" fmla="*/ 5141082 w 5167765"/>
              <a:gd name="connsiteY9" fmla="*/ 813536 h 6642302"/>
              <a:gd name="connsiteX10" fmla="*/ 5148136 w 5167765"/>
              <a:gd name="connsiteY10" fmla="*/ 851789 h 6642302"/>
              <a:gd name="connsiteX11" fmla="*/ 5148328 w 5167765"/>
              <a:gd name="connsiteY11" fmla="*/ 957020 h 6642302"/>
              <a:gd name="connsiteX12" fmla="*/ 5151687 w 5167765"/>
              <a:gd name="connsiteY12" fmla="*/ 1019100 h 6642302"/>
              <a:gd name="connsiteX13" fmla="*/ 5158060 w 5167765"/>
              <a:gd name="connsiteY13" fmla="*/ 1041298 h 6642302"/>
              <a:gd name="connsiteX14" fmla="*/ 5167748 w 5167765"/>
              <a:gd name="connsiteY14" fmla="*/ 1191072 h 6642302"/>
              <a:gd name="connsiteX15" fmla="*/ 5164272 w 5167765"/>
              <a:gd name="connsiteY15" fmla="*/ 1242296 h 6642302"/>
              <a:gd name="connsiteX16" fmla="*/ 5155263 w 5167765"/>
              <a:gd name="connsiteY16" fmla="*/ 1348034 h 6642302"/>
              <a:gd name="connsiteX17" fmla="*/ 5160734 w 5167765"/>
              <a:gd name="connsiteY17" fmla="*/ 1428391 h 6642302"/>
              <a:gd name="connsiteX18" fmla="*/ 5155592 w 5167765"/>
              <a:gd name="connsiteY18" fmla="*/ 1440386 h 6642302"/>
              <a:gd name="connsiteX19" fmla="*/ 5142766 w 5167765"/>
              <a:gd name="connsiteY19" fmla="*/ 1518093 h 6642302"/>
              <a:gd name="connsiteX20" fmla="*/ 5140732 w 5167765"/>
              <a:gd name="connsiteY20" fmla="*/ 1544681 h 6642302"/>
              <a:gd name="connsiteX21" fmla="*/ 5140669 w 5167765"/>
              <a:gd name="connsiteY21" fmla="*/ 1552222 h 6642302"/>
              <a:gd name="connsiteX22" fmla="*/ 5142993 w 5167765"/>
              <a:gd name="connsiteY22" fmla="*/ 1557256 h 6642302"/>
              <a:gd name="connsiteX23" fmla="*/ 5139693 w 5167765"/>
              <a:gd name="connsiteY23" fmla="*/ 1710451 h 6642302"/>
              <a:gd name="connsiteX24" fmla="*/ 5142213 w 5167765"/>
              <a:gd name="connsiteY24" fmla="*/ 1711271 h 6642302"/>
              <a:gd name="connsiteX25" fmla="*/ 5149268 w 5167765"/>
              <a:gd name="connsiteY25" fmla="*/ 1749523 h 6642302"/>
              <a:gd name="connsiteX26" fmla="*/ 5149458 w 5167765"/>
              <a:gd name="connsiteY26" fmla="*/ 1854755 h 6642302"/>
              <a:gd name="connsiteX27" fmla="*/ 5152818 w 5167765"/>
              <a:gd name="connsiteY27" fmla="*/ 1916835 h 6642302"/>
              <a:gd name="connsiteX28" fmla="*/ 5145744 w 5167765"/>
              <a:gd name="connsiteY28" fmla="*/ 6556712 h 6642302"/>
              <a:gd name="connsiteX29" fmla="*/ 5136825 w 5167765"/>
              <a:gd name="connsiteY29" fmla="*/ 6607287 h 6642302"/>
              <a:gd name="connsiteX30" fmla="*/ 5087705 w 5167765"/>
              <a:gd name="connsiteY30" fmla="*/ 6642302 h 6642302"/>
              <a:gd name="connsiteX31" fmla="*/ 38102 w 5167765"/>
              <a:gd name="connsiteY31" fmla="*/ 6638132 h 6642302"/>
              <a:gd name="connsiteX32" fmla="*/ 0 w 5167765"/>
              <a:gd name="connsiteY32" fmla="*/ 6600274 h 6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67765" h="6642302">
                <a:moveTo>
                  <a:pt x="0" y="6600274"/>
                </a:moveTo>
                <a:cubicBezTo>
                  <a:pt x="0" y="4416387"/>
                  <a:pt x="1" y="2232500"/>
                  <a:pt x="1" y="48613"/>
                </a:cubicBezTo>
                <a:cubicBezTo>
                  <a:pt x="1" y="27749"/>
                  <a:pt x="27928" y="0"/>
                  <a:pt x="48927" y="0"/>
                </a:cubicBezTo>
                <a:lnTo>
                  <a:pt x="4144602" y="0"/>
                </a:lnTo>
                <a:lnTo>
                  <a:pt x="4154695" y="4170"/>
                </a:lnTo>
                <a:lnTo>
                  <a:pt x="5087707" y="4170"/>
                </a:lnTo>
                <a:cubicBezTo>
                  <a:pt x="5150779" y="9976"/>
                  <a:pt x="5135433" y="38136"/>
                  <a:pt x="5144547" y="55428"/>
                </a:cubicBezTo>
                <a:cubicBezTo>
                  <a:pt x="5144478" y="66737"/>
                  <a:pt x="5142458" y="96613"/>
                  <a:pt x="5142389" y="107923"/>
                </a:cubicBezTo>
                <a:lnTo>
                  <a:pt x="5138561" y="812716"/>
                </a:lnTo>
                <a:lnTo>
                  <a:pt x="5141082" y="813536"/>
                </a:lnTo>
                <a:cubicBezTo>
                  <a:pt x="5143174" y="820210"/>
                  <a:pt x="5146929" y="827874"/>
                  <a:pt x="5148136" y="851789"/>
                </a:cubicBezTo>
                <a:cubicBezTo>
                  <a:pt x="5136897" y="881581"/>
                  <a:pt x="5163423" y="919987"/>
                  <a:pt x="5148328" y="957020"/>
                </a:cubicBezTo>
                <a:cubicBezTo>
                  <a:pt x="5144646" y="970534"/>
                  <a:pt x="5144703" y="1011712"/>
                  <a:pt x="5151687" y="1019100"/>
                </a:cubicBezTo>
                <a:cubicBezTo>
                  <a:pt x="5153136" y="1027604"/>
                  <a:pt x="5150541" y="1037769"/>
                  <a:pt x="5158060" y="1041298"/>
                </a:cubicBezTo>
                <a:cubicBezTo>
                  <a:pt x="5160736" y="1069959"/>
                  <a:pt x="5166712" y="1157573"/>
                  <a:pt x="5167748" y="1191072"/>
                </a:cubicBezTo>
                <a:cubicBezTo>
                  <a:pt x="5168070" y="1203028"/>
                  <a:pt x="5163950" y="1230340"/>
                  <a:pt x="5164272" y="1242296"/>
                </a:cubicBezTo>
                <a:cubicBezTo>
                  <a:pt x="5161807" y="1298999"/>
                  <a:pt x="5159110" y="1312919"/>
                  <a:pt x="5155263" y="1348034"/>
                </a:cubicBezTo>
                <a:cubicBezTo>
                  <a:pt x="5157088" y="1374820"/>
                  <a:pt x="5158911" y="1401606"/>
                  <a:pt x="5160734" y="1428391"/>
                </a:cubicBezTo>
                <a:lnTo>
                  <a:pt x="5155592" y="1440386"/>
                </a:lnTo>
                <a:cubicBezTo>
                  <a:pt x="5149871" y="1467721"/>
                  <a:pt x="5155467" y="1500606"/>
                  <a:pt x="5142766" y="1518093"/>
                </a:cubicBezTo>
                <a:lnTo>
                  <a:pt x="5140732" y="1544681"/>
                </a:lnTo>
                <a:cubicBezTo>
                  <a:pt x="5140711" y="1547195"/>
                  <a:pt x="5140690" y="1549708"/>
                  <a:pt x="5140669" y="1552222"/>
                </a:cubicBezTo>
                <a:lnTo>
                  <a:pt x="5142993" y="1557256"/>
                </a:lnTo>
                <a:cubicBezTo>
                  <a:pt x="5142831" y="1583627"/>
                  <a:pt x="5139823" y="1684782"/>
                  <a:pt x="5139693" y="1710451"/>
                </a:cubicBezTo>
                <a:lnTo>
                  <a:pt x="5142213" y="1711271"/>
                </a:lnTo>
                <a:cubicBezTo>
                  <a:pt x="5144305" y="1717945"/>
                  <a:pt x="5148060" y="1725609"/>
                  <a:pt x="5149268" y="1749523"/>
                </a:cubicBezTo>
                <a:cubicBezTo>
                  <a:pt x="5138028" y="1779316"/>
                  <a:pt x="5164555" y="1817722"/>
                  <a:pt x="5149458" y="1854755"/>
                </a:cubicBezTo>
                <a:cubicBezTo>
                  <a:pt x="5145777" y="1868269"/>
                  <a:pt x="5145835" y="1909447"/>
                  <a:pt x="5152818" y="1916835"/>
                </a:cubicBezTo>
                <a:cubicBezTo>
                  <a:pt x="5152247" y="2698926"/>
                  <a:pt x="5157316" y="5786021"/>
                  <a:pt x="5145744" y="6556712"/>
                </a:cubicBezTo>
                <a:lnTo>
                  <a:pt x="5136825" y="6607287"/>
                </a:lnTo>
                <a:cubicBezTo>
                  <a:pt x="5136705" y="6628131"/>
                  <a:pt x="5108682" y="6642248"/>
                  <a:pt x="5087705" y="6642302"/>
                </a:cubicBezTo>
                <a:lnTo>
                  <a:pt x="38102" y="6638132"/>
                </a:lnTo>
                <a:cubicBezTo>
                  <a:pt x="17083" y="6638078"/>
                  <a:pt x="60" y="6621161"/>
                  <a:pt x="0" y="660027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3" name="Freeform: Shape 51">
            <a:extLst>
              <a:ext uri="{FF2B5EF4-FFF2-40B4-BE49-F238E27FC236}">
                <a16:creationId xmlns:a16="http://schemas.microsoft.com/office/drawing/2014/main" id="{A90B64B6-52EF-4B28-B517-0F988145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691138">
            <a:off x="766195" y="-136470"/>
            <a:ext cx="444795" cy="18679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AFEAE-A67A-6609-1337-1831D64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8" r="7798"/>
          <a:stretch/>
        </p:blipFill>
        <p:spPr>
          <a:xfrm>
            <a:off x="1031089" y="1492828"/>
            <a:ext cx="6314469" cy="3950942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B7422E-C7D6-6A98-90D6-8A9E28CC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3833" y="2879500"/>
            <a:ext cx="4115286" cy="2232248"/>
          </a:xfrm>
        </p:spPr>
        <p:txBody>
          <a:bodyPr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Πατώντας, για παράδειγμα, το </a:t>
            </a:r>
            <a:r>
              <a:rPr lang="el-GR" sz="1800" dirty="0">
                <a:solidFill>
                  <a:schemeClr val="bg1"/>
                </a:solidFill>
                <a:highlight>
                  <a:srgbClr val="99CCFF"/>
                </a:highlight>
                <a:latin typeface="+mj-lt"/>
              </a:rPr>
              <a:t>ΘΕΜΑ</a:t>
            </a:r>
            <a:r>
              <a:rPr lang="el-GR" sz="1800" dirty="0">
                <a:latin typeface="+mj-lt"/>
              </a:rPr>
              <a:t> </a:t>
            </a:r>
            <a:r>
              <a:rPr lang="el-GR" sz="1800" dirty="0">
                <a:highlight>
                  <a:srgbClr val="99CCFF"/>
                </a:highlight>
                <a:latin typeface="+mj-lt"/>
              </a:rPr>
              <a:t>Καλοκαίρι</a:t>
            </a:r>
            <a:r>
              <a:rPr lang="el-GR" sz="1800" dirty="0"/>
              <a:t>, το κουίζ εμφανίζεται έτσι.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Από το βελάκι πάνω δεξιά, μπορώ να προχωρήσω ώστε να δω και άλλα θέματα!</a:t>
            </a:r>
          </a:p>
        </p:txBody>
      </p:sp>
      <p:grpSp>
        <p:nvGrpSpPr>
          <p:cNvPr id="64" name="Group 53">
            <a:extLst>
              <a:ext uri="{FF2B5EF4-FFF2-40B4-BE49-F238E27FC236}">
                <a16:creationId xmlns:a16="http://schemas.microsoft.com/office/drawing/2014/main" id="{6245FAB1-8376-47AA-BCD3-F8053CD6F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390" y="6388259"/>
            <a:ext cx="357990" cy="368964"/>
            <a:chOff x="4135740" y="1795926"/>
            <a:chExt cx="558732" cy="57571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B88412-E765-4DE3-8007-A72DAFB06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FE6A0F6-D56F-463C-B837-479041A65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E2628D-2B89-4F1A-996E-FE8BE43941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Oval 55">
              <a:extLst>
                <a:ext uri="{FF2B5EF4-FFF2-40B4-BE49-F238E27FC236}">
                  <a16:creationId xmlns:a16="http://schemas.microsoft.com/office/drawing/2014/main" id="{981684C2-6B30-4C15-B17B-E6F56632D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647229-95A5-7BF3-50B2-946369F0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0391">
            <a:off x="7928126" y="537475"/>
            <a:ext cx="3972354" cy="1804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Γραφικό 12" descr="οθόνη αφής με συμπαγές γέμισμα">
            <a:extLst>
              <a:ext uri="{FF2B5EF4-FFF2-40B4-BE49-F238E27FC236}">
                <a16:creationId xmlns:a16="http://schemas.microsoft.com/office/drawing/2014/main" id="{A6ACE1B2-A602-9E85-59A5-E23602C62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6731">
            <a:off x="10369784" y="1549686"/>
            <a:ext cx="914400" cy="914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Μοντέλο 3D 10" descr="Slim Arrow">
                <a:extLst>
                  <a:ext uri="{FF2B5EF4-FFF2-40B4-BE49-F238E27FC236}">
                    <a16:creationId xmlns:a16="http://schemas.microsoft.com/office/drawing/2014/main" id="{3A6D276E-7511-3197-C540-A1B47E81B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4978928"/>
                  </p:ext>
                </p:extLst>
              </p:nvPr>
            </p:nvGraphicFramePr>
            <p:xfrm>
              <a:off x="6381119" y="3272549"/>
              <a:ext cx="1928877" cy="78069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928877" cy="780697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436385" ay="2277215" az="1057584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075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Μοντέλο 3D 10" descr="Slim Arrow">
                <a:extLst>
                  <a:ext uri="{FF2B5EF4-FFF2-40B4-BE49-F238E27FC236}">
                    <a16:creationId xmlns:a16="http://schemas.microsoft.com/office/drawing/2014/main" id="{3A6D276E-7511-3197-C540-A1B47E81B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1119" y="3272549"/>
                <a:ext cx="1928877" cy="780697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9A86135-C07B-0084-FF99-E61FB12946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256" b="29254"/>
          <a:stretch/>
        </p:blipFill>
        <p:spPr>
          <a:xfrm>
            <a:off x="8830716" y="5122557"/>
            <a:ext cx="1645369" cy="14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Γραφικό 15" descr="οθόνη αφής με συμπαγές γέμισμα">
            <a:extLst>
              <a:ext uri="{FF2B5EF4-FFF2-40B4-BE49-F238E27FC236}">
                <a16:creationId xmlns:a16="http://schemas.microsoft.com/office/drawing/2014/main" id="{FD260E5D-A66C-2FDC-E99B-C7E9BBA4C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56731">
            <a:off x="10047731" y="5310924"/>
            <a:ext cx="914400" cy="914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35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" descr="Εικόνα που περιέχει κείμενο, στιγμιότυπο οθόνης, λογισμικό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1330C103-A59B-5C90-855A-67A1E3C5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8"/>
          <a:stretch/>
        </p:blipFill>
        <p:spPr>
          <a:xfrm>
            <a:off x="-1504" y="898"/>
            <a:ext cx="12188805" cy="6856213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9723" y="2996261"/>
            <a:ext cx="6309102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rgbClr val="A629E7">
              <a:alpha val="91000"/>
            </a:srgb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7280" y="5344820"/>
            <a:ext cx="3993753" cy="27432"/>
          </a:xfrm>
          <a:custGeom>
            <a:avLst/>
            <a:gdLst>
              <a:gd name="connsiteX0" fmla="*/ 0 w 3993753"/>
              <a:gd name="connsiteY0" fmla="*/ 0 h 27432"/>
              <a:gd name="connsiteX1" fmla="*/ 745501 w 3993753"/>
              <a:gd name="connsiteY1" fmla="*/ 0 h 27432"/>
              <a:gd name="connsiteX2" fmla="*/ 1451064 w 3993753"/>
              <a:gd name="connsiteY2" fmla="*/ 0 h 27432"/>
              <a:gd name="connsiteX3" fmla="*/ 2156627 w 3993753"/>
              <a:gd name="connsiteY3" fmla="*/ 0 h 27432"/>
              <a:gd name="connsiteX4" fmla="*/ 2702440 w 3993753"/>
              <a:gd name="connsiteY4" fmla="*/ 0 h 27432"/>
              <a:gd name="connsiteX5" fmla="*/ 3288190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236502 w 3993753"/>
              <a:gd name="connsiteY10" fmla="*/ 27432 h 27432"/>
              <a:gd name="connsiteX11" fmla="*/ 1530939 w 3993753"/>
              <a:gd name="connsiteY11" fmla="*/ 27432 h 27432"/>
              <a:gd name="connsiteX12" fmla="*/ 945188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  <a:gd name="connsiteX0" fmla="*/ 0 w 3993753"/>
              <a:gd name="connsiteY0" fmla="*/ 0 h 27432"/>
              <a:gd name="connsiteX1" fmla="*/ 625688 w 3993753"/>
              <a:gd name="connsiteY1" fmla="*/ 0 h 27432"/>
              <a:gd name="connsiteX2" fmla="*/ 1171501 w 3993753"/>
              <a:gd name="connsiteY2" fmla="*/ 0 h 27432"/>
              <a:gd name="connsiteX3" fmla="*/ 1917001 w 3993753"/>
              <a:gd name="connsiteY3" fmla="*/ 0 h 27432"/>
              <a:gd name="connsiteX4" fmla="*/ 2542689 w 3993753"/>
              <a:gd name="connsiteY4" fmla="*/ 0 h 27432"/>
              <a:gd name="connsiteX5" fmla="*/ 3168377 w 3993753"/>
              <a:gd name="connsiteY5" fmla="*/ 0 h 27432"/>
              <a:gd name="connsiteX6" fmla="*/ 3993753 w 3993753"/>
              <a:gd name="connsiteY6" fmla="*/ 0 h 27432"/>
              <a:gd name="connsiteX7" fmla="*/ 3993753 w 3993753"/>
              <a:gd name="connsiteY7" fmla="*/ 27432 h 27432"/>
              <a:gd name="connsiteX8" fmla="*/ 3328128 w 3993753"/>
              <a:gd name="connsiteY8" fmla="*/ 27432 h 27432"/>
              <a:gd name="connsiteX9" fmla="*/ 2782315 w 3993753"/>
              <a:gd name="connsiteY9" fmla="*/ 27432 h 27432"/>
              <a:gd name="connsiteX10" fmla="*/ 2116689 w 3993753"/>
              <a:gd name="connsiteY10" fmla="*/ 27432 h 27432"/>
              <a:gd name="connsiteX11" fmla="*/ 1451064 w 3993753"/>
              <a:gd name="connsiteY11" fmla="*/ 27432 h 27432"/>
              <a:gd name="connsiteX12" fmla="*/ 825376 w 3993753"/>
              <a:gd name="connsiteY12" fmla="*/ 27432 h 27432"/>
              <a:gd name="connsiteX13" fmla="*/ 0 w 3993753"/>
              <a:gd name="connsiteY13" fmla="*/ 27432 h 27432"/>
              <a:gd name="connsiteX14" fmla="*/ 0 w 399375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3753" h="27432" fill="none" extrusionOk="0">
                <a:moveTo>
                  <a:pt x="0" y="0"/>
                </a:moveTo>
                <a:cubicBezTo>
                  <a:pt x="337115" y="-63717"/>
                  <a:pt x="528519" y="24693"/>
                  <a:pt x="745501" y="0"/>
                </a:cubicBezTo>
                <a:cubicBezTo>
                  <a:pt x="925310" y="27752"/>
                  <a:pt x="1246111" y="34867"/>
                  <a:pt x="1451064" y="0"/>
                </a:cubicBezTo>
                <a:cubicBezTo>
                  <a:pt x="1703106" y="48793"/>
                  <a:pt x="1971275" y="-54875"/>
                  <a:pt x="2156627" y="0"/>
                </a:cubicBezTo>
                <a:cubicBezTo>
                  <a:pt x="2358764" y="61573"/>
                  <a:pt x="2542465" y="-2131"/>
                  <a:pt x="2702440" y="0"/>
                </a:cubicBezTo>
                <a:cubicBezTo>
                  <a:pt x="2865529" y="40210"/>
                  <a:pt x="3022834" y="13831"/>
                  <a:pt x="3288190" y="0"/>
                </a:cubicBezTo>
                <a:cubicBezTo>
                  <a:pt x="3514708" y="-21351"/>
                  <a:pt x="3626814" y="-6041"/>
                  <a:pt x="3993753" y="0"/>
                </a:cubicBezTo>
                <a:cubicBezTo>
                  <a:pt x="3993485" y="9025"/>
                  <a:pt x="3992998" y="15837"/>
                  <a:pt x="3993753" y="27432"/>
                </a:cubicBezTo>
                <a:cubicBezTo>
                  <a:pt x="3733928" y="56192"/>
                  <a:pt x="3495223" y="38429"/>
                  <a:pt x="3328128" y="27432"/>
                </a:cubicBezTo>
                <a:cubicBezTo>
                  <a:pt x="3184465" y="12395"/>
                  <a:pt x="2990019" y="-18828"/>
                  <a:pt x="2782315" y="27432"/>
                </a:cubicBezTo>
                <a:cubicBezTo>
                  <a:pt x="2586748" y="62099"/>
                  <a:pt x="2407832" y="47405"/>
                  <a:pt x="2236502" y="27432"/>
                </a:cubicBezTo>
                <a:cubicBezTo>
                  <a:pt x="2031042" y="19809"/>
                  <a:pt x="1686401" y="-10474"/>
                  <a:pt x="1530939" y="27432"/>
                </a:cubicBezTo>
                <a:cubicBezTo>
                  <a:pt x="1388413" y="8754"/>
                  <a:pt x="1085189" y="-8583"/>
                  <a:pt x="945188" y="27432"/>
                </a:cubicBezTo>
                <a:cubicBezTo>
                  <a:pt x="743657" y="27518"/>
                  <a:pt x="472928" y="-56153"/>
                  <a:pt x="0" y="27432"/>
                </a:cubicBezTo>
                <a:cubicBezTo>
                  <a:pt x="-538" y="18636"/>
                  <a:pt x="-487" y="13327"/>
                  <a:pt x="0" y="0"/>
                </a:cubicBezTo>
                <a:close/>
              </a:path>
              <a:path w="3993753" h="27432" stroke="0" extrusionOk="0">
                <a:moveTo>
                  <a:pt x="0" y="0"/>
                </a:moveTo>
                <a:cubicBezTo>
                  <a:pt x="203601" y="20166"/>
                  <a:pt x="421212" y="17723"/>
                  <a:pt x="625688" y="0"/>
                </a:cubicBezTo>
                <a:cubicBezTo>
                  <a:pt x="849274" y="36706"/>
                  <a:pt x="1035930" y="5035"/>
                  <a:pt x="1171501" y="0"/>
                </a:cubicBezTo>
                <a:cubicBezTo>
                  <a:pt x="1356509" y="-18465"/>
                  <a:pt x="1597793" y="-3516"/>
                  <a:pt x="1917001" y="0"/>
                </a:cubicBezTo>
                <a:cubicBezTo>
                  <a:pt x="2246874" y="14168"/>
                  <a:pt x="2327725" y="24458"/>
                  <a:pt x="2542689" y="0"/>
                </a:cubicBezTo>
                <a:cubicBezTo>
                  <a:pt x="2778130" y="-2638"/>
                  <a:pt x="2901544" y="826"/>
                  <a:pt x="3168377" y="0"/>
                </a:cubicBezTo>
                <a:cubicBezTo>
                  <a:pt x="3416494" y="-18469"/>
                  <a:pt x="3836044" y="-9654"/>
                  <a:pt x="3993753" y="0"/>
                </a:cubicBezTo>
                <a:cubicBezTo>
                  <a:pt x="3992871" y="9019"/>
                  <a:pt x="3992498" y="13880"/>
                  <a:pt x="3993753" y="27432"/>
                </a:cubicBezTo>
                <a:cubicBezTo>
                  <a:pt x="3816671" y="72552"/>
                  <a:pt x="3659772" y="76861"/>
                  <a:pt x="3328128" y="27432"/>
                </a:cubicBezTo>
                <a:cubicBezTo>
                  <a:pt x="2992986" y="-7175"/>
                  <a:pt x="2986792" y="39423"/>
                  <a:pt x="2782315" y="27432"/>
                </a:cubicBezTo>
                <a:cubicBezTo>
                  <a:pt x="2587647" y="20162"/>
                  <a:pt x="2396638" y="59038"/>
                  <a:pt x="2116689" y="27432"/>
                </a:cubicBezTo>
                <a:cubicBezTo>
                  <a:pt x="1854449" y="18235"/>
                  <a:pt x="1623369" y="12607"/>
                  <a:pt x="1451064" y="27432"/>
                </a:cubicBezTo>
                <a:cubicBezTo>
                  <a:pt x="1279930" y="8145"/>
                  <a:pt x="963426" y="-5593"/>
                  <a:pt x="825376" y="27432"/>
                </a:cubicBezTo>
                <a:cubicBezTo>
                  <a:pt x="637519" y="43338"/>
                  <a:pt x="382917" y="-2711"/>
                  <a:pt x="0" y="27432"/>
                </a:cubicBezTo>
                <a:cubicBezTo>
                  <a:pt x="-277" y="16368"/>
                  <a:pt x="-306" y="12889"/>
                  <a:pt x="0" y="0"/>
                </a:cubicBezTo>
                <a:close/>
              </a:path>
              <a:path w="3993753" h="27432" fill="none" stroke="0" extrusionOk="0">
                <a:moveTo>
                  <a:pt x="0" y="0"/>
                </a:moveTo>
                <a:cubicBezTo>
                  <a:pt x="319125" y="-37452"/>
                  <a:pt x="504898" y="31129"/>
                  <a:pt x="745501" y="0"/>
                </a:cubicBezTo>
                <a:cubicBezTo>
                  <a:pt x="972823" y="-13265"/>
                  <a:pt x="1184556" y="-1202"/>
                  <a:pt x="1451064" y="0"/>
                </a:cubicBezTo>
                <a:cubicBezTo>
                  <a:pt x="1695911" y="10564"/>
                  <a:pt x="1927987" y="18929"/>
                  <a:pt x="2156627" y="0"/>
                </a:cubicBezTo>
                <a:cubicBezTo>
                  <a:pt x="2350912" y="21523"/>
                  <a:pt x="2567155" y="1330"/>
                  <a:pt x="2702440" y="0"/>
                </a:cubicBezTo>
                <a:cubicBezTo>
                  <a:pt x="2897527" y="8995"/>
                  <a:pt x="3073371" y="-22470"/>
                  <a:pt x="3288190" y="0"/>
                </a:cubicBezTo>
                <a:cubicBezTo>
                  <a:pt x="3494456" y="7220"/>
                  <a:pt x="3628835" y="16295"/>
                  <a:pt x="3993753" y="0"/>
                </a:cubicBezTo>
                <a:cubicBezTo>
                  <a:pt x="3992728" y="7779"/>
                  <a:pt x="3992682" y="15615"/>
                  <a:pt x="3993753" y="27432"/>
                </a:cubicBezTo>
                <a:cubicBezTo>
                  <a:pt x="3755540" y="38327"/>
                  <a:pt x="3514076" y="55162"/>
                  <a:pt x="3328128" y="27432"/>
                </a:cubicBezTo>
                <a:cubicBezTo>
                  <a:pt x="3124587" y="-2544"/>
                  <a:pt x="3011689" y="17953"/>
                  <a:pt x="2782315" y="27432"/>
                </a:cubicBezTo>
                <a:cubicBezTo>
                  <a:pt x="2575392" y="56437"/>
                  <a:pt x="2441112" y="48852"/>
                  <a:pt x="2236502" y="27432"/>
                </a:cubicBezTo>
                <a:cubicBezTo>
                  <a:pt x="2036915" y="21044"/>
                  <a:pt x="1708724" y="39993"/>
                  <a:pt x="1530939" y="27432"/>
                </a:cubicBezTo>
                <a:cubicBezTo>
                  <a:pt x="1384565" y="9019"/>
                  <a:pt x="1083233" y="-16665"/>
                  <a:pt x="945188" y="27432"/>
                </a:cubicBezTo>
                <a:cubicBezTo>
                  <a:pt x="778616" y="58657"/>
                  <a:pt x="369069" y="-61492"/>
                  <a:pt x="0" y="27432"/>
                </a:cubicBezTo>
                <a:cubicBezTo>
                  <a:pt x="-58" y="18188"/>
                  <a:pt x="-878" y="12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93753"/>
                      <a:gd name="connsiteY0" fmla="*/ 0 h 27432"/>
                      <a:gd name="connsiteX1" fmla="*/ 745501 w 3993753"/>
                      <a:gd name="connsiteY1" fmla="*/ 0 h 27432"/>
                      <a:gd name="connsiteX2" fmla="*/ 1451064 w 3993753"/>
                      <a:gd name="connsiteY2" fmla="*/ 0 h 27432"/>
                      <a:gd name="connsiteX3" fmla="*/ 2156627 w 3993753"/>
                      <a:gd name="connsiteY3" fmla="*/ 0 h 27432"/>
                      <a:gd name="connsiteX4" fmla="*/ 2702440 w 3993753"/>
                      <a:gd name="connsiteY4" fmla="*/ 0 h 27432"/>
                      <a:gd name="connsiteX5" fmla="*/ 3288190 w 3993753"/>
                      <a:gd name="connsiteY5" fmla="*/ 0 h 27432"/>
                      <a:gd name="connsiteX6" fmla="*/ 3993753 w 3993753"/>
                      <a:gd name="connsiteY6" fmla="*/ 0 h 27432"/>
                      <a:gd name="connsiteX7" fmla="*/ 3993753 w 3993753"/>
                      <a:gd name="connsiteY7" fmla="*/ 27432 h 27432"/>
                      <a:gd name="connsiteX8" fmla="*/ 3328128 w 3993753"/>
                      <a:gd name="connsiteY8" fmla="*/ 27432 h 27432"/>
                      <a:gd name="connsiteX9" fmla="*/ 2782315 w 3993753"/>
                      <a:gd name="connsiteY9" fmla="*/ 27432 h 27432"/>
                      <a:gd name="connsiteX10" fmla="*/ 2236502 w 3993753"/>
                      <a:gd name="connsiteY10" fmla="*/ 27432 h 27432"/>
                      <a:gd name="connsiteX11" fmla="*/ 1530939 w 3993753"/>
                      <a:gd name="connsiteY11" fmla="*/ 27432 h 27432"/>
                      <a:gd name="connsiteX12" fmla="*/ 945188 w 3993753"/>
                      <a:gd name="connsiteY12" fmla="*/ 27432 h 27432"/>
                      <a:gd name="connsiteX13" fmla="*/ 0 w 3993753"/>
                      <a:gd name="connsiteY13" fmla="*/ 27432 h 27432"/>
                      <a:gd name="connsiteX14" fmla="*/ 0 w 3993753"/>
                      <a:gd name="connsiteY14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93753" h="27432" fill="none" extrusionOk="0">
                        <a:moveTo>
                          <a:pt x="0" y="0"/>
                        </a:moveTo>
                        <a:cubicBezTo>
                          <a:pt x="334473" y="-27985"/>
                          <a:pt x="540164" y="17893"/>
                          <a:pt x="745501" y="0"/>
                        </a:cubicBezTo>
                        <a:cubicBezTo>
                          <a:pt x="950838" y="-17893"/>
                          <a:pt x="1197037" y="-1599"/>
                          <a:pt x="1451064" y="0"/>
                        </a:cubicBezTo>
                        <a:cubicBezTo>
                          <a:pt x="1705091" y="1599"/>
                          <a:pt x="1937741" y="-34983"/>
                          <a:pt x="2156627" y="0"/>
                        </a:cubicBezTo>
                        <a:cubicBezTo>
                          <a:pt x="2375513" y="34983"/>
                          <a:pt x="2558160" y="-2968"/>
                          <a:pt x="2702440" y="0"/>
                        </a:cubicBezTo>
                        <a:cubicBezTo>
                          <a:pt x="2846720" y="2968"/>
                          <a:pt x="3067066" y="-9495"/>
                          <a:pt x="3288190" y="0"/>
                        </a:cubicBezTo>
                        <a:cubicBezTo>
                          <a:pt x="3509314" y="9495"/>
                          <a:pt x="3651099" y="-4667"/>
                          <a:pt x="3993753" y="0"/>
                        </a:cubicBezTo>
                        <a:cubicBezTo>
                          <a:pt x="3992796" y="8431"/>
                          <a:pt x="3993404" y="14612"/>
                          <a:pt x="3993753" y="27432"/>
                        </a:cubicBezTo>
                        <a:cubicBezTo>
                          <a:pt x="3745599" y="32762"/>
                          <a:pt x="3506453" y="53329"/>
                          <a:pt x="3328128" y="27432"/>
                        </a:cubicBezTo>
                        <a:cubicBezTo>
                          <a:pt x="3149804" y="1535"/>
                          <a:pt x="2990975" y="1013"/>
                          <a:pt x="2782315" y="27432"/>
                        </a:cubicBezTo>
                        <a:cubicBezTo>
                          <a:pt x="2573655" y="53851"/>
                          <a:pt x="2440285" y="40283"/>
                          <a:pt x="2236502" y="27432"/>
                        </a:cubicBezTo>
                        <a:cubicBezTo>
                          <a:pt x="2032719" y="14581"/>
                          <a:pt x="1698417" y="27367"/>
                          <a:pt x="1530939" y="27432"/>
                        </a:cubicBezTo>
                        <a:cubicBezTo>
                          <a:pt x="1363461" y="27497"/>
                          <a:pt x="1079366" y="1526"/>
                          <a:pt x="945188" y="27432"/>
                        </a:cubicBezTo>
                        <a:cubicBezTo>
                          <a:pt x="811010" y="53338"/>
                          <a:pt x="433293" y="-17178"/>
                          <a:pt x="0" y="27432"/>
                        </a:cubicBezTo>
                        <a:cubicBezTo>
                          <a:pt x="226" y="18208"/>
                          <a:pt x="-648" y="12891"/>
                          <a:pt x="0" y="0"/>
                        </a:cubicBezTo>
                        <a:close/>
                      </a:path>
                      <a:path w="3993753" h="27432" stroke="0" extrusionOk="0">
                        <a:moveTo>
                          <a:pt x="0" y="0"/>
                        </a:moveTo>
                        <a:cubicBezTo>
                          <a:pt x="182695" y="24315"/>
                          <a:pt x="433361" y="-27740"/>
                          <a:pt x="625688" y="0"/>
                        </a:cubicBezTo>
                        <a:cubicBezTo>
                          <a:pt x="818015" y="27740"/>
                          <a:pt x="1040577" y="20184"/>
                          <a:pt x="1171501" y="0"/>
                        </a:cubicBezTo>
                        <a:cubicBezTo>
                          <a:pt x="1302425" y="-20184"/>
                          <a:pt x="1592207" y="-9304"/>
                          <a:pt x="1917001" y="0"/>
                        </a:cubicBezTo>
                        <a:cubicBezTo>
                          <a:pt x="2241795" y="9304"/>
                          <a:pt x="2326651" y="21833"/>
                          <a:pt x="2542689" y="0"/>
                        </a:cubicBezTo>
                        <a:cubicBezTo>
                          <a:pt x="2758727" y="-21833"/>
                          <a:pt x="2917090" y="21616"/>
                          <a:pt x="3168377" y="0"/>
                        </a:cubicBezTo>
                        <a:cubicBezTo>
                          <a:pt x="3419664" y="-21616"/>
                          <a:pt x="3824647" y="-12212"/>
                          <a:pt x="3993753" y="0"/>
                        </a:cubicBezTo>
                        <a:cubicBezTo>
                          <a:pt x="3992398" y="9524"/>
                          <a:pt x="3992551" y="13975"/>
                          <a:pt x="3993753" y="27432"/>
                        </a:cubicBezTo>
                        <a:cubicBezTo>
                          <a:pt x="3851386" y="56418"/>
                          <a:pt x="3658413" y="56482"/>
                          <a:pt x="3328128" y="27432"/>
                        </a:cubicBezTo>
                        <a:cubicBezTo>
                          <a:pt x="2997843" y="-1618"/>
                          <a:pt x="2983617" y="42859"/>
                          <a:pt x="2782315" y="27432"/>
                        </a:cubicBezTo>
                        <a:cubicBezTo>
                          <a:pt x="2581013" y="12005"/>
                          <a:pt x="2342874" y="49821"/>
                          <a:pt x="2116689" y="27432"/>
                        </a:cubicBezTo>
                        <a:cubicBezTo>
                          <a:pt x="1890504" y="5043"/>
                          <a:pt x="1623870" y="29829"/>
                          <a:pt x="1451064" y="27432"/>
                        </a:cubicBezTo>
                        <a:cubicBezTo>
                          <a:pt x="1278259" y="25035"/>
                          <a:pt x="956127" y="15984"/>
                          <a:pt x="825376" y="27432"/>
                        </a:cubicBezTo>
                        <a:cubicBezTo>
                          <a:pt x="694625" y="38880"/>
                          <a:pt x="354849" y="40988"/>
                          <a:pt x="0" y="27432"/>
                        </a:cubicBezTo>
                        <a:cubicBezTo>
                          <a:pt x="-800" y="16780"/>
                          <a:pt x="-583" y="129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4548A-64E9-BDE7-BB12-8D0E29CE6959}"/>
              </a:ext>
            </a:extLst>
          </p:cNvPr>
          <p:cNvSpPr txBox="1"/>
          <p:nvPr/>
        </p:nvSpPr>
        <p:spPr>
          <a:xfrm>
            <a:off x="6745753" y="3970419"/>
            <a:ext cx="5472697" cy="1206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Στην περιοχή 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highlight>
                  <a:srgbClr val="99CCFF"/>
                </a:highlight>
                <a:latin typeface="Candara Light" panose="020E0502030303020204" pitchFamily="34" charset="0"/>
              </a:rPr>
              <a:t>Επιλογές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, μπορώ να ρυθμίσω το 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highlight>
                  <a:srgbClr val="660066"/>
                </a:highlight>
                <a:latin typeface="Candara Light" panose="020E0502030303020204" pitchFamily="34" charset="0"/>
              </a:rPr>
              <a:t>χρονόμετρο 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για την κάθε ερώτηση. Επιλέγω, π.χ. 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highlight>
                  <a:srgbClr val="000080"/>
                </a:highlight>
                <a:latin typeface="Candara Light" panose="020E0502030303020204" pitchFamily="34" charset="0"/>
              </a:rPr>
              <a:t>Μέτρηση κάτω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, ώστε να μετράει αντίστροφα για 30</a:t>
            </a:r>
            <a:r>
              <a:rPr lang="en-US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 </a:t>
            </a: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δευτερόλεπτα:</a:t>
            </a:r>
            <a:b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el-GR" sz="1600" b="1" dirty="0">
                <a:ln w="12700">
                  <a:solidFill>
                    <a:srgbClr val="FFFFCC"/>
                  </a:solidFill>
                </a:ln>
                <a:solidFill>
                  <a:schemeClr val="bg1"/>
                </a:solidFill>
                <a:latin typeface="Ink Free" panose="03080402000500000000" pitchFamily="66" charset="0"/>
              </a:rPr>
              <a:t>Αν θέλω να δώσω παραπάνω χρόνο, ρυθμίζω τα λεπτά:</a:t>
            </a:r>
          </a:p>
        </p:txBody>
      </p:sp>
      <p:pic>
        <p:nvPicPr>
          <p:cNvPr id="9" name="Γραφικό 8" descr="οθόνη αφής με συμπαγές γέμισμα">
            <a:extLst>
              <a:ext uri="{FF2B5EF4-FFF2-40B4-BE49-F238E27FC236}">
                <a16:creationId xmlns:a16="http://schemas.microsoft.com/office/drawing/2014/main" id="{7369D3B8-3921-2512-7C1B-D9B477417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56731">
            <a:off x="5523420" y="3886542"/>
            <a:ext cx="653357" cy="653357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BB8D48-7CA7-61A2-D7F0-DE8DAE777CED}"/>
              </a:ext>
            </a:extLst>
          </p:cNvPr>
          <p:cNvSpPr txBox="1"/>
          <p:nvPr/>
        </p:nvSpPr>
        <p:spPr>
          <a:xfrm>
            <a:off x="6454452" y="5372514"/>
            <a:ext cx="5613248" cy="1465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5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Προσφέρω όσες ζωές θέλω στους παίκτες-συμμαθητές μου!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5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Επιλέγω αν θέλω οι ερωτήσεις να εμφανιστούν μπερδεμένες και όχι με τη σειρά που τις έφτιαξα. Το ίδιο και οι απαντήσεις.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5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Επιλέγω αν θέλω η κάθε απάντηση να συνοδεύεται από ένα γράμμα, π.χ. </a:t>
            </a:r>
            <a:r>
              <a:rPr lang="el-GR" sz="15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highlight>
                  <a:srgbClr val="99CCFF"/>
                </a:highlight>
                <a:latin typeface="Candara Light" panose="020E0502030303020204" pitchFamily="34" charset="0"/>
              </a:rPr>
              <a:t>α, β, γ</a:t>
            </a:r>
            <a:r>
              <a:rPr lang="el-GR" sz="1500" b="1" dirty="0">
                <a:ln w="12700">
                  <a:solidFill>
                    <a:srgbClr val="FFFFCC"/>
                  </a:solidFill>
                </a:ln>
                <a:solidFill>
                  <a:srgbClr val="FFFFCC"/>
                </a:solidFill>
                <a:latin typeface="Ink Free" panose="03080402000500000000" pitchFamily="66" charset="0"/>
              </a:rPr>
              <a:t> ή όχι.</a:t>
            </a:r>
          </a:p>
        </p:txBody>
      </p:sp>
      <p:cxnSp>
        <p:nvCxnSpPr>
          <p:cNvPr id="12" name="Γραμμή σύνδεσης: Καμπύλη 11">
            <a:extLst>
              <a:ext uri="{FF2B5EF4-FFF2-40B4-BE49-F238E27FC236}">
                <a16:creationId xmlns:a16="http://schemas.microsoft.com/office/drawing/2014/main" id="{65BD2EB1-4CF9-5410-41D9-C4D0B44ED2BF}"/>
              </a:ext>
            </a:extLst>
          </p:cNvPr>
          <p:cNvCxnSpPr>
            <a:cxnSpLocks/>
          </p:cNvCxnSpPr>
          <p:nvPr/>
        </p:nvCxnSpPr>
        <p:spPr>
          <a:xfrm rot="10800000">
            <a:off x="3586657" y="4604913"/>
            <a:ext cx="2913957" cy="98535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Γραφικό 24" descr="οθόνη αφής με συμπαγές γέμισμα">
            <a:extLst>
              <a:ext uri="{FF2B5EF4-FFF2-40B4-BE49-F238E27FC236}">
                <a16:creationId xmlns:a16="http://schemas.microsoft.com/office/drawing/2014/main" id="{7EFFE596-10C7-130A-7964-35C2E64BD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17942">
            <a:off x="3117547" y="4240366"/>
            <a:ext cx="541869" cy="541869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C2E35F-00BF-7289-A779-622EC5485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686" y="4604913"/>
            <a:ext cx="541067" cy="23624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D94C145-EBC6-80E6-F179-BCACF7071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1392" y="4846014"/>
            <a:ext cx="556308" cy="23624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cxnSp>
        <p:nvCxnSpPr>
          <p:cNvPr id="27" name="Γραμμή σύνδεσης: Καμπύλη 26">
            <a:extLst>
              <a:ext uri="{FF2B5EF4-FFF2-40B4-BE49-F238E27FC236}">
                <a16:creationId xmlns:a16="http://schemas.microsoft.com/office/drawing/2014/main" id="{5BD0FED7-D0D6-8EEC-A6CB-A11D36F0D6C7}"/>
              </a:ext>
            </a:extLst>
          </p:cNvPr>
          <p:cNvCxnSpPr>
            <a:cxnSpLocks/>
          </p:cNvCxnSpPr>
          <p:nvPr/>
        </p:nvCxnSpPr>
        <p:spPr>
          <a:xfrm rot="10800000">
            <a:off x="3165427" y="4919405"/>
            <a:ext cx="3335186" cy="866351"/>
          </a:xfrm>
          <a:prstGeom prst="curvedConnector3">
            <a:avLst>
              <a:gd name="adj1" fmla="val 50000"/>
            </a:avLst>
          </a:prstGeom>
          <a:ln w="38100">
            <a:solidFill>
              <a:srgbClr val="E4029E"/>
            </a:solidFill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Γραμμή σύνδεσης: Καμπύλη 30">
            <a:extLst>
              <a:ext uri="{FF2B5EF4-FFF2-40B4-BE49-F238E27FC236}">
                <a16:creationId xmlns:a16="http://schemas.microsoft.com/office/drawing/2014/main" id="{7348DC8E-B8CA-237E-DA37-4244A2C98D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42627" y="6337939"/>
            <a:ext cx="3176310" cy="333257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  <a:effectLst>
            <a:glow rad="101600">
              <a:srgbClr val="FFFFCC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Γραφικό 33" descr="οθόνη αφής με συμπαγές γέμισμα">
            <a:extLst>
              <a:ext uri="{FF2B5EF4-FFF2-40B4-BE49-F238E27FC236}">
                <a16:creationId xmlns:a16="http://schemas.microsoft.com/office/drawing/2014/main" id="{CB3EBB0F-1D5B-9929-70AA-9EB1B2E20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817942">
            <a:off x="2922664" y="5054991"/>
            <a:ext cx="541869" cy="541869"/>
          </a:xfrm>
          <a:prstGeom prst="rect">
            <a:avLst/>
          </a:prstGeom>
          <a:effectLst>
            <a:glow rad="101600">
              <a:srgbClr val="16C67B">
                <a:lumMod val="20000"/>
                <a:lumOff val="80000"/>
                <a:alpha val="60000"/>
              </a:srgbClr>
            </a:glow>
          </a:effectLst>
        </p:spPr>
      </p:pic>
      <p:pic>
        <p:nvPicPr>
          <p:cNvPr id="35" name="Γραφικό 34" descr="οθόνη αφής με συμπαγές γέμισμα">
            <a:extLst>
              <a:ext uri="{FF2B5EF4-FFF2-40B4-BE49-F238E27FC236}">
                <a16:creationId xmlns:a16="http://schemas.microsoft.com/office/drawing/2014/main" id="{BC2DB03C-7477-5849-4DEF-EE6AD604FC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817942">
            <a:off x="2803020" y="6271640"/>
            <a:ext cx="532293" cy="5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43000">
              <a:srgbClr val="ABC4AA"/>
            </a:gs>
            <a:gs pos="76000">
              <a:srgbClr val="558888"/>
            </a:gs>
            <a:gs pos="95000">
              <a:schemeClr val="accent1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4620B0B-BCC1-4BED-BF4D-17691AE3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1" y="486205"/>
            <a:ext cx="3886199" cy="2133598"/>
          </a:xfrm>
        </p:spPr>
        <p:txBody>
          <a:bodyPr rtlCol="0">
            <a:noAutofit/>
          </a:bodyPr>
          <a:lstStyle/>
          <a:p>
            <a:pPr rtl="0"/>
            <a:r>
              <a:rPr lang="el-GR" sz="6000" dirty="0">
                <a:solidFill>
                  <a:srgbClr val="0070C0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Πέτυχε η επιχείρηση κουίζ;</a:t>
            </a:r>
          </a:p>
        </p:txBody>
      </p:sp>
      <p:pic>
        <p:nvPicPr>
          <p:cNvPr id="5" name="Γραφικό 4" descr="σκίτσο τροπαίων επάνω σε μια στοίβα από βιβλία">
            <a:extLst>
              <a:ext uri="{FF2B5EF4-FFF2-40B4-BE49-F238E27FC236}">
                <a16:creationId xmlns:a16="http://schemas.microsoft.com/office/drawing/2014/main" id="{382A4C56-4887-E643-AA59-89B7118B8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3646" y="3807207"/>
            <a:ext cx="2138678" cy="2851570"/>
          </a:xfrm>
          <a:prstGeom prst="rect">
            <a:avLst/>
          </a:prstGeom>
        </p:spPr>
      </p:pic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FCEA810D-45EF-31DA-EA4D-DDEFF5FD0B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8348" y="1502951"/>
            <a:ext cx="6388530" cy="3852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3200" b="1" dirty="0">
                <a:solidFill>
                  <a:srgbClr val="EFF89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Ο πίνακας που ακολουθεί είναι ένα εργαλείο που θα μας βοηθήσει να «βαθμολογήσουμε» το πόσο καλά δούλεψε το κουίζ που έφτιαξαν οι συμμαθητές μας για εμάς! Αυτό το εργαλείο ονομάζεται </a:t>
            </a:r>
            <a:r>
              <a:rPr lang="el-GR" sz="3200" b="1" i="1" dirty="0">
                <a:solidFill>
                  <a:srgbClr val="EFF896"/>
                </a:solidFill>
                <a:effectLst>
                  <a:glow rad="63500">
                    <a:srgbClr val="FFC000">
                      <a:alpha val="40000"/>
                    </a:srgbClr>
                  </a:glow>
                </a:effectLst>
                <a:latin typeface="Candara Light" panose="020E0502030303020204" pitchFamily="34" charset="0"/>
              </a:rPr>
              <a:t>ρουμπρίκα αξιολόγησης</a:t>
            </a:r>
            <a:r>
              <a:rPr lang="el-GR" sz="3200" b="1" dirty="0">
                <a:solidFill>
                  <a:srgbClr val="EFF89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96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4"/>
            <a:ext cx="12188825" cy="68562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  <p:pic>
        <p:nvPicPr>
          <p:cNvPr id="4" name="Picture 3" descr="Έγχρωμες μολύβια μέσα σε μια, η οποία βρίσκεται πάνω από έναν πίνακα καφέ">
            <a:extLst>
              <a:ext uri="{FF2B5EF4-FFF2-40B4-BE49-F238E27FC236}">
                <a16:creationId xmlns:a16="http://schemas.microsoft.com/office/drawing/2014/main" id="{0FB6B08F-213F-9871-32E9-5AB4794A1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7000"/>
                    </a14:imgEffect>
                    <a14:imgEffect>
                      <a14:brightnessContrast bright="15000" contrast="-12000"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19" y="894"/>
            <a:ext cx="12188805" cy="6856213"/>
          </a:xfrm>
          <a:prstGeom prst="rect">
            <a:avLst/>
          </a:prstGeom>
        </p:spPr>
      </p:pic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7EF3547A-3B0E-02A0-526E-A03EBF7CDD82}"/>
              </a:ext>
            </a:extLst>
          </p:cNvPr>
          <p:cNvGraphicFramePr>
            <a:graphicFrameLocks noGrp="1"/>
          </p:cNvGraphicFramePr>
          <p:nvPr/>
        </p:nvGraphicFramePr>
        <p:xfrm>
          <a:off x="915016" y="260648"/>
          <a:ext cx="10358789" cy="582396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657624">
                  <a:extLst>
                    <a:ext uri="{9D8B030D-6E8A-4147-A177-3AD203B41FA5}">
                      <a16:colId xmlns:a16="http://schemas.microsoft.com/office/drawing/2014/main" val="998814274"/>
                    </a:ext>
                  </a:extLst>
                </a:gridCol>
                <a:gridCol w="2279295">
                  <a:extLst>
                    <a:ext uri="{9D8B030D-6E8A-4147-A177-3AD203B41FA5}">
                      <a16:colId xmlns:a16="http://schemas.microsoft.com/office/drawing/2014/main" val="168568487"/>
                    </a:ext>
                  </a:extLst>
                </a:gridCol>
                <a:gridCol w="2339290">
                  <a:extLst>
                    <a:ext uri="{9D8B030D-6E8A-4147-A177-3AD203B41FA5}">
                      <a16:colId xmlns:a16="http://schemas.microsoft.com/office/drawing/2014/main" val="3876796458"/>
                    </a:ext>
                  </a:extLst>
                </a:gridCol>
                <a:gridCol w="2399271">
                  <a:extLst>
                    <a:ext uri="{9D8B030D-6E8A-4147-A177-3AD203B41FA5}">
                      <a16:colId xmlns:a16="http://schemas.microsoft.com/office/drawing/2014/main" val="1699472112"/>
                    </a:ext>
                  </a:extLst>
                </a:gridCol>
                <a:gridCol w="1683309">
                  <a:extLst>
                    <a:ext uri="{9D8B030D-6E8A-4147-A177-3AD203B41FA5}">
                      <a16:colId xmlns:a16="http://schemas.microsoft.com/office/drawing/2014/main" val="1284796150"/>
                    </a:ext>
                  </a:extLst>
                </a:gridCol>
              </a:tblGrid>
              <a:tr h="471959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3200" dirty="0">
                          <a:effectLst/>
                          <a:latin typeface="Ink Free" panose="03080402000500000000" pitchFamily="66" charset="0"/>
                        </a:rPr>
                        <a:t>Κριτήρια</a:t>
                      </a:r>
                      <a:endParaRPr lang="el-GR" sz="3200" dirty="0">
                        <a:effectLst/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12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8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Καθόλου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8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Αρκετά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l-GR" sz="18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Πάρα Πολύ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alpha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12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24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Αποτέλεσμα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7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897208"/>
                  </a:ext>
                </a:extLst>
              </a:tr>
              <a:tr h="673525">
                <a:tc vMerge="1">
                  <a:txBody>
                    <a:bodyPr/>
                    <a:lstStyle/>
                    <a:p>
                      <a:pPr marL="72000" algn="l">
                        <a:lnSpc>
                          <a:spcPct val="115000"/>
                        </a:lnSpc>
                      </a:pPr>
                      <a:endParaRPr lang="el-GR" sz="1050" dirty="0">
                        <a:effectLst/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12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22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22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el-GR" sz="2200" b="1" kern="1200" dirty="0">
                          <a:solidFill>
                            <a:schemeClr val="lt1"/>
                          </a:solidFill>
                          <a:effectLst/>
                          <a:latin typeface="Ink Free" panose="03080402000500000000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457200" algn="ctr" defTabSz="91412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2800" b="1" kern="1200" dirty="0">
                        <a:solidFill>
                          <a:schemeClr val="lt1"/>
                        </a:solidFill>
                        <a:effectLst/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lumMod val="50000"/>
                        <a:alpha val="7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281777"/>
                  </a:ext>
                </a:extLst>
              </a:tr>
              <a:tr h="621666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lang="el-GR" sz="1200" dirty="0">
                          <a:effectLst>
                            <a:glow rad="101600">
                              <a:schemeClr val="bg2">
                                <a:lumMod val="10000"/>
                                <a:lumOff val="90000"/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</a:rPr>
                        <a:t>Οι ερωτήσεις ήταν κατανοητές;</a:t>
                      </a:r>
                      <a:endParaRPr lang="el-GR" sz="1200" dirty="0">
                        <a:effectLst>
                          <a:glow rad="101600">
                            <a:schemeClr val="bg2">
                              <a:lumMod val="10000"/>
                              <a:lumOff val="90000"/>
                              <a:alpha val="60000"/>
                            </a:schemeClr>
                          </a:glo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Οι ερωτήσεις ήταν δυσνόητες και όχι ξεκάθαρες στο τι ζητούσαν.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Οι ερωτήσεις ήταν κατανοητές, όμως σε κάποιες υπήρχε μια ασάφεια. 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Οι ερωτήσεις ήταν σαφείς και απόλυτα κατανοητές.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82057"/>
                  </a:ext>
                </a:extLst>
              </a:tr>
              <a:tr h="790070">
                <a:tc>
                  <a:txBody>
                    <a:bodyPr/>
                    <a:lstStyle/>
                    <a:p>
                      <a:pPr marL="7200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effectLst>
                            <a:glow rad="101600">
                              <a:schemeClr val="bg2">
                                <a:lumMod val="10000"/>
                                <a:lumOff val="90000"/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</a:rPr>
                        <a:t>Οι απαντήσεις ήταν ξεκάθαρες;</a:t>
                      </a:r>
                      <a:endParaRPr lang="el-GR" sz="1200" dirty="0">
                        <a:effectLst>
                          <a:glow rad="101600">
                            <a:schemeClr val="bg2">
                              <a:lumMod val="10000"/>
                              <a:lumOff val="90000"/>
                              <a:alpha val="60000"/>
                            </a:schemeClr>
                          </a:glo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00000"/>
                        </a:lnSpc>
                      </a:pPr>
                      <a:endParaRPr lang="el-GR" sz="1200" dirty="0">
                        <a:effectLst>
                          <a:glow rad="101600">
                            <a:schemeClr val="bg2">
                              <a:lumMod val="10000"/>
                              <a:lumOff val="90000"/>
                              <a:alpha val="60000"/>
                            </a:schemeClr>
                          </a:glo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Οι απαντήσεις ήταν ασαφείς και δημιουργούσαν σύγχυση.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Οι απαντήσεις ήταν εντάξει, όμως όχι πάντα ακριβείς.</a:t>
                      </a:r>
                      <a:endParaRPr lang="el-GR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Οι απαντήσεις ήταν </a:t>
                      </a:r>
                      <a:r>
                        <a:rPr lang="el-GR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ξεκάθαρες, ακριβείς και ήταν εύκολο να εντοπίσω τη σωστή.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522300"/>
                  </a:ext>
                </a:extLst>
              </a:tr>
              <a:tr h="914929">
                <a:tc>
                  <a:txBody>
                    <a:bodyPr/>
                    <a:lstStyle/>
                    <a:p>
                      <a:pPr marL="7200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effectLst>
                            <a:glow rad="101600">
                              <a:schemeClr val="bg2">
                                <a:lumMod val="10000"/>
                                <a:lumOff val="90000"/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</a:rPr>
                        <a:t>Υπήρχε πάντα μία μοναδική σωστή απάντηση;</a:t>
                      </a:r>
                      <a:endParaRPr lang="el-GR" sz="1200" dirty="0">
                        <a:effectLst>
                          <a:glow rad="101600">
                            <a:schemeClr val="bg2">
                              <a:lumMod val="10000"/>
                              <a:lumOff val="90000"/>
                              <a:alpha val="60000"/>
                            </a:schemeClr>
                          </a:glo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Στις περισσότερες  ερωτήσεις μπορούσες να διαλέξεις περισσότερες από μία σωστές απαντήσεις.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Σε ορισμένες ερωτήσεις μπορεί να υπήρχαν περισσότερες από μία σωστές απαντήσεις.</a:t>
                      </a:r>
                      <a:endParaRPr lang="el-GR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Σε κάθε ερώτηση, ήταν μόνο μία η σωστή απάντηση. </a:t>
                      </a:r>
                      <a:endParaRPr lang="el-GR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23458"/>
                  </a:ext>
                </a:extLst>
              </a:tr>
              <a:tr h="1018874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lang="el-GR" sz="1200" dirty="0">
                          <a:effectLst>
                            <a:glow rad="101600">
                              <a:schemeClr val="bg2">
                                <a:lumMod val="10000"/>
                                <a:lumOff val="90000"/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Τα βήματα και οι λειτουργίες του παιχνιδιού ήταν εύκολα στη χρήση; Κατάφερα να παίξω άνετα;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Αντιμετώπισα σοβαρά προβλήματα στη χρήση του </a:t>
                      </a:r>
                      <a:r>
                        <a:rPr lang="en-US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Wordwall</a:t>
                      </a:r>
                      <a:r>
                        <a:rPr lang="en-US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Δεν κατάφερα να το χρησιμοποιήσω αποτελεσματικά.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Χρησιμοποίησα αρκετά καλά το 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Wordwall,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αλλά υπήρχαν μερικές λειτουργίες που μου φάνηκαν πολύπλοκες στη χρήση.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Ναι, χρησιμοποίησα το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Wordwall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με τον σωστό τρόπο και είχα άνεση στο να πηγαίνω από το ένα βήμα στο άλλο.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91967"/>
                  </a:ext>
                </a:extLst>
              </a:tr>
              <a:tr h="908919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lang="el-GR" sz="1200" dirty="0">
                          <a:effectLst>
                            <a:glow rad="101600">
                              <a:schemeClr val="bg2">
                                <a:lumMod val="10000"/>
                                <a:lumOff val="90000"/>
                                <a:alpha val="60000"/>
                              </a:schemeClr>
                            </a:glow>
                          </a:effectLst>
                          <a:latin typeface="Ink Free" panose="030804020005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Μου φάνηκε όμορφο και ευχάριστο το περιβάλλον του κουίζ;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Το κουίζ δεν μου φάνηκε ευχάριστο και δεν βρήκα ενδιαφέρον στο να το ολοκληρώσω.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Το βρήκα ενδιαφέρον, αλλά θα μπορούσε να έχει και άλλα στοιχεία για να γίνει καλύτερο.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el-GR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Ναι, το βρήκα πολύ ευχάριστο και ελκυστικό για τον παίκτη.</a:t>
                      </a: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28647"/>
                  </a:ext>
                </a:extLst>
              </a:tr>
              <a:tr h="403533">
                <a:tc gridSpan="4"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endParaRPr lang="el-GR" sz="1200" dirty="0">
                        <a:effectLst>
                          <a:glow rad="101600">
                            <a:schemeClr val="bg2">
                              <a:lumMod val="10000"/>
                              <a:lumOff val="90000"/>
                              <a:alpha val="60000"/>
                            </a:schemeClr>
                          </a:glo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endParaRPr lang="el-GR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l-G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11" marR="34411" marT="0" marB="0"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163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55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FA7943EC-1A82-5E10-C05E-625A0C368E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34320" y="1965861"/>
            <a:ext cx="3640833" cy="520080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Φτιάχνω το δικό μου κουίζ!</a:t>
            </a:r>
          </a:p>
        </p:txBody>
      </p:sp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5209C-D8E2-DC3F-B31B-3CB38BA70EDF}"/>
              </a:ext>
            </a:extLst>
          </p:cNvPr>
          <p:cNvSpPr txBox="1"/>
          <p:nvPr/>
        </p:nvSpPr>
        <p:spPr>
          <a:xfrm>
            <a:off x="2098194" y="2360566"/>
            <a:ext cx="9852249" cy="103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l-GR" sz="1800" b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Με βάση το κεφάλαιο 13 </a:t>
            </a:r>
            <a:r>
              <a:rPr lang="el-GR" sz="1800" b="1" i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Τα βουνά της Ελλάδας</a:t>
            </a:r>
            <a:r>
              <a:rPr lang="el-GR" sz="1800" b="1" spc="100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 από τη Γεωγραφία μου, δημιουργώ 3 ερωτήσεις για κουίζ και προτείνω 4 πιθανές απαντήσεις. Προσοχή! Μόνο μία από αυτές θα είναι η σωστή!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098194" y="3721367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071395" y="4700968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33972" y="5512833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098194" y="4097743"/>
            <a:ext cx="6970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Πώς ονομάζεται το σύνολο διαδοχικών βουνών;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536499" y="5470480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φαράγγι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536499" y="579891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κοιλάδα</a:t>
            </a:r>
            <a:endParaRPr lang="el-G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536370" y="616834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οροσειρά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525810" y="648309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οροπέδιο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537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684049"/>
            <a:ext cx="8919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Η οροσειρά της Ροδόπης αποτελεί το φυσικό σύνορο της χώρας μας με τη(ν):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Αλβανία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Βόρεια Μακεδονία</a:t>
            </a:r>
            <a:endParaRPr lang="el-G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Βουλγαρία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Τουρκία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708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Βουνά, μικρά και μεγάλα, καλύπτουν το 80% του εδάφους της Ελλάδας.  Έτσι, το μεγαλύτερο μέρος της χώρας μας είναι…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ορεσίβιο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ηπειρωτικό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ορεινό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πεδινό</a:t>
            </a:r>
          </a:p>
        </p:txBody>
      </p:sp>
    </p:spTree>
    <p:extLst>
      <p:ext uri="{BB962C8B-B14F-4D97-AF65-F5344CB8AC3E}">
        <p14:creationId xmlns:p14="http://schemas.microsoft.com/office/powerpoint/2010/main" val="5394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95000">
              <a:schemeClr val="accent5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Θέση περιεχομένου 15" descr="Εικόνα που περιέχει κείμενο, ζωγραφιά, γραφικά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B414598-49BD-09ED-8684-BCC13863B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11359"/>
            <a:ext cx="98025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72495AC-828B-BF48-8A81-64460C83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286"/>
            <a:ext cx="9328254" cy="1143000"/>
          </a:xfrm>
        </p:spPr>
        <p:txBody>
          <a:bodyPr rtlCol="0">
            <a:noAutofit/>
          </a:bodyPr>
          <a:lstStyle/>
          <a:p>
            <a:pPr rtl="0"/>
            <a:r>
              <a:rPr lang="el-GR" dirty="0">
                <a:solidFill>
                  <a:srgbClr val="DF075E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</a:rPr>
              <a:t>Υπάρχουν κουίζ στην καθημερινότητά μας;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Μοντέλο 3D 4" descr="Question Mark">
                <a:extLst>
                  <a:ext uri="{FF2B5EF4-FFF2-40B4-BE49-F238E27FC236}">
                    <a16:creationId xmlns:a16="http://schemas.microsoft.com/office/drawing/2014/main" id="{E8243C28-C51E-0C5C-13B8-8D424F2300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7297870"/>
                  </p:ext>
                </p:extLst>
              </p:nvPr>
            </p:nvGraphicFramePr>
            <p:xfrm>
              <a:off x="3282590" y="857701"/>
              <a:ext cx="4531627" cy="590254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531627" cy="5902540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0355" ay="-5876" az="1543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6535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Μοντέλο 3D 4" descr="Question Mark">
                <a:extLst>
                  <a:ext uri="{FF2B5EF4-FFF2-40B4-BE49-F238E27FC236}">
                    <a16:creationId xmlns:a16="http://schemas.microsoft.com/office/drawing/2014/main" id="{E8243C28-C51E-0C5C-13B8-8D424F2300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2590" y="857701"/>
                <a:ext cx="4531627" cy="5902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Μοντέλο 3D 9" descr="Question mark">
                <a:extLst>
                  <a:ext uri="{FF2B5EF4-FFF2-40B4-BE49-F238E27FC236}">
                    <a16:creationId xmlns:a16="http://schemas.microsoft.com/office/drawing/2014/main" id="{BB3B0E57-9007-C18D-0BF0-6180AEA79B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2389728"/>
                  </p:ext>
                </p:extLst>
              </p:nvPr>
            </p:nvGraphicFramePr>
            <p:xfrm rot="1723947">
              <a:off x="6428622" y="1087122"/>
              <a:ext cx="2712802" cy="4578449"/>
            </p:xfrm>
            <a:graphic>
              <a:graphicData uri="http://schemas.microsoft.com/office/drawing/2017/model3d">
                <am3d:model3d r:embed="rId6">
                  <am3d:spPr>
                    <a:xfrm rot="1723947">
                      <a:off x="0" y="0"/>
                      <a:ext cx="2712802" cy="4578449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9705186" ay="1973324" az="10191004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6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Μοντέλο 3D 9" descr="Question mark">
                <a:extLst>
                  <a:ext uri="{FF2B5EF4-FFF2-40B4-BE49-F238E27FC236}">
                    <a16:creationId xmlns:a16="http://schemas.microsoft.com/office/drawing/2014/main" id="{BB3B0E57-9007-C18D-0BF0-6180AEA79B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723947">
                <a:off x="6428622" y="1087122"/>
                <a:ext cx="2712802" cy="4578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Μοντέλο 3D 7" descr="Light Gray Question mark">
                <a:extLst>
                  <a:ext uri="{FF2B5EF4-FFF2-40B4-BE49-F238E27FC236}">
                    <a16:creationId xmlns:a16="http://schemas.microsoft.com/office/drawing/2014/main" id="{12D715DA-4352-0FB1-31A3-0E27626F44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2208054"/>
                  </p:ext>
                </p:extLst>
              </p:nvPr>
            </p:nvGraphicFramePr>
            <p:xfrm rot="237449">
              <a:off x="128533" y="967876"/>
              <a:ext cx="3759283" cy="3854628"/>
            </p:xfrm>
            <a:graphic>
              <a:graphicData uri="http://schemas.microsoft.com/office/drawing/2017/model3d">
                <am3d:model3d r:embed="rId8">
                  <am3d:spPr>
                    <a:xfrm rot="237449">
                      <a:off x="0" y="0"/>
                      <a:ext cx="3759283" cy="3854628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4354105" ay="-399427" az="121587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771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Μοντέλο 3D 7" descr="Light Gray Question mark">
                <a:extLst>
                  <a:ext uri="{FF2B5EF4-FFF2-40B4-BE49-F238E27FC236}">
                    <a16:creationId xmlns:a16="http://schemas.microsoft.com/office/drawing/2014/main" id="{12D715DA-4352-0FB1-31A3-0E27626F44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37449">
                <a:off x="128533" y="967876"/>
                <a:ext cx="3759283" cy="3854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Μοντέλο 3D 8" descr="Red Question mark">
                <a:extLst>
                  <a:ext uri="{FF2B5EF4-FFF2-40B4-BE49-F238E27FC236}">
                    <a16:creationId xmlns:a16="http://schemas.microsoft.com/office/drawing/2014/main" id="{60814D74-05D8-2F8C-5DEF-B89F3CF3D4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9558487"/>
                  </p:ext>
                </p:extLst>
              </p:nvPr>
            </p:nvGraphicFramePr>
            <p:xfrm>
              <a:off x="8798232" y="1104697"/>
              <a:ext cx="3775181" cy="517973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775181" cy="5179739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3381517" ay="-1708564" az="213731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69675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Μοντέλο 3D 8" descr="Red Question mark">
                <a:extLst>
                  <a:ext uri="{FF2B5EF4-FFF2-40B4-BE49-F238E27FC236}">
                    <a16:creationId xmlns:a16="http://schemas.microsoft.com/office/drawing/2014/main" id="{60814D74-05D8-2F8C-5DEF-B89F3CF3D4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98232" y="1104697"/>
                <a:ext cx="3775181" cy="51797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56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Πού βρίσκεται το βουνό Ταΰγετος;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Στην Πελοπόννησο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Στην Ήπειρο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Στη Μακεδονία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Στη Στερεά Ελλάδα</a:t>
            </a:r>
          </a:p>
        </p:txBody>
      </p:sp>
    </p:spTree>
    <p:extLst>
      <p:ext uri="{BB962C8B-B14F-4D97-AF65-F5344CB8AC3E}">
        <p14:creationId xmlns:p14="http://schemas.microsoft.com/office/powerpoint/2010/main" val="20530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Ποιο είναι το ψηλότερο βουνό της Ελλάδας;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Ταΰγετος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Παρνασσός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Σμόλικας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Όλυμπος</a:t>
            </a:r>
          </a:p>
        </p:txBody>
      </p:sp>
    </p:spTree>
    <p:extLst>
      <p:ext uri="{BB962C8B-B14F-4D97-AF65-F5344CB8AC3E}">
        <p14:creationId xmlns:p14="http://schemas.microsoft.com/office/powerpoint/2010/main" val="16398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Ποια είναι ψηλότερη κορυφή της Πίνδου;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Όλυμπος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Σμόλικας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Γράμμος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 Όρβηλος</a:t>
            </a:r>
          </a:p>
        </p:txBody>
      </p:sp>
    </p:spTree>
    <p:extLst>
      <p:ext uri="{BB962C8B-B14F-4D97-AF65-F5344CB8AC3E}">
        <p14:creationId xmlns:p14="http://schemas.microsoft.com/office/powerpoint/2010/main" val="3643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Οι οροσειρές, τα βουνά, οι πεδιάδες, οι κοιλάδες και τα φαράγγια μιας περιοχής αποτελούν τον: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οριζόντιο διαμελισμό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κατακόρυφο διαμελισμό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διαγώνιο διαμελισμό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υψομετρικό διαμελισμό</a:t>
            </a:r>
          </a:p>
        </p:txBody>
      </p:sp>
    </p:spTree>
    <p:extLst>
      <p:ext uri="{BB962C8B-B14F-4D97-AF65-F5344CB8AC3E}">
        <p14:creationId xmlns:p14="http://schemas.microsoft.com/office/powerpoint/2010/main" val="2770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Οι επιστήμονες λένε ότι η οροσειρά της Πίνδου είναι συνέχεια των: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Δολομιτικών Άλπεων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Δειναρικών Άλπεων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Ελβετικών Άλπεων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Άλπεων της Βέρνης</a:t>
            </a:r>
          </a:p>
        </p:txBody>
      </p:sp>
    </p:spTree>
    <p:extLst>
      <p:ext uri="{BB962C8B-B14F-4D97-AF65-F5344CB8AC3E}">
        <p14:creationId xmlns:p14="http://schemas.microsoft.com/office/powerpoint/2010/main" val="18329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Ποιο είναι το ψηλότερο βουνό της Δωδεκανήσου;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Όλυμπος Καρπάθου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Φαλακρό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Λευκά Όρη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Αττάβυρος</a:t>
            </a:r>
          </a:p>
        </p:txBody>
      </p:sp>
    </p:spTree>
    <p:extLst>
      <p:ext uri="{BB962C8B-B14F-4D97-AF65-F5344CB8AC3E}">
        <p14:creationId xmlns:p14="http://schemas.microsoft.com/office/powerpoint/2010/main" val="7458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Πόσα περίπου χιλιόμετρα είναι η ψηλότερη κορυφή της Ελλάδας;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3 χιλιόμετρα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12 χιλιόμετρα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1 χιλιόμετρο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8 χιλιόμετρα</a:t>
            </a:r>
          </a:p>
        </p:txBody>
      </p:sp>
    </p:spTree>
    <p:extLst>
      <p:ext uri="{BB962C8B-B14F-4D97-AF65-F5344CB8AC3E}">
        <p14:creationId xmlns:p14="http://schemas.microsoft.com/office/powerpoint/2010/main" val="275117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Τι είναι το φαράγγι;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εύφορη πεδινή έκταση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σύνολο διαδοχικών βουνών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βαθιά και απόκρημνη χαράδρα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πεδινή έκταση πάνω σε βουνό</a:t>
            </a:r>
          </a:p>
        </p:txBody>
      </p:sp>
    </p:spTree>
    <p:extLst>
      <p:ext uri="{BB962C8B-B14F-4D97-AF65-F5344CB8AC3E}">
        <p14:creationId xmlns:p14="http://schemas.microsoft.com/office/powerpoint/2010/main" val="33211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6">
            <a:extLst>
              <a:ext uri="{FF2B5EF4-FFF2-40B4-BE49-F238E27FC236}">
                <a16:creationId xmlns:a16="http://schemas.microsoft.com/office/drawing/2014/main" id="{5E813738-4CF7-8193-8A60-DF8091E548C1}"/>
              </a:ext>
            </a:extLst>
          </p:cNvPr>
          <p:cNvSpPr txBox="1">
            <a:spLocks/>
          </p:cNvSpPr>
          <p:nvPr/>
        </p:nvSpPr>
        <p:spPr>
          <a:xfrm>
            <a:off x="9118748" y="1661571"/>
            <a:ext cx="3051874" cy="360040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/>
              <a:defRPr sz="4000" b="1" kern="1200" cap="none" baseline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l-GR" sz="1800" spc="100" dirty="0">
                <a:latin typeface="Ink Free" panose="03080402000500000000" pitchFamily="66" charset="0"/>
              </a:rPr>
              <a:t>Δραστηριότητα εξάσκησης</a:t>
            </a:r>
          </a:p>
        </p:txBody>
      </p:sp>
      <p:sp>
        <p:nvSpPr>
          <p:cNvPr id="3" name="Θέση περιεχομένου 10">
            <a:extLst>
              <a:ext uri="{FF2B5EF4-FFF2-40B4-BE49-F238E27FC236}">
                <a16:creationId xmlns:a16="http://schemas.microsoft.com/office/drawing/2014/main" id="{392F6ABE-7608-2013-BBF2-16638DD634D0}"/>
              </a:ext>
            </a:extLst>
          </p:cNvPr>
          <p:cNvSpPr txBox="1">
            <a:spLocks/>
          </p:cNvSpPr>
          <p:nvPr/>
        </p:nvSpPr>
        <p:spPr>
          <a:xfrm>
            <a:off x="2360983" y="2420888"/>
            <a:ext cx="8763002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3175A-BE0B-1619-D21F-61AF94E0D61D}"/>
              </a:ext>
            </a:extLst>
          </p:cNvPr>
          <p:cNvSpPr txBox="1"/>
          <p:nvPr/>
        </p:nvSpPr>
        <p:spPr>
          <a:xfrm>
            <a:off x="2125105" y="2295483"/>
            <a:ext cx="1656184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Ερώτηση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EE96E-D65B-1C48-8D3D-72D5F580D9D5}"/>
              </a:ext>
            </a:extLst>
          </p:cNvPr>
          <p:cNvSpPr txBox="1"/>
          <p:nvPr/>
        </p:nvSpPr>
        <p:spPr>
          <a:xfrm>
            <a:off x="2125105" y="3360783"/>
            <a:ext cx="1872208" cy="41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solidFill>
                  <a:srgbClr val="00CC99"/>
                </a:solidFill>
                <a:effectLst>
                  <a:glow rad="381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Απαντήσεις</a:t>
            </a:r>
            <a:r>
              <a:rPr lang="el-GR" sz="20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3EA54-B8BF-7E48-1B83-F3DAD0A4F2C8}"/>
              </a:ext>
            </a:extLst>
          </p:cNvPr>
          <p:cNvSpPr txBox="1"/>
          <p:nvPr/>
        </p:nvSpPr>
        <p:spPr>
          <a:xfrm>
            <a:off x="2125105" y="4131667"/>
            <a:ext cx="432048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Α.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Β.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Γ.</a:t>
            </a:r>
          </a:p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el-GR" sz="1800" b="1" dirty="0">
                <a:solidFill>
                  <a:srgbClr val="00CC99"/>
                </a:solidFill>
                <a:effectLst>
                  <a:glow rad="101600">
                    <a:srgbClr val="EFF896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Δ.</a:t>
            </a:r>
          </a:p>
        </p:txBody>
      </p:sp>
      <p:sp>
        <p:nvSpPr>
          <p:cNvPr id="14" name="Text Box 123">
            <a:extLst>
              <a:ext uri="{FF2B5EF4-FFF2-40B4-BE49-F238E27FC236}">
                <a16:creationId xmlns:a16="http://schemas.microsoft.com/office/drawing/2014/main" id="{26441A69-0DA4-CB7F-7E8F-A1E0754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66" y="1081186"/>
            <a:ext cx="8343497" cy="748189"/>
          </a:xfrm>
          <a:prstGeom prst="rect">
            <a:avLst/>
          </a:prstGeom>
          <a:noFill/>
          <a:ln>
            <a:noFill/>
          </a:ln>
          <a:effectLst>
            <a:glow rad="101600">
              <a:srgbClr val="FF7C8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51206" rIns="51206" bIns="51206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spc="1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Ρώτα με να σου απαντώ…για να βρούμε το βουνό!</a:t>
            </a:r>
            <a:endParaRPr lang="en-US" sz="2400" b="1" spc="100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83D8A53-4FE2-F84D-AEE0-87541924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alphaModFix amt="85000"/>
          </a:blip>
          <a:srcRect l="17990" r="13999"/>
          <a:stretch/>
        </p:blipFill>
        <p:spPr>
          <a:xfrm rot="19991114">
            <a:off x="1230076" y="982167"/>
            <a:ext cx="1625911" cy="12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A85A25-96F6-30E4-3A96-D96705B5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596" t="10081" r="35101" b="31660"/>
          <a:stretch/>
        </p:blipFill>
        <p:spPr>
          <a:xfrm>
            <a:off x="10705038" y="789151"/>
            <a:ext cx="1329813" cy="14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Τίτλος 6">
            <a:extLst>
              <a:ext uri="{FF2B5EF4-FFF2-40B4-BE49-F238E27FC236}">
                <a16:creationId xmlns:a16="http://schemas.microsoft.com/office/drawing/2014/main" id="{CEA0668F-54D9-7752-0179-11265A54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5" y="396682"/>
            <a:ext cx="9865096" cy="552507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00966F"/>
                </a:solidFill>
                <a:effectLst>
                  <a:glow rad="101600">
                    <a:srgbClr val="F9E0DB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Ink Free" panose="03080402000500000000" pitchFamily="66" charset="0"/>
              </a:rPr>
              <a:t>Ενδεικτικά ερωτήματα κουίζ για τη δραστηριότητα εξάσκησης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4C72B-7769-AAE7-4784-D4522C6C3C2E}"/>
              </a:ext>
            </a:extLst>
          </p:cNvPr>
          <p:cNvSpPr txBox="1"/>
          <p:nvPr/>
        </p:nvSpPr>
        <p:spPr>
          <a:xfrm>
            <a:off x="2133972" y="2740498"/>
            <a:ext cx="9900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Ποια ήταν η κατοικία των 12 θεών στην ελληνική μυθολογία;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5AB6A-E557-6284-87C4-5C09145CFCD5}"/>
              </a:ext>
            </a:extLst>
          </p:cNvPr>
          <p:cNvSpPr txBox="1"/>
          <p:nvPr/>
        </p:nvSpPr>
        <p:spPr>
          <a:xfrm>
            <a:off x="2422004" y="408152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Το όρος Γράμμος</a:t>
            </a:r>
            <a:endParaRPr lang="el-G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D10AD-FF70-B53D-7401-A52260C69D1E}"/>
              </a:ext>
            </a:extLst>
          </p:cNvPr>
          <p:cNvSpPr txBox="1"/>
          <p:nvPr/>
        </p:nvSpPr>
        <p:spPr>
          <a:xfrm>
            <a:off x="2426180" y="44416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Η οροσειρά της Πίνδου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ECB5-B458-E8A3-B06F-91695E1726BB}"/>
              </a:ext>
            </a:extLst>
          </p:cNvPr>
          <p:cNvSpPr txBox="1"/>
          <p:nvPr/>
        </p:nvSpPr>
        <p:spPr>
          <a:xfrm>
            <a:off x="2422004" y="477256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Το όρος Όλυμπος</a:t>
            </a:r>
            <a:endParaRPr lang="el-G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A7D8E-C10A-591B-7D95-B517042A8707}"/>
              </a:ext>
            </a:extLst>
          </p:cNvPr>
          <p:cNvSpPr txBox="1"/>
          <p:nvPr/>
        </p:nvSpPr>
        <p:spPr>
          <a:xfrm>
            <a:off x="2422004" y="511491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ndara Light" panose="020E0502030303020204" pitchFamily="34" charset="0"/>
              </a:rPr>
              <a:t>Το όρος Ψηλορείτης</a:t>
            </a:r>
          </a:p>
        </p:txBody>
      </p:sp>
    </p:spTree>
    <p:extLst>
      <p:ext uri="{BB962C8B-B14F-4D97-AF65-F5344CB8AC3E}">
        <p14:creationId xmlns:p14="http://schemas.microsoft.com/office/powerpoint/2010/main" val="17482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D20DE013-D0EE-00BA-25D8-87909B822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13631" b="13631"/>
          <a:stretch/>
        </p:blipFill>
        <p:spPr>
          <a:xfrm>
            <a:off x="19" y="893"/>
            <a:ext cx="12188805" cy="6856215"/>
          </a:xfrm>
          <a:custGeom>
            <a:avLst/>
            <a:gdLst/>
            <a:ahLst/>
            <a:cxnLst/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4628129" y="6857999"/>
                </a:lnTo>
                <a:lnTo>
                  <a:pt x="4734519" y="6819371"/>
                </a:lnTo>
                <a:cubicBezTo>
                  <a:pt x="4938119" y="6741181"/>
                  <a:pt x="5132935" y="6652933"/>
                  <a:pt x="5315781" y="6551721"/>
                </a:cubicBezTo>
                <a:cubicBezTo>
                  <a:pt x="6619811" y="5830059"/>
                  <a:pt x="6364610" y="4934281"/>
                  <a:pt x="6058656" y="3948664"/>
                </a:cubicBezTo>
                <a:cubicBezTo>
                  <a:pt x="5601502" y="2476708"/>
                  <a:pt x="4958009" y="1222984"/>
                  <a:pt x="2540911" y="827627"/>
                </a:cubicBezTo>
                <a:cubicBezTo>
                  <a:pt x="1760946" y="699982"/>
                  <a:pt x="986522" y="591203"/>
                  <a:pt x="238021" y="541759"/>
                </a:cubicBezTo>
                <a:lnTo>
                  <a:pt x="0" y="529223"/>
                </a:lnTo>
                <a:close/>
              </a:path>
            </a:pathLst>
          </a:custGeom>
        </p:spPr>
      </p:pic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52E0E6E8-100D-DF49-FA17-6D455D66EAE3}"/>
              </a:ext>
            </a:extLst>
          </p:cNvPr>
          <p:cNvGraphicFramePr/>
          <p:nvPr/>
        </p:nvGraphicFramePr>
        <p:xfrm>
          <a:off x="-702499" y="3220187"/>
          <a:ext cx="6876460" cy="270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Γραφικό 5" descr="Ένα brushstroke">
            <a:extLst>
              <a:ext uri="{FF2B5EF4-FFF2-40B4-BE49-F238E27FC236}">
                <a16:creationId xmlns:a16="http://schemas.microsoft.com/office/drawing/2014/main" id="{F1FB7D7D-636F-06C0-480D-79CCAE60C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06180" y="-1395536"/>
            <a:ext cx="4572000" cy="4572000"/>
          </a:xfrm>
          <a:prstGeom prst="rect">
            <a:avLst/>
          </a:prstGeom>
        </p:spPr>
      </p:pic>
      <p:pic>
        <p:nvPicPr>
          <p:cNvPr id="8" name="Γραφικό 7" descr="Ένα brushstroke">
            <a:extLst>
              <a:ext uri="{FF2B5EF4-FFF2-40B4-BE49-F238E27FC236}">
                <a16:creationId xmlns:a16="http://schemas.microsoft.com/office/drawing/2014/main" id="{81936A88-13A2-0C4F-EA56-74E2A321CE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129001">
            <a:off x="3827480" y="-559708"/>
            <a:ext cx="4692961" cy="4367564"/>
          </a:xfrm>
          <a:prstGeom prst="rect">
            <a:avLst/>
          </a:prstGeom>
        </p:spPr>
      </p:pic>
      <p:pic>
        <p:nvPicPr>
          <p:cNvPr id="10" name="Γραφικό 9" descr="Ένα χαρτί με πτήση">
            <a:extLst>
              <a:ext uri="{FF2B5EF4-FFF2-40B4-BE49-F238E27FC236}">
                <a16:creationId xmlns:a16="http://schemas.microsoft.com/office/drawing/2014/main" id="{EBCCE9F2-15A1-9CD4-DDA2-290B6B54C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952660">
            <a:off x="3381721" y="759694"/>
            <a:ext cx="3654152" cy="3654152"/>
          </a:xfrm>
          <a:prstGeom prst="rect">
            <a:avLst/>
          </a:prstGeom>
        </p:spPr>
      </p:pic>
      <p:pic>
        <p:nvPicPr>
          <p:cNvPr id="11" name="Γραφικό 10" descr="Ένα brushstroke">
            <a:extLst>
              <a:ext uri="{FF2B5EF4-FFF2-40B4-BE49-F238E27FC236}">
                <a16:creationId xmlns:a16="http://schemas.microsoft.com/office/drawing/2014/main" id="{FC527C84-164C-D58C-A1DB-8750FDAFD5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413430">
            <a:off x="-626341" y="-1216596"/>
            <a:ext cx="5436108" cy="6881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D7614-96F9-F2DA-8469-8AC62A67DD5E}"/>
              </a:ext>
            </a:extLst>
          </p:cNvPr>
          <p:cNvSpPr txBox="1"/>
          <p:nvPr/>
        </p:nvSpPr>
        <p:spPr>
          <a:xfrm>
            <a:off x="452028" y="1916832"/>
            <a:ext cx="356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Ήταν ωραία που φτιάξαμε κουίζ γιατί…</a:t>
            </a:r>
          </a:p>
        </p:txBody>
      </p:sp>
    </p:spTree>
    <p:extLst>
      <p:ext uri="{BB962C8B-B14F-4D97-AF65-F5344CB8AC3E}">
        <p14:creationId xmlns:p14="http://schemas.microsoft.com/office/powerpoint/2010/main" val="13180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1217" y="-264454"/>
            <a:ext cx="5427406" cy="72466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1713" y="-287526"/>
            <a:ext cx="5549799" cy="7262693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3F93459A-3619-EE59-375F-47D4113F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61"/>
          <a:stretch/>
        </p:blipFill>
        <p:spPr>
          <a:xfrm rot="21480000">
            <a:off x="618885" y="744575"/>
            <a:ext cx="7062537" cy="507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CB7422E-C7D6-6A98-90D6-8A9E28CC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358" y="5230134"/>
            <a:ext cx="4210718" cy="1254464"/>
          </a:xfrm>
        </p:spPr>
        <p:txBody>
          <a:bodyPr>
            <a:noAutofit/>
          </a:bodyPr>
          <a:lstStyle/>
          <a:p>
            <a:pPr algn="r"/>
            <a:r>
              <a:rPr lang="el-GR" sz="3200" b="1" i="1" dirty="0"/>
              <a:t>Μας θυμίζει κάτι αυτό;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4398" y="5050413"/>
            <a:ext cx="444795" cy="18679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390" y="6388259"/>
            <a:ext cx="357990" cy="368964"/>
            <a:chOff x="4135740" y="1795926"/>
            <a:chExt cx="558732" cy="57571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98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Avenir Next LT Pr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893"/>
            <a:ext cx="12188824" cy="6859813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srgbClr val="FFFFFF"/>
                </a:solidFill>
                <a:latin typeface="Avenir Next LT Pro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  <p:sp>
            <p:nvSpPr>
              <p:cNvPr id="45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</p:grpSp>
        <p:sp>
          <p:nvSpPr>
            <p:cNvPr id="46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893"/>
            <a:ext cx="12188825" cy="685621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endParaRPr lang="en-US" sz="1799" dirty="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973E1D-0F58-1347-520D-3E7C9042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7482" y="1784396"/>
            <a:ext cx="4301095" cy="2239105"/>
          </a:xfrm>
        </p:spPr>
        <p:txBody>
          <a:bodyPr>
            <a:normAutofit/>
          </a:bodyPr>
          <a:lstStyle/>
          <a:p>
            <a:r>
              <a:rPr lang="el-GR" sz="4000" dirty="0"/>
              <a:t>Πώς παίζεται αυτό το τηλεοπτικό παιχνίδι;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4492"/>
            <a:ext cx="6852615" cy="6852615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srgbClr val="FFFFFF"/>
                </a:solidFill>
                <a:latin typeface="Avenir Next LT Pro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74A413-FA14-549B-9C79-C2D6D731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37000"/>
                    </a14:imgEffect>
                  </a14:imgLayer>
                </a14:imgProps>
              </a:ext>
            </a:extLst>
          </a:blip>
          <a:srcRect l="12771" r="12771"/>
          <a:stretch/>
        </p:blipFill>
        <p:spPr>
          <a:xfrm>
            <a:off x="19" y="892"/>
            <a:ext cx="7678569" cy="6852615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5010907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73757-9066-1502-E367-779FC19D8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810EB1-A684-2FBE-ED42-5DCCDC193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Avenir Next LT Pr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7D797-DE3C-2C73-907D-F949FCA4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893"/>
            <a:ext cx="12188824" cy="6859813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AED68C-02F7-A4A6-5C85-0736A8768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0DC8DE0A-847D-7011-5666-649AB9558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B1388F-7B39-833B-7547-682BA9BAD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srgbClr val="FFFFFF"/>
                </a:solidFill>
                <a:latin typeface="Avenir Next LT Pro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53D673-5DC8-FFD4-3FF2-785471EB9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56B923-3D24-AF55-9926-D691617C08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09DDF73-9BD9-DA3D-730A-A6B648EA83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145BC0-19CD-DDD0-441D-71D537D97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6233CA8-85AF-D0C6-7529-29948FF7F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  <p:sp>
            <p:nvSpPr>
              <p:cNvPr id="45" name="Rectangle 18">
                <a:extLst>
                  <a:ext uri="{FF2B5EF4-FFF2-40B4-BE49-F238E27FC236}">
                    <a16:creationId xmlns:a16="http://schemas.microsoft.com/office/drawing/2014/main" id="{74588F5A-4322-86EB-482F-0B427CDA2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srgbClr val="FFFFFF"/>
                  </a:solidFill>
                  <a:latin typeface="Avenir Next LT Pro"/>
                </a:endParaRPr>
              </a:p>
            </p:txBody>
          </p:sp>
        </p:grpSp>
        <p:sp>
          <p:nvSpPr>
            <p:cNvPr id="46" name="Rectangle 16">
              <a:extLst>
                <a:ext uri="{FF2B5EF4-FFF2-40B4-BE49-F238E27FC236}">
                  <a16:creationId xmlns:a16="http://schemas.microsoft.com/office/drawing/2014/main" id="{2AD3F8E9-8187-0EC5-8EC1-C21D997CB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933891D-5670-B46F-AF06-CB9C32F5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893"/>
            <a:ext cx="12188825" cy="685621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endParaRPr lang="en-US" sz="1799" dirty="0">
              <a:solidFill>
                <a:srgbClr val="FFFFFF"/>
              </a:solidFill>
              <a:latin typeface="Avenir Next LT Pro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22BC1D-6EEB-0C31-F3CC-B7C78D60A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4492"/>
            <a:ext cx="6852615" cy="6852615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2D8B18-135C-B64D-BBA4-CD18AB145C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E6001A-924C-FFEA-61A4-B8D206224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srgbClr val="FFFFFF"/>
                </a:solidFill>
                <a:latin typeface="Avenir Next LT Pro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B44AF0-A41F-A8BC-E721-AB6C37A3A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srgbClr val="FFFFFF"/>
                </a:solidFill>
                <a:latin typeface="Avenir Next LT Pro"/>
              </a:endParaRPr>
            </a:p>
          </p:txBody>
        </p:sp>
      </p:grpSp>
      <p:pic>
        <p:nvPicPr>
          <p:cNvPr id="4" name="Picture 3" descr="Διάνυσμα φόντου των έντονο χρωμάτων σύμβολο πιτσιλίσματος">
            <a:extLst>
              <a:ext uri="{FF2B5EF4-FFF2-40B4-BE49-F238E27FC236}">
                <a16:creationId xmlns:a16="http://schemas.microsoft.com/office/drawing/2014/main" id="{9721A336-C1FA-F7E2-DB6F-0927D19E8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5" r="10385" b="-1"/>
          <a:stretch/>
        </p:blipFill>
        <p:spPr>
          <a:xfrm>
            <a:off x="20" y="892"/>
            <a:ext cx="6856194" cy="6856214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pic>
        <p:nvPicPr>
          <p:cNvPr id="2" name="Ηλεκτρονικά πολυμέσα 1" title="ΑΝΤ1 - «Ποιος Θέλει να Γίνει Εκατομμυριούχος;» - Intro 2022-2023">
            <a:hlinkClick r:id="" action="ppaction://media"/>
            <a:extLst>
              <a:ext uri="{FF2B5EF4-FFF2-40B4-BE49-F238E27FC236}">
                <a16:creationId xmlns:a16="http://schemas.microsoft.com/office/drawing/2014/main" id="{4F184240-0FB7-5B47-9FBF-817F4B8A78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93146" y="1748333"/>
            <a:ext cx="7898295" cy="44590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737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973E1D-0F58-1347-520D-3E7C90426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347" y="5877272"/>
            <a:ext cx="11152127" cy="72031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rPr>
              <a:t>Ένα άλλο παιχνίδι για κινητά και τάμπλετ…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922D5B2F-8C17-EEBA-25AF-D74FFA3E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75" b="3975"/>
          <a:stretch/>
        </p:blipFill>
        <p:spPr>
          <a:xfrm>
            <a:off x="-1" y="903"/>
            <a:ext cx="12188825" cy="5876369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0908772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D299D361-319F-4BC4-81C4-F32BBF7A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6768"/>
            <a:ext cx="3600400" cy="3412232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00000"/>
              </a:lnSpc>
            </a:pPr>
            <a:r>
              <a:rPr lang="el-GR" b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Δε θα ήταν ωραία ιδέα</a:t>
            </a:r>
            <a:br>
              <a:rPr lang="el-GR" b="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l-GR" b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να είχαμε κουίζ</a:t>
            </a:r>
            <a:br>
              <a:rPr lang="el-GR" b="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l-GR" b="0" dirty="0">
                <a:latin typeface="Century Gothic" panose="020B0502020202020204" pitchFamily="34" charset="0"/>
                <a:cs typeface="Times New Roman" panose="02020603050405020304" pitchFamily="18" charset="0"/>
              </a:rPr>
              <a:t>και σε κανένα μάθημα του σχολείου;!</a:t>
            </a:r>
          </a:p>
        </p:txBody>
      </p:sp>
      <p:pic>
        <p:nvPicPr>
          <p:cNvPr id="4" name="Γραφικό 3" descr="σκίτσο ενός ανοικτού βιβλίου, μιας λάμπας και της λέξης &quot;ΙΔΕΑ&quot;">
            <a:extLst>
              <a:ext uri="{FF2B5EF4-FFF2-40B4-BE49-F238E27FC236}">
                <a16:creationId xmlns:a16="http://schemas.microsoft.com/office/drawing/2014/main" id="{2EFEDB6D-C50E-3C40-A621-346302CA8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6100" y="4437112"/>
            <a:ext cx="2327332" cy="1873700"/>
          </a:xfrm>
          <a:prstGeom prst="rect">
            <a:avLst/>
          </a:prstGeom>
        </p:spPr>
      </p:pic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CCF25D8-462F-8B4A-8D99-662B5C3FF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2223" y="872716"/>
            <a:ext cx="5485979" cy="5112568"/>
          </a:xfrm>
        </p:spPr>
        <p:txBody>
          <a:bodyPr rtlCol="0">
            <a:normAutofit/>
          </a:bodyPr>
          <a:lstStyle/>
          <a:p>
            <a:pPr algn="just" rtl="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l-GR" b="1" dirty="0">
                <a:latin typeface="Candara Light" panose="020E0502030303020204" pitchFamily="34" charset="0"/>
              </a:rPr>
              <a:t>Κατά κάποιο τρόπο, έχουμε…καμιά φορά!</a:t>
            </a:r>
          </a:p>
          <a:p>
            <a:pPr algn="just" rtl="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l-GR" b="1" dirty="0">
                <a:latin typeface="Candara Light" panose="020E0502030303020204" pitchFamily="34" charset="0"/>
              </a:rPr>
              <a:t>Οι ασκήσεις των βιβλίων μας, οι εργασίες για το σπίτι, μα κυρίως…τα </a:t>
            </a:r>
            <a:r>
              <a:rPr lang="el-GR" sz="32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 Light" panose="020E0502030303020204" pitchFamily="34" charset="0"/>
              </a:rPr>
              <a:t>τεστ</a:t>
            </a:r>
            <a:r>
              <a:rPr lang="el-GR" b="1" dirty="0">
                <a:latin typeface="Candara Light" panose="020E0502030303020204" pitchFamily="34" charset="0"/>
              </a:rPr>
              <a:t> που γράφουμε στο σχολείο έχουν ερωτήματα που θυμίζουν ένα κουίζ.</a:t>
            </a:r>
          </a:p>
          <a:p>
            <a:pPr algn="just" rtl="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l-GR" b="1" dirty="0">
                <a:latin typeface="Candara Light" panose="020E0502030303020204" pitchFamily="34" charset="0"/>
              </a:rPr>
              <a:t>Άραγε ο/η δάσκαλος/δασκάλα μας δυσκολεύεται πολύ να σκεφτεί αυτές τις ερωτήσεις και τις πιθανές απαντήσεις που μας δίνει από κάτω για να διαλέξουμε;</a:t>
            </a:r>
          </a:p>
        </p:txBody>
      </p:sp>
    </p:spTree>
    <p:extLst>
      <p:ext uri="{BB962C8B-B14F-4D97-AF65-F5344CB8AC3E}">
        <p14:creationId xmlns:p14="http://schemas.microsoft.com/office/powerpoint/2010/main" val="38777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Παρουσίαση επίσκεψης γνωριμίας στην τάξη">
  <a:themeElements>
    <a:clrScheme name="Custom 14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12">
      <a:majorFont>
        <a:latin typeface="Sagona Book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47411252_TF00677232_Win32" id="{01C33A1D-CE6C-450C-BA49-EBB54E5E9C81}" vid="{A650DAB5-E5B3-41E3-A590-D79F2134DDC0}"/>
    </a:ext>
  </a:extLst>
</a:theme>
</file>

<file path=ppt/theme/theme10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etscape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2E8E7"/>
      </a:lt2>
      <a:accent1>
        <a:srgbClr val="C6969C"/>
      </a:accent1>
      <a:accent2>
        <a:srgbClr val="BA7F9F"/>
      </a:accent2>
      <a:accent3>
        <a:srgbClr val="C492C2"/>
      </a:accent3>
      <a:accent4>
        <a:srgbClr val="A47FBA"/>
      </a:accent4>
      <a:accent5>
        <a:srgbClr val="A096C6"/>
      </a:accent5>
      <a:accent6>
        <a:srgbClr val="7F8BBA"/>
      </a:accent6>
      <a:hlink>
        <a:srgbClr val="568E87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ppt/theme/theme3.xml><?xml version="1.0" encoding="utf-8"?>
<a:theme xmlns:a="http://schemas.openxmlformats.org/drawingml/2006/main" name="Glow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4.xml><?xml version="1.0" encoding="utf-8"?>
<a:theme xmlns:a="http://schemas.openxmlformats.org/drawingml/2006/main" name="VeniceBeach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D19651"/>
      </a:accent1>
      <a:accent2>
        <a:srgbClr val="A9A64F"/>
      </a:accent2>
      <a:accent3>
        <a:srgbClr val="90AB63"/>
      </a:accent3>
      <a:accent4>
        <a:srgbClr val="66B253"/>
      </a:accent4>
      <a:accent5>
        <a:srgbClr val="58B46B"/>
      </a:accent5>
      <a:accent6>
        <a:srgbClr val="53B28E"/>
      </a:accent6>
      <a:hlink>
        <a:srgbClr val="6283AA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5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6.xml><?xml version="1.0" encoding="utf-8"?>
<a:theme xmlns:a="http://schemas.openxmlformats.org/drawingml/2006/main" name="1_Sketchy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7.xml><?xml version="1.0" encoding="utf-8"?>
<a:theme xmlns:a="http://schemas.openxmlformats.org/drawingml/2006/main" name="Roca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8.xml><?xml version="1.0" encoding="utf-8"?>
<a:theme xmlns:a="http://schemas.openxmlformats.org/drawingml/2006/main" name="BohoVogu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ppt/theme/theme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AD028AE-289C-417E-80B6-3EEF5A68A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21F24C-180F-49A0-B2F6-EF47009CB8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89DED2-7065-407C-BB58-BE430B9CE57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Βραδιά παρουσίασης επιστροφής στο σχολείο</Template>
  <TotalTime>4538</TotalTime>
  <Words>2217</Words>
  <Application>Microsoft Office PowerPoint</Application>
  <PresentationFormat>Προσαρμογή</PresentationFormat>
  <Paragraphs>354</Paragraphs>
  <Slides>49</Slides>
  <Notes>23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22</vt:i4>
      </vt:variant>
      <vt:variant>
        <vt:lpstr>Θέμα</vt:lpstr>
      </vt:variant>
      <vt:variant>
        <vt:i4>8</vt:i4>
      </vt:variant>
      <vt:variant>
        <vt:lpstr>Τίτλοι διαφανειών</vt:lpstr>
      </vt:variant>
      <vt:variant>
        <vt:i4>49</vt:i4>
      </vt:variant>
    </vt:vector>
  </HeadingPairs>
  <TitlesOfParts>
    <vt:vector size="79" baseType="lpstr">
      <vt:lpstr>Aptos Light</vt:lpstr>
      <vt:lpstr>Arial</vt:lpstr>
      <vt:lpstr>Arial Black</vt:lpstr>
      <vt:lpstr>Avenir Next LT Pro</vt:lpstr>
      <vt:lpstr>Avenir Next LT Pro Light</vt:lpstr>
      <vt:lpstr>Bauhaus 93</vt:lpstr>
      <vt:lpstr>Bell MT</vt:lpstr>
      <vt:lpstr>Calibri</vt:lpstr>
      <vt:lpstr>Candara Light</vt:lpstr>
      <vt:lpstr>Century Gothic</vt:lpstr>
      <vt:lpstr>Consolas</vt:lpstr>
      <vt:lpstr>Corbel</vt:lpstr>
      <vt:lpstr>Courier New</vt:lpstr>
      <vt:lpstr>Franklin Gothic Heavy</vt:lpstr>
      <vt:lpstr>Georgia Pro Semibold</vt:lpstr>
      <vt:lpstr>Ink Free</vt:lpstr>
      <vt:lpstr>Modern Love</vt:lpstr>
      <vt:lpstr>Quire Sans</vt:lpstr>
      <vt:lpstr>The Hand</vt:lpstr>
      <vt:lpstr>Times New Roman</vt:lpstr>
      <vt:lpstr>Walbaum Display</vt:lpstr>
      <vt:lpstr>Wingdings</vt:lpstr>
      <vt:lpstr>Παρουσίαση επίσκεψης γνωριμίας στην τάξη</vt:lpstr>
      <vt:lpstr>StreetscapeVTI</vt:lpstr>
      <vt:lpstr>GlowVTI</vt:lpstr>
      <vt:lpstr>VeniceBeachVTI</vt:lpstr>
      <vt:lpstr>SketchyVTI</vt:lpstr>
      <vt:lpstr>1_SketchyVTI</vt:lpstr>
      <vt:lpstr>RocaVTI</vt:lpstr>
      <vt:lpstr>BohoVogueVTI</vt:lpstr>
      <vt:lpstr>Παρουσίαση του PowerPoint</vt:lpstr>
      <vt:lpstr>Τι σκεφτόμαστε ακούγοντας ή βλέποντας τη λέξη κουίζ (quiz) ;</vt:lpstr>
      <vt:lpstr>Οι ιδέες σας…</vt:lpstr>
      <vt:lpstr>Υπάρχουν κουίζ στην καθημερινότητά μας;</vt:lpstr>
      <vt:lpstr>Παρουσίαση του PowerPoint</vt:lpstr>
      <vt:lpstr>Πώς παίζεται αυτό το τηλεοπτικό παιχνίδι;</vt:lpstr>
      <vt:lpstr>Παρουσίαση του PowerPoint</vt:lpstr>
      <vt:lpstr>Ένα άλλο παιχνίδι για κινητά και τάμπλετ…</vt:lpstr>
      <vt:lpstr>Δε θα ήταν ωραία ιδέα να είχαμε κουίζ και σε κανένα μάθημα του σχολείου;!</vt:lpstr>
      <vt:lpstr>Τι είναι τελικά ένα κουίζ;</vt:lpstr>
      <vt:lpstr>Ποια είδη κουίζ μπορεί κανείς να φτιάξει;</vt:lpstr>
      <vt:lpstr>Ποια από τις παρακάτω είναι η πρωτεύουσα της Ελλάδας;</vt:lpstr>
      <vt:lpstr> Από τα παρακάτω ζώα, αυτά που γεννούν  αυγά είναι:    </vt:lpstr>
      <vt:lpstr>Παρουσίαση του PowerPoint</vt:lpstr>
      <vt:lpstr>Σε αυτό το μάθημα, θα ασχοληθούμε με το κουίζ πολλαπλής επιλογής. Θα κατασκευάσουμε κουίζ στα οποία θα δίνεται μία ερώτηση και θα ακολουθούν πιθανές απαντήσεις. Μία μόνο θα είναι η σωστή!</vt:lpstr>
      <vt:lpstr>Παρουσίαση του PowerPoint</vt:lpstr>
      <vt:lpstr>Παρουσίαση του PowerPoint</vt:lpstr>
      <vt:lpstr>Παρουσίαση του PowerPoint</vt:lpstr>
      <vt:lpstr>Το λογισμικό Wordwall είναι ένα πρόγραμμα που δίνει την ευκαιρία στους χρήστες να δημιουργήσουν εκπαιδευτικό υλικό. Μία μορφή εκπαιδευτικού υλικού είναι και το κουίζ.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Πέτυχε η επιχείρηση κουίζ;</vt:lpstr>
      <vt:lpstr>Παρουσίαση του PowerPoint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Ενδεικτικά ερωτήματα κουίζ για τη δραστηριότητα εξάσκησης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Κουίζ</dc:title>
  <dc:creator>Σταμάτης Παπαδόπουλος</dc:creator>
  <cp:lastModifiedBy>Σταμάτης Παπαδόπουλος</cp:lastModifiedBy>
  <cp:revision>34</cp:revision>
  <dcterms:created xsi:type="dcterms:W3CDTF">2024-01-26T14:12:35Z</dcterms:created>
  <dcterms:modified xsi:type="dcterms:W3CDTF">2024-02-14T20:19:53Z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