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13"/>
  </p:notesMasterIdLst>
  <p:sldIdLst>
    <p:sldId id="256" r:id="rId2"/>
    <p:sldId id="258" r:id="rId3"/>
    <p:sldId id="262" r:id="rId4"/>
    <p:sldId id="267" r:id="rId5"/>
    <p:sldId id="263" r:id="rId6"/>
    <p:sldId id="257" r:id="rId7"/>
    <p:sldId id="260" r:id="rId8"/>
    <p:sldId id="265" r:id="rId9"/>
    <p:sldId id="268" r:id="rId10"/>
    <p:sldId id="269" r:id="rId11"/>
    <p:sldId id="270" r:id="rId1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 xmlns:p14="http://schemas.microsoft.com/office/powerpoint/2010/main">
          <a:srgbClr val="FF0000"/>
        </p14:laserClr>
      </p:ext>
      <p:ext uri="{2FDB2607-1784-4EEB-B798-7EB5836EED8A}">
        <p14:showMediaCtrls xmlns="" xmlns:p14="http://schemas.microsoft.com/office/powerpoint/2010/main" val="1"/>
      </p:ext>
    </p:extLst>
  </p:showPr>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86" d="100"/>
          <a:sy n="86" d="100"/>
        </p:scale>
        <p:origin x="-876" y="-78"/>
      </p:cViewPr>
      <p:guideLst>
        <p:guide orient="horz" pos="2160"/>
        <p:guide pos="288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54C620C-B6CC-4658-91FE-310A84B647AB}" type="datetimeFigureOut">
              <a:rPr lang="en-US"/>
              <a:pPr/>
              <a:t>7/3/2015</a:t>
            </a:fld>
            <a:endParaRPr lang="en-US" dirty="0"/>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7B68F6E-CEE2-40FC-AC07-0866A62AFADE}" type="slidenum">
              <a:rPr lang="en-US"/>
              <a:pPr/>
              <a:t>‹#›</a:t>
            </a:fld>
            <a:endParaRPr lang="en-US" dirty="0"/>
          </a:p>
        </p:txBody>
      </p:sp>
    </p:spTree>
    <p:extLst>
      <p:ext uri="{BB962C8B-B14F-4D97-AF65-F5344CB8AC3E}">
        <p14:creationId xmlns="" xmlns:p14="http://schemas.microsoft.com/office/powerpoint/2010/main" val="171071798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7B68F6E-CEE2-40FC-AC07-0866A62AFADE}" type="slidenum">
              <a:rPr lang="en-US"/>
              <a:pPr/>
              <a:t>1</a:t>
            </a:fld>
            <a:endParaRPr lang="en-US" dirty="0"/>
          </a:p>
        </p:txBody>
      </p:sp>
    </p:spTree>
    <p:extLst>
      <p:ext uri="{BB962C8B-B14F-4D97-AF65-F5344CB8AC3E}">
        <p14:creationId xmlns="" xmlns:p14="http://schemas.microsoft.com/office/powerpoint/2010/main" val="280587456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7B68F6E-CEE2-40FC-AC07-0866A62AFADE}" type="slidenum">
              <a:rPr lang="en-US"/>
              <a:pPr/>
              <a:t>2</a:t>
            </a:fld>
            <a:endParaRPr lang="en-US" dirty="0"/>
          </a:p>
        </p:txBody>
      </p:sp>
    </p:spTree>
    <p:extLst>
      <p:ext uri="{BB962C8B-B14F-4D97-AF65-F5344CB8AC3E}">
        <p14:creationId xmlns="" xmlns:p14="http://schemas.microsoft.com/office/powerpoint/2010/main" val="105122006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7B68F6E-CEE2-40FC-AC07-0866A62AFADE}" type="slidenum">
              <a:rPr lang="en-US"/>
              <a:pPr/>
              <a:t>6</a:t>
            </a:fld>
            <a:endParaRPr lang="en-US" dirty="0"/>
          </a:p>
        </p:txBody>
      </p:sp>
    </p:spTree>
    <p:extLst>
      <p:ext uri="{BB962C8B-B14F-4D97-AF65-F5344CB8AC3E}">
        <p14:creationId xmlns="" xmlns:p14="http://schemas.microsoft.com/office/powerpoint/2010/main" val="3673864272"/>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7" name="Right Triangle 6"/>
          <p:cNvSpPr/>
          <p:nvPr/>
        </p:nvSpPr>
        <p:spPr>
          <a:xfrm>
            <a:off x="0" y="2647950"/>
            <a:ext cx="3571875"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Freeform 7"/>
          <p:cNvSpPr/>
          <p:nvPr/>
        </p:nvSpPr>
        <p:spPr>
          <a:xfrm>
            <a:off x="-2380" y="-925"/>
            <a:ext cx="9146380" cy="6858925"/>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2002901">
                <a:moveTo>
                  <a:pt x="0" y="2002901"/>
                </a:moveTo>
                <a:lnTo>
                  <a:pt x="2836585" y="0"/>
                </a:lnTo>
                <a:lnTo>
                  <a:pt x="3352800" y="270"/>
                </a:lnTo>
                <a:lnTo>
                  <a:pt x="3352800" y="2002901"/>
                </a:lnTo>
                <a:lnTo>
                  <a:pt x="0" y="2002901"/>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ctrTitle"/>
          </p:nvPr>
        </p:nvSpPr>
        <p:spPr>
          <a:xfrm>
            <a:off x="318362" y="531028"/>
            <a:ext cx="5648623" cy="1204306"/>
          </a:xfrm>
        </p:spPr>
        <p:txBody>
          <a:bodyPr bIns="9144" anchor="b"/>
          <a:lstStyle>
            <a:lvl1pPr>
              <a:defRPr sz="3200" b="1">
                <a:solidFill>
                  <a:schemeClr val="accent3">
                    <a:lumMod val="50000"/>
                  </a:schemeClr>
                </a:solidFill>
                <a:effectLst>
                  <a:outerShdw blurRad="38100" dist="38100" dir="2700000" algn="tl">
                    <a:srgbClr val="000000">
                      <a:alpha val="43137"/>
                    </a:srgbClr>
                  </a:outerShdw>
                </a:effectLst>
              </a:defRPr>
            </a:lvl1pPr>
          </a:lstStyle>
          <a:p>
            <a:r>
              <a:rPr lang="en-US" smtClean="0"/>
              <a:t>Click to edit Master title style</a:t>
            </a:r>
            <a:endParaRPr lang="en-US" dirty="0"/>
          </a:p>
        </p:txBody>
      </p:sp>
      <p:sp>
        <p:nvSpPr>
          <p:cNvPr id="4" name="Date Placeholder 3"/>
          <p:cNvSpPr>
            <a:spLocks noGrp="1"/>
          </p:cNvSpPr>
          <p:nvPr>
            <p:ph type="dt" sz="half" idx="10"/>
          </p:nvPr>
        </p:nvSpPr>
        <p:spPr>
          <a:xfrm rot="19140000">
            <a:off x="1989056" y="4328224"/>
            <a:ext cx="2176272" cy="201168"/>
          </a:xfrm>
          <a:prstGeom prst="rect">
            <a:avLst/>
          </a:prstGeom>
        </p:spPr>
        <p:txBody>
          <a:bodyPr/>
          <a:lstStyle/>
          <a:p>
            <a:fld id="{7D0065BE-0657-4A47-90AD-C21C55E16B19}" type="datetime4">
              <a:rPr lang="en-US" smtClean="0"/>
              <a:pPr/>
              <a:t>July 3, 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754ED01-E2A0-4C1E-8E21-014B99041579}" type="slidenum">
              <a:rPr lang="en-US" smtClean="0"/>
              <a:pPr/>
              <a:t>‹#›</a:t>
            </a:fld>
            <a:endParaRPr lang="en-US" dirty="0"/>
          </a:p>
        </p:txBody>
      </p:sp>
      <p:pic>
        <p:nvPicPr>
          <p:cNvPr id="11" name="Picture 10" descr="dschool.png"/>
          <p:cNvPicPr>
            <a:picLocks noChangeAspect="1"/>
          </p:cNvPicPr>
          <p:nvPr userDrawn="1"/>
        </p:nvPicPr>
        <p:blipFill>
          <a:blip r:embed="rId2" cstate="print"/>
          <a:stretch>
            <a:fillRect/>
          </a:stretch>
        </p:blipFill>
        <p:spPr>
          <a:xfrm>
            <a:off x="0" y="3852278"/>
            <a:ext cx="1501067" cy="1909614"/>
          </a:xfrm>
          <a:prstGeom prst="rect">
            <a:avLst/>
          </a:prstGeom>
          <a:ln>
            <a:noFill/>
          </a:ln>
          <a:effectLst>
            <a:outerShdw blurRad="292100" dist="139700" dir="2700000" algn="tl" rotWithShape="0">
              <a:srgbClr val="333333">
                <a:alpha val="65000"/>
              </a:srgbClr>
            </a:outerShdw>
          </a:effectLst>
        </p:spPr>
      </p:pic>
      <p:pic>
        <p:nvPicPr>
          <p:cNvPr id="12" name="Picture 11" descr="iparticipate.png"/>
          <p:cNvPicPr>
            <a:picLocks noChangeAspect="1"/>
          </p:cNvPicPr>
          <p:nvPr userDrawn="1"/>
        </p:nvPicPr>
        <p:blipFill>
          <a:blip r:embed="rId3" cstate="print"/>
          <a:stretch>
            <a:fillRect/>
          </a:stretch>
        </p:blipFill>
        <p:spPr>
          <a:xfrm>
            <a:off x="1032803" y="5682761"/>
            <a:ext cx="1676400" cy="838200"/>
          </a:xfrm>
          <a:prstGeom prst="rect">
            <a:avLst/>
          </a:prstGeom>
          <a:effectLst>
            <a:innerShdw blurRad="114300">
              <a:prstClr val="black"/>
            </a:innerShdw>
          </a:effectLst>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wo Content_2">
    <p:spTree>
      <p:nvGrpSpPr>
        <p:cNvPr id="1" name=""/>
        <p:cNvGrpSpPr/>
        <p:nvPr/>
      </p:nvGrpSpPr>
      <p:grpSpPr>
        <a:xfrm>
          <a:off x="0" y="0"/>
          <a:ext cx="0" cy="0"/>
          <a:chOff x="0" y="0"/>
          <a:chExt cx="0" cy="0"/>
        </a:xfrm>
      </p:grpSpPr>
      <p:sp>
        <p:nvSpPr>
          <p:cNvPr id="11" name="Rectangle 10"/>
          <p:cNvSpPr/>
          <p:nvPr userDrawn="1"/>
        </p:nvSpPr>
        <p:spPr>
          <a:xfrm>
            <a:off x="5711483" y="855486"/>
            <a:ext cx="2961030" cy="3887964"/>
          </a:xfrm>
          <a:prstGeom prst="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endParaRPr lang="el-GR" dirty="0"/>
          </a:p>
        </p:txBody>
      </p:sp>
      <p:sp>
        <p:nvSpPr>
          <p:cNvPr id="10" name="Rectangle 9"/>
          <p:cNvSpPr/>
          <p:nvPr userDrawn="1"/>
        </p:nvSpPr>
        <p:spPr>
          <a:xfrm>
            <a:off x="471489" y="485775"/>
            <a:ext cx="5099318" cy="4238986"/>
          </a:xfrm>
          <a:prstGeom prst="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endParaRPr lang="el-GR" dirty="0"/>
          </a:p>
        </p:txBody>
      </p:sp>
      <p:sp>
        <p:nvSpPr>
          <p:cNvPr id="2" name="Title 1"/>
          <p:cNvSpPr>
            <a:spLocks noGrp="1"/>
          </p:cNvSpPr>
          <p:nvPr>
            <p:ph type="title"/>
          </p:nvPr>
        </p:nvSpPr>
        <p:spPr>
          <a:xfrm>
            <a:off x="3128962" y="5189219"/>
            <a:ext cx="6015037" cy="862965"/>
          </a:xfrm>
          <a:solidFill>
            <a:schemeClr val="bg1"/>
          </a:solidFill>
          <a:effectLst>
            <a:outerShdw blurRad="203200" dist="101600" dir="5400000" algn="t" rotWithShape="0">
              <a:schemeClr val="accent3">
                <a:lumMod val="50000"/>
                <a:alpha val="40000"/>
              </a:schemeClr>
            </a:outerShdw>
          </a:effectLst>
        </p:spPr>
        <p:txBody>
          <a:bodyPr/>
          <a:lstStyle>
            <a:lvl1pPr algn="r">
              <a:defRPr sz="2800" b="1">
                <a:solidFill>
                  <a:schemeClr val="accent3">
                    <a:lumMod val="50000"/>
                  </a:schemeClr>
                </a:solidFill>
              </a:defRPr>
            </a:lvl1pPr>
          </a:lstStyle>
          <a:p>
            <a:r>
              <a:rPr lang="en-US" smtClean="0"/>
              <a:t>Click to edit Master title style</a:t>
            </a:r>
            <a:endParaRPr lang="en-US" dirty="0"/>
          </a:p>
        </p:txBody>
      </p:sp>
      <p:sp>
        <p:nvSpPr>
          <p:cNvPr id="4" name="Content Placeholder 3"/>
          <p:cNvSpPr>
            <a:spLocks noGrp="1"/>
          </p:cNvSpPr>
          <p:nvPr>
            <p:ph sz="half" idx="2"/>
          </p:nvPr>
        </p:nvSpPr>
        <p:spPr>
          <a:xfrm>
            <a:off x="557213" y="557213"/>
            <a:ext cx="4957321" cy="4129087"/>
          </a:xfrm>
        </p:spPr>
        <p:txBody>
          <a:bodyPr/>
          <a:lstStyle>
            <a:lvl1pPr>
              <a:defRPr sz="2400" b="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 name="Content Placeholder 5"/>
          <p:cNvSpPr>
            <a:spLocks noGrp="1"/>
          </p:cNvSpPr>
          <p:nvPr>
            <p:ph sz="quarter" idx="4"/>
          </p:nvPr>
        </p:nvSpPr>
        <p:spPr>
          <a:xfrm>
            <a:off x="5843587" y="914400"/>
            <a:ext cx="2771776" cy="3714750"/>
          </a:xfrm>
        </p:spPr>
        <p:txBody>
          <a:bodyPr/>
          <a:lstStyle>
            <a:lvl1pPr>
              <a:defRPr sz="2400" b="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754ED01-E2A0-4C1E-8E21-014B99041579}" type="slidenum">
              <a:rPr lang="en-US" smtClean="0"/>
              <a:pPr/>
              <a:t>‹#›</a:t>
            </a:fld>
            <a:endParaRPr lang="en-US" dirty="0"/>
          </a:p>
        </p:txBody>
      </p:sp>
      <p:pic>
        <p:nvPicPr>
          <p:cNvPr id="14" name="Picture 13" descr="dschool.png"/>
          <p:cNvPicPr>
            <a:picLocks noChangeAspect="1"/>
          </p:cNvPicPr>
          <p:nvPr userDrawn="1"/>
        </p:nvPicPr>
        <p:blipFill>
          <a:blip r:embed="rId2" cstate="print"/>
          <a:stretch>
            <a:fillRect/>
          </a:stretch>
        </p:blipFill>
        <p:spPr>
          <a:xfrm>
            <a:off x="112545" y="5071764"/>
            <a:ext cx="829994" cy="1055895"/>
          </a:xfrm>
          <a:prstGeom prst="rect">
            <a:avLst/>
          </a:prstGeom>
          <a:ln>
            <a:noFill/>
          </a:ln>
          <a:effectLst>
            <a:outerShdw blurRad="292100" dist="139700" dir="2700000" algn="tl" rotWithShape="0">
              <a:srgbClr val="333333">
                <a:alpha val="65000"/>
              </a:srgbClr>
            </a:outerShdw>
          </a:effectLst>
        </p:spPr>
      </p:pic>
      <p:pic>
        <p:nvPicPr>
          <p:cNvPr id="17" name="Picture 16" descr="iparticipate.png"/>
          <p:cNvPicPr>
            <a:picLocks noChangeAspect="1"/>
          </p:cNvPicPr>
          <p:nvPr userDrawn="1"/>
        </p:nvPicPr>
        <p:blipFill>
          <a:blip r:embed="rId3" cstate="print"/>
          <a:stretch>
            <a:fillRect/>
          </a:stretch>
        </p:blipFill>
        <p:spPr>
          <a:xfrm>
            <a:off x="484151" y="6144071"/>
            <a:ext cx="1372772" cy="686386"/>
          </a:xfrm>
          <a:prstGeom prst="rect">
            <a:avLst/>
          </a:prstGeom>
          <a:effectLst>
            <a:innerShdw blurRad="114300">
              <a:prstClr val="black"/>
            </a:innerShdw>
          </a:effectLst>
        </p:spPr>
      </p:pic>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11" name="Rectangle 10"/>
          <p:cNvSpPr/>
          <p:nvPr userDrawn="1"/>
        </p:nvSpPr>
        <p:spPr>
          <a:xfrm>
            <a:off x="4681182" y="491319"/>
            <a:ext cx="4018627" cy="4197540"/>
          </a:xfrm>
          <a:prstGeom prst="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endParaRPr lang="el-GR" dirty="0"/>
          </a:p>
        </p:txBody>
      </p:sp>
      <p:sp>
        <p:nvSpPr>
          <p:cNvPr id="10" name="Rectangle 9"/>
          <p:cNvSpPr/>
          <p:nvPr userDrawn="1"/>
        </p:nvSpPr>
        <p:spPr>
          <a:xfrm>
            <a:off x="436728" y="472127"/>
            <a:ext cx="3957851" cy="4209055"/>
          </a:xfrm>
          <a:prstGeom prst="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endParaRPr lang="el-GR" dirty="0"/>
          </a:p>
        </p:txBody>
      </p:sp>
      <p:sp>
        <p:nvSpPr>
          <p:cNvPr id="2" name="Title 1"/>
          <p:cNvSpPr>
            <a:spLocks noGrp="1"/>
          </p:cNvSpPr>
          <p:nvPr>
            <p:ph type="title"/>
          </p:nvPr>
        </p:nvSpPr>
        <p:spPr>
          <a:xfrm>
            <a:off x="3128962" y="5189219"/>
            <a:ext cx="6015037" cy="862965"/>
          </a:xfrm>
          <a:solidFill>
            <a:schemeClr val="bg1"/>
          </a:solidFill>
          <a:effectLst>
            <a:outerShdw blurRad="203200" dist="101600" dir="5400000" algn="t" rotWithShape="0">
              <a:schemeClr val="accent3">
                <a:lumMod val="50000"/>
                <a:alpha val="40000"/>
              </a:schemeClr>
            </a:outerShdw>
          </a:effectLst>
        </p:spPr>
        <p:txBody>
          <a:bodyPr/>
          <a:lstStyle>
            <a:lvl1pPr algn="r">
              <a:defRPr sz="2800" b="1">
                <a:solidFill>
                  <a:schemeClr val="accent3">
                    <a:lumMod val="50000"/>
                  </a:schemeClr>
                </a:solidFill>
              </a:defRPr>
            </a:lvl1pPr>
          </a:lstStyle>
          <a:p>
            <a:r>
              <a:rPr lang="en-US" smtClean="0"/>
              <a:t>Click to edit Master title style</a:t>
            </a:r>
            <a:endParaRPr lang="en-US" dirty="0"/>
          </a:p>
        </p:txBody>
      </p:sp>
      <p:sp>
        <p:nvSpPr>
          <p:cNvPr id="4" name="Content Placeholder 3"/>
          <p:cNvSpPr>
            <a:spLocks noGrp="1"/>
          </p:cNvSpPr>
          <p:nvPr>
            <p:ph sz="half" idx="2"/>
          </p:nvPr>
        </p:nvSpPr>
        <p:spPr>
          <a:xfrm>
            <a:off x="529917" y="557214"/>
            <a:ext cx="3782775" cy="4055730"/>
          </a:xfrm>
        </p:spPr>
        <p:txBody>
          <a:bodyPr/>
          <a:lstStyle>
            <a:lvl1pPr>
              <a:defRPr sz="2400" b="0"/>
            </a:lvl1pPr>
            <a:lvl2pPr>
              <a:defRPr sz="2000" b="0"/>
            </a:lvl2pPr>
            <a:lvl3pPr>
              <a:defRPr sz="1800" b="0"/>
            </a:lvl3pPr>
            <a:lvl4pPr>
              <a:defRPr sz="1600" b="0"/>
            </a:lvl4pPr>
            <a:lvl5pPr>
              <a:defRPr sz="1600" b="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 name="Content Placeholder 5"/>
          <p:cNvSpPr>
            <a:spLocks noGrp="1"/>
          </p:cNvSpPr>
          <p:nvPr>
            <p:ph sz="quarter" idx="4"/>
          </p:nvPr>
        </p:nvSpPr>
        <p:spPr>
          <a:xfrm>
            <a:off x="4749421" y="573206"/>
            <a:ext cx="3865942" cy="4055944"/>
          </a:xfrm>
        </p:spPr>
        <p:txBody>
          <a:bodyPr/>
          <a:lstStyle>
            <a:lvl1pPr>
              <a:defRPr sz="2400" b="0"/>
            </a:lvl1pPr>
            <a:lvl2pPr>
              <a:defRPr sz="2000" b="0"/>
            </a:lvl2pPr>
            <a:lvl3pPr>
              <a:defRPr sz="1800" b="0"/>
            </a:lvl3pPr>
            <a:lvl4pPr>
              <a:defRPr sz="1600" b="0"/>
            </a:lvl4pPr>
            <a:lvl5pPr>
              <a:defRPr sz="1600" b="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754ED01-E2A0-4C1E-8E21-014B99041579}" type="slidenum">
              <a:rPr lang="en-US" smtClean="0"/>
              <a:pPr/>
              <a:t>‹#›</a:t>
            </a:fld>
            <a:endParaRPr lang="en-US" dirty="0"/>
          </a:p>
        </p:txBody>
      </p:sp>
      <p:pic>
        <p:nvPicPr>
          <p:cNvPr id="14" name="Picture 13" descr="dschool.png"/>
          <p:cNvPicPr>
            <a:picLocks noChangeAspect="1"/>
          </p:cNvPicPr>
          <p:nvPr userDrawn="1"/>
        </p:nvPicPr>
        <p:blipFill>
          <a:blip r:embed="rId2" cstate="print"/>
          <a:stretch>
            <a:fillRect/>
          </a:stretch>
        </p:blipFill>
        <p:spPr>
          <a:xfrm>
            <a:off x="112545" y="5071764"/>
            <a:ext cx="829994" cy="1055895"/>
          </a:xfrm>
          <a:prstGeom prst="rect">
            <a:avLst/>
          </a:prstGeom>
          <a:ln>
            <a:noFill/>
          </a:ln>
          <a:effectLst>
            <a:outerShdw blurRad="292100" dist="139700" dir="2700000" algn="tl" rotWithShape="0">
              <a:srgbClr val="333333">
                <a:alpha val="65000"/>
              </a:srgbClr>
            </a:outerShdw>
          </a:effectLst>
        </p:spPr>
      </p:pic>
      <p:pic>
        <p:nvPicPr>
          <p:cNvPr id="17" name="Picture 16" descr="iparticipate.png"/>
          <p:cNvPicPr>
            <a:picLocks noChangeAspect="1"/>
          </p:cNvPicPr>
          <p:nvPr userDrawn="1"/>
        </p:nvPicPr>
        <p:blipFill>
          <a:blip r:embed="rId3" cstate="print"/>
          <a:stretch>
            <a:fillRect/>
          </a:stretch>
        </p:blipFill>
        <p:spPr>
          <a:xfrm>
            <a:off x="484151" y="6144071"/>
            <a:ext cx="1372772" cy="686386"/>
          </a:xfrm>
          <a:prstGeom prst="rect">
            <a:avLst/>
          </a:prstGeom>
          <a:effectLst>
            <a:innerShdw blurRad="114300">
              <a:prstClr val="black"/>
            </a:innerShdw>
          </a:effectLst>
        </p:spPr>
      </p:pic>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754ED01-E2A0-4C1E-8E21-014B99041579}" type="slidenum">
              <a:rPr lang="en-US" smtClean="0"/>
              <a:pPr/>
              <a:t>‹#›</a:t>
            </a:fld>
            <a:endParaRPr lang="en-US" dirty="0"/>
          </a:p>
        </p:txBody>
      </p:sp>
      <p:pic>
        <p:nvPicPr>
          <p:cNvPr id="6" name="Picture 5" descr="dschool.png"/>
          <p:cNvPicPr>
            <a:picLocks noChangeAspect="1"/>
          </p:cNvPicPr>
          <p:nvPr userDrawn="1"/>
        </p:nvPicPr>
        <p:blipFill>
          <a:blip r:embed="rId2" cstate="print"/>
          <a:stretch>
            <a:fillRect/>
          </a:stretch>
        </p:blipFill>
        <p:spPr>
          <a:xfrm>
            <a:off x="112545" y="5071764"/>
            <a:ext cx="829994" cy="1055895"/>
          </a:xfrm>
          <a:prstGeom prst="rect">
            <a:avLst/>
          </a:prstGeom>
          <a:ln>
            <a:noFill/>
          </a:ln>
          <a:effectLst>
            <a:outerShdw blurRad="292100" dist="139700" dir="2700000" algn="tl" rotWithShape="0">
              <a:srgbClr val="333333">
                <a:alpha val="65000"/>
              </a:srgbClr>
            </a:outerShdw>
          </a:effectLst>
        </p:spPr>
      </p:pic>
      <p:pic>
        <p:nvPicPr>
          <p:cNvPr id="7" name="Picture 6" descr="iparticipate.png"/>
          <p:cNvPicPr>
            <a:picLocks noChangeAspect="1"/>
          </p:cNvPicPr>
          <p:nvPr userDrawn="1"/>
        </p:nvPicPr>
        <p:blipFill>
          <a:blip r:embed="rId3" cstate="print"/>
          <a:stretch>
            <a:fillRect/>
          </a:stretch>
        </p:blipFill>
        <p:spPr>
          <a:xfrm>
            <a:off x="484151" y="6144071"/>
            <a:ext cx="1372772" cy="686386"/>
          </a:xfrm>
          <a:prstGeom prst="rect">
            <a:avLst/>
          </a:prstGeom>
          <a:effectLst>
            <a:innerShdw blurRad="114300">
              <a:prstClr val="black"/>
            </a:innerShdw>
          </a:effectLst>
        </p:spPr>
      </p:pic>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7" name="Right Triangle 16"/>
          <p:cNvSpPr/>
          <p:nvPr/>
        </p:nvSpPr>
        <p:spPr>
          <a:xfrm>
            <a:off x="0" y="2647950"/>
            <a:ext cx="3571875"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Right Triangle 17"/>
          <p:cNvSpPr/>
          <p:nvPr/>
        </p:nvSpPr>
        <p:spPr>
          <a:xfrm rot="5400000">
            <a:off x="433389" y="-433387"/>
            <a:ext cx="6858000" cy="7724778"/>
          </a:xfrm>
          <a:prstGeom prst="rtTriangle">
            <a:avLst/>
          </a:pr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dirty="0">
              <a:solidFill>
                <a:schemeClr val="lt1"/>
              </a:solidFill>
              <a:latin typeface="+mn-lt"/>
              <a:ea typeface="+mn-ea"/>
              <a:cs typeface="+mn-cs"/>
            </a:endParaRPr>
          </a:p>
        </p:txBody>
      </p:sp>
      <p:sp>
        <p:nvSpPr>
          <p:cNvPr id="2" name="Title 1"/>
          <p:cNvSpPr>
            <a:spLocks noGrp="1"/>
          </p:cNvSpPr>
          <p:nvPr>
            <p:ph type="title"/>
          </p:nvPr>
        </p:nvSpPr>
        <p:spPr>
          <a:xfrm rot="19140000">
            <a:off x="784930" y="1576103"/>
            <a:ext cx="5212080" cy="1089427"/>
          </a:xfrm>
        </p:spPr>
        <p:txBody>
          <a:bodyPr bIns="0" anchor="b"/>
          <a:lstStyle>
            <a:lvl1pPr algn="l">
              <a:defRPr kumimoji="0" lang="en-US" sz="2800" b="0" i="0" u="none" strike="noStrike" kern="1200" cap="all" spc="0" normalizeH="0" baseline="0" noProof="0" dirty="0" smtClean="0">
                <a:ln>
                  <a:noFill/>
                </a:ln>
                <a:solidFill>
                  <a:srgbClr val="FFFFFF"/>
                </a:solidFill>
                <a:effectLst/>
                <a:uLnTx/>
                <a:uFillTx/>
                <a:latin typeface="+mj-lt"/>
                <a:ea typeface="+mj-ea"/>
                <a:cs typeface="+mj-cs"/>
              </a:defRPr>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lang="en-US" smtClean="0"/>
              <a:t>Click to edit Master title style</a:t>
            </a:r>
            <a:endParaRPr lang="en-US" dirty="0"/>
          </a:p>
        </p:txBody>
      </p:sp>
      <p:sp>
        <p:nvSpPr>
          <p:cNvPr id="3" name="Content Placeholder 2"/>
          <p:cNvSpPr>
            <a:spLocks noGrp="1"/>
          </p:cNvSpPr>
          <p:nvPr>
            <p:ph idx="1"/>
          </p:nvPr>
        </p:nvSpPr>
        <p:spPr>
          <a:xfrm>
            <a:off x="4749552" y="2618912"/>
            <a:ext cx="3807779" cy="3324687"/>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rot="19140000">
            <a:off x="1297954" y="2253385"/>
            <a:ext cx="5794760" cy="623314"/>
          </a:xfrm>
        </p:spPr>
        <p:txBody>
          <a:bodyPr>
            <a:normAutofit/>
          </a:bodyPr>
          <a:lstStyle>
            <a:lvl1pPr marL="0" indent="0">
              <a:buNone/>
              <a:defRPr lang="en-US" sz="1400" b="1" kern="1200" dirty="0" smtClean="0">
                <a:solidFill>
                  <a:srgbClr val="FFFFFF"/>
                </a:solidFill>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marR="0" lvl="0" indent="0" algn="l" defTabSz="914400" rtl="0" eaLnBrk="1" fontAlgn="auto" latinLnBrk="0" hangingPunct="1">
              <a:lnSpc>
                <a:spcPct val="100000"/>
              </a:lnSpc>
              <a:spcBef>
                <a:spcPts val="300"/>
              </a:spcBef>
              <a:spcAft>
                <a:spcPts val="0"/>
              </a:spcAft>
              <a:buClr>
                <a:schemeClr val="accent1"/>
              </a:buClr>
              <a:buSzPct val="100000"/>
              <a:buFont typeface="Arial" pitchFamily="34" charset="0"/>
              <a:buNone/>
              <a:tabLst/>
              <a:defRPr/>
            </a:pPr>
            <a:r>
              <a:rPr lang="en-US" smtClean="0"/>
              <a:t>Click to edit Master text styles</a:t>
            </a:r>
          </a:p>
        </p:txBody>
      </p:sp>
      <p:sp>
        <p:nvSpPr>
          <p:cNvPr id="6" name="Footer Placeholder 5"/>
          <p:cNvSpPr>
            <a:spLocks noGrp="1"/>
          </p:cNvSpPr>
          <p:nvPr>
            <p:ph type="ftr" sz="quarter" idx="11"/>
          </p:nvPr>
        </p:nvSpPr>
        <p:spPr/>
        <p:txBody>
          <a:bodyPr/>
          <a:lstStyle>
            <a:lvl1pPr>
              <a:defRPr>
                <a:solidFill>
                  <a:schemeClr val="tx2"/>
                </a:solidFill>
              </a:defRPr>
            </a:lvl1pPr>
          </a:lstStyle>
          <a:p>
            <a:endParaRPr lang="en-US" dirty="0"/>
          </a:p>
        </p:txBody>
      </p:sp>
      <p:sp>
        <p:nvSpPr>
          <p:cNvPr id="7" name="Slide Number Placeholder 6"/>
          <p:cNvSpPr>
            <a:spLocks noGrp="1"/>
          </p:cNvSpPr>
          <p:nvPr>
            <p:ph type="sldNum" sz="quarter" idx="12"/>
          </p:nvPr>
        </p:nvSpPr>
        <p:spPr>
          <a:ln>
            <a:solidFill>
              <a:schemeClr val="tx2"/>
            </a:solidFill>
          </a:ln>
        </p:spPr>
        <p:txBody>
          <a:bodyPr/>
          <a:lstStyle>
            <a:lvl1pPr>
              <a:defRPr>
                <a:solidFill>
                  <a:schemeClr val="tx2"/>
                </a:solidFill>
              </a:defRPr>
            </a:lvl1pPr>
          </a:lstStyle>
          <a:p>
            <a:fld id="{2754ED01-E2A0-4C1E-8E21-014B99041579}" type="slidenum">
              <a:rPr lang="en-US" smtClean="0"/>
              <a:pPr/>
              <a:t>‹#›</a:t>
            </a:fld>
            <a:endParaRPr lang="en-US" dirty="0"/>
          </a:p>
        </p:txBody>
      </p:sp>
      <p:pic>
        <p:nvPicPr>
          <p:cNvPr id="10" name="Picture 9" descr="dschool.png"/>
          <p:cNvPicPr>
            <a:picLocks noChangeAspect="1"/>
          </p:cNvPicPr>
          <p:nvPr userDrawn="1"/>
        </p:nvPicPr>
        <p:blipFill>
          <a:blip r:embed="rId2" cstate="print"/>
          <a:stretch>
            <a:fillRect/>
          </a:stretch>
        </p:blipFill>
        <p:spPr>
          <a:xfrm>
            <a:off x="0" y="3852278"/>
            <a:ext cx="1501067" cy="1909614"/>
          </a:xfrm>
          <a:prstGeom prst="rect">
            <a:avLst/>
          </a:prstGeom>
          <a:ln>
            <a:noFill/>
          </a:ln>
          <a:effectLst>
            <a:outerShdw blurRad="292100" dist="139700" dir="2700000" algn="tl" rotWithShape="0">
              <a:srgbClr val="333333">
                <a:alpha val="65000"/>
              </a:srgbClr>
            </a:outerShdw>
          </a:effectLst>
        </p:spPr>
      </p:pic>
      <p:pic>
        <p:nvPicPr>
          <p:cNvPr id="11" name="Picture 10" descr="iparticipate.png"/>
          <p:cNvPicPr>
            <a:picLocks noChangeAspect="1"/>
          </p:cNvPicPr>
          <p:nvPr userDrawn="1"/>
        </p:nvPicPr>
        <p:blipFill>
          <a:blip r:embed="rId3" cstate="print"/>
          <a:stretch>
            <a:fillRect/>
          </a:stretch>
        </p:blipFill>
        <p:spPr>
          <a:xfrm>
            <a:off x="1032803" y="5682761"/>
            <a:ext cx="1676400" cy="838200"/>
          </a:xfrm>
          <a:prstGeom prst="rect">
            <a:avLst/>
          </a:prstGeom>
          <a:effectLst>
            <a:innerShdw blurRad="114300">
              <a:prstClr val="black"/>
            </a:innerShdw>
          </a:effectLst>
        </p:spPr>
      </p:pic>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1" name="Picture Placeholder 10"/>
          <p:cNvSpPr>
            <a:spLocks noGrp="1"/>
          </p:cNvSpPr>
          <p:nvPr>
            <p:ph type="pic" sz="quarter" idx="14"/>
          </p:nvPr>
        </p:nvSpPr>
        <p:spPr>
          <a:xfrm>
            <a:off x="2028825" y="0"/>
            <a:ext cx="7115175" cy="6858000"/>
          </a:xfrm>
          <a:custGeom>
            <a:avLst/>
            <a:gdLst>
              <a:gd name="connsiteX0" fmla="*/ 0 w 7104888"/>
              <a:gd name="connsiteY0" fmla="*/ 0 h 6858000"/>
              <a:gd name="connsiteX1" fmla="*/ 7104888 w 7104888"/>
              <a:gd name="connsiteY1" fmla="*/ 0 h 6858000"/>
              <a:gd name="connsiteX2" fmla="*/ 7104888 w 7104888"/>
              <a:gd name="connsiteY2" fmla="*/ 6858000 h 6858000"/>
              <a:gd name="connsiteX3" fmla="*/ 0 w 7104888"/>
              <a:gd name="connsiteY3" fmla="*/ 6858000 h 6858000"/>
              <a:gd name="connsiteX4" fmla="*/ 0 w 7104888"/>
              <a:gd name="connsiteY4" fmla="*/ 0 h 6858000"/>
              <a:gd name="connsiteX0" fmla="*/ 0 w 7104888"/>
              <a:gd name="connsiteY0" fmla="*/ 0 h 6858000"/>
              <a:gd name="connsiteX1" fmla="*/ 5695188 w 7104888"/>
              <a:gd name="connsiteY1" fmla="*/ 0 h 6858000"/>
              <a:gd name="connsiteX2" fmla="*/ 7104888 w 7104888"/>
              <a:gd name="connsiteY2" fmla="*/ 0 h 6858000"/>
              <a:gd name="connsiteX3" fmla="*/ 7104888 w 7104888"/>
              <a:gd name="connsiteY3" fmla="*/ 6858000 h 6858000"/>
              <a:gd name="connsiteX4" fmla="*/ 0 w 7104888"/>
              <a:gd name="connsiteY4" fmla="*/ 6858000 h 6858000"/>
              <a:gd name="connsiteX5" fmla="*/ 0 w 7104888"/>
              <a:gd name="connsiteY5"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0287 w 7115175"/>
              <a:gd name="connsiteY4" fmla="*/ 6858000 h 6858000"/>
              <a:gd name="connsiteX5" fmla="*/ 0 w 7115175"/>
              <a:gd name="connsiteY5" fmla="*/ 5048250 h 6858000"/>
              <a:gd name="connsiteX6" fmla="*/ 10287 w 7115175"/>
              <a:gd name="connsiteY6"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10287 w 7115175"/>
              <a:gd name="connsiteY5" fmla="*/ 6858000 h 6858000"/>
              <a:gd name="connsiteX6" fmla="*/ 0 w 7115175"/>
              <a:gd name="connsiteY6" fmla="*/ 5048250 h 6858000"/>
              <a:gd name="connsiteX7" fmla="*/ 10287 w 7115175"/>
              <a:gd name="connsiteY7"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0 w 7115175"/>
              <a:gd name="connsiteY5" fmla="*/ 5048250 h 6858000"/>
              <a:gd name="connsiteX6" fmla="*/ 10287 w 7115175"/>
              <a:gd name="connsiteY6" fmla="*/ 0 h 6858000"/>
              <a:gd name="connsiteX0" fmla="*/ 0 w 7115175"/>
              <a:gd name="connsiteY0" fmla="*/ 504825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0 w 7115175"/>
              <a:gd name="connsiteY5" fmla="*/ 504825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115175" h="6858000">
                <a:moveTo>
                  <a:pt x="0" y="5048250"/>
                </a:moveTo>
                <a:lnTo>
                  <a:pt x="5705475" y="0"/>
                </a:lnTo>
                <a:lnTo>
                  <a:pt x="7115175" y="0"/>
                </a:lnTo>
                <a:lnTo>
                  <a:pt x="7115175" y="6858000"/>
                </a:lnTo>
                <a:lnTo>
                  <a:pt x="1533526" y="6848475"/>
                </a:lnTo>
                <a:lnTo>
                  <a:pt x="0" y="5048250"/>
                </a:lnTo>
                <a:close/>
              </a:path>
            </a:pathLst>
          </a:custGeom>
          <a:solidFill>
            <a:schemeClr val="accent3">
              <a:alpha val="80000"/>
            </a:schemeClr>
          </a:solidFill>
        </p:spPr>
        <p:txBody>
          <a:bodyPr rIns="182880" anchor="ctr"/>
          <a:lstStyle>
            <a:lvl1pPr algn="r">
              <a:defRPr/>
            </a:lvl1pPr>
          </a:lstStyle>
          <a:p>
            <a:r>
              <a:rPr lang="en-US" smtClean="0"/>
              <a:t>Click icon to add picture</a:t>
            </a:r>
            <a:endParaRPr lang="en-US" dirty="0"/>
          </a:p>
        </p:txBody>
      </p:sp>
      <p:sp>
        <p:nvSpPr>
          <p:cNvPr id="9" name="Right Triangle 8"/>
          <p:cNvSpPr/>
          <p:nvPr/>
        </p:nvSpPr>
        <p:spPr>
          <a:xfrm>
            <a:off x="0" y="2647950"/>
            <a:ext cx="3571875"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Freeform 9"/>
          <p:cNvSpPr/>
          <p:nvPr/>
        </p:nvSpPr>
        <p:spPr>
          <a:xfrm>
            <a:off x="0" y="5048250"/>
            <a:ext cx="3571875" cy="1809750"/>
          </a:xfrm>
          <a:custGeom>
            <a:avLst/>
            <a:gdLst>
              <a:gd name="connsiteX0" fmla="*/ 0 w 3571875"/>
              <a:gd name="connsiteY0" fmla="*/ 4210050 h 4210050"/>
              <a:gd name="connsiteX1" fmla="*/ 0 w 3571875"/>
              <a:gd name="connsiteY1" fmla="*/ 0 h 4210050"/>
              <a:gd name="connsiteX2" fmla="*/ 3571875 w 3571875"/>
              <a:gd name="connsiteY2" fmla="*/ 4210050 h 4210050"/>
              <a:gd name="connsiteX3" fmla="*/ 0 w 3571875"/>
              <a:gd name="connsiteY3" fmla="*/ 4210050 h 4210050"/>
              <a:gd name="connsiteX0" fmla="*/ 0 w 3571875"/>
              <a:gd name="connsiteY0" fmla="*/ 1809750 h 1809750"/>
              <a:gd name="connsiteX1" fmla="*/ 1895475 w 3571875"/>
              <a:gd name="connsiteY1" fmla="*/ 0 h 1809750"/>
              <a:gd name="connsiteX2" fmla="*/ 3571875 w 3571875"/>
              <a:gd name="connsiteY2" fmla="*/ 1809750 h 1809750"/>
              <a:gd name="connsiteX3" fmla="*/ 0 w 3571875"/>
              <a:gd name="connsiteY3" fmla="*/ 1809750 h 1809750"/>
              <a:gd name="connsiteX0" fmla="*/ 0 w 3571875"/>
              <a:gd name="connsiteY0" fmla="*/ 1809750 h 1809750"/>
              <a:gd name="connsiteX1" fmla="*/ 2038350 w 3571875"/>
              <a:gd name="connsiteY1" fmla="*/ 0 h 1809750"/>
              <a:gd name="connsiteX2" fmla="*/ 3571875 w 3571875"/>
              <a:gd name="connsiteY2" fmla="*/ 1809750 h 1809750"/>
              <a:gd name="connsiteX3" fmla="*/ 0 w 3571875"/>
              <a:gd name="connsiteY3" fmla="*/ 1809750 h 1809750"/>
            </a:gdLst>
            <a:ahLst/>
            <a:cxnLst>
              <a:cxn ang="0">
                <a:pos x="connsiteX0" y="connsiteY0"/>
              </a:cxn>
              <a:cxn ang="0">
                <a:pos x="connsiteX1" y="connsiteY1"/>
              </a:cxn>
              <a:cxn ang="0">
                <a:pos x="connsiteX2" y="connsiteY2"/>
              </a:cxn>
              <a:cxn ang="0">
                <a:pos x="connsiteX3" y="connsiteY3"/>
              </a:cxn>
            </a:cxnLst>
            <a:rect l="l" t="t" r="r" b="b"/>
            <a:pathLst>
              <a:path w="3571875" h="1809750">
                <a:moveTo>
                  <a:pt x="0" y="1809750"/>
                </a:moveTo>
                <a:lnTo>
                  <a:pt x="2038350" y="0"/>
                </a:lnTo>
                <a:lnTo>
                  <a:pt x="3571875" y="1809750"/>
                </a:lnTo>
                <a:lnTo>
                  <a:pt x="0" y="1809750"/>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rot="19140000">
            <a:off x="671197" y="1717501"/>
            <a:ext cx="5486400" cy="867444"/>
          </a:xfrm>
        </p:spPr>
        <p:txBody>
          <a:bodyPr anchor="b"/>
          <a:lstStyle>
            <a:lvl1pPr algn="l">
              <a:defRPr sz="2800" b="0">
                <a:latin typeface="+mj-lt"/>
              </a:defRPr>
            </a:lvl1pPr>
          </a:lstStyle>
          <a:p>
            <a:r>
              <a:rPr lang="en-US" smtClean="0"/>
              <a:t>Click to edit Master title style</a:t>
            </a:r>
            <a:endParaRPr lang="en-US" dirty="0"/>
          </a:p>
        </p:txBody>
      </p:sp>
      <p:sp>
        <p:nvSpPr>
          <p:cNvPr id="4" name="Text Placeholder 3"/>
          <p:cNvSpPr>
            <a:spLocks noGrp="1"/>
          </p:cNvSpPr>
          <p:nvPr>
            <p:ph type="body" sz="half" idx="2"/>
          </p:nvPr>
        </p:nvSpPr>
        <p:spPr>
          <a:xfrm rot="19140000">
            <a:off x="1143479" y="2180529"/>
            <a:ext cx="6096545" cy="740664"/>
          </a:xfrm>
        </p:spPr>
        <p:txBody>
          <a:bodyPr/>
          <a:lstStyle>
            <a:lvl1pPr marL="0" indent="0">
              <a:buNone/>
              <a:defRPr sz="14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754ED01-E2A0-4C1E-8E21-014B99041579}" type="slidenum">
              <a:rPr lang="en-US" smtClean="0"/>
              <a:pPr/>
              <a:t>‹#›</a:t>
            </a:fld>
            <a:endParaRPr lang="en-US" dirty="0"/>
          </a:p>
        </p:txBody>
      </p:sp>
      <p:pic>
        <p:nvPicPr>
          <p:cNvPr id="12" name="Picture 11" descr="dschool.png"/>
          <p:cNvPicPr>
            <a:picLocks noChangeAspect="1"/>
          </p:cNvPicPr>
          <p:nvPr userDrawn="1"/>
        </p:nvPicPr>
        <p:blipFill>
          <a:blip r:embed="rId2" cstate="print"/>
          <a:stretch>
            <a:fillRect/>
          </a:stretch>
        </p:blipFill>
        <p:spPr>
          <a:xfrm>
            <a:off x="0" y="3852278"/>
            <a:ext cx="1501067" cy="1909614"/>
          </a:xfrm>
          <a:prstGeom prst="rect">
            <a:avLst/>
          </a:prstGeom>
          <a:ln>
            <a:noFill/>
          </a:ln>
          <a:effectLst>
            <a:outerShdw blurRad="292100" dist="139700" dir="2700000" algn="tl" rotWithShape="0">
              <a:srgbClr val="333333">
                <a:alpha val="65000"/>
              </a:srgbClr>
            </a:outerShdw>
          </a:effectLst>
        </p:spPr>
      </p:pic>
      <p:pic>
        <p:nvPicPr>
          <p:cNvPr id="13" name="Picture 12" descr="iparticipate.png"/>
          <p:cNvPicPr>
            <a:picLocks noChangeAspect="1"/>
          </p:cNvPicPr>
          <p:nvPr userDrawn="1"/>
        </p:nvPicPr>
        <p:blipFill>
          <a:blip r:embed="rId3" cstate="print"/>
          <a:stretch>
            <a:fillRect/>
          </a:stretch>
        </p:blipFill>
        <p:spPr>
          <a:xfrm>
            <a:off x="1032803" y="5682761"/>
            <a:ext cx="1676400" cy="838200"/>
          </a:xfrm>
          <a:prstGeom prst="rect">
            <a:avLst/>
          </a:prstGeom>
          <a:effectLst>
            <a:innerShdw blurRad="114300">
              <a:prstClr val="black"/>
            </a:innerShdw>
          </a:effectLst>
        </p:spPr>
      </p:pic>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754ED01-E2A0-4C1E-8E21-014B99041579}" type="slidenum">
              <a:rPr lang="en-US" smtClean="0"/>
              <a:pPr/>
              <a:t>‹#›</a:t>
            </a:fld>
            <a:endParaRPr lang="en-US" dirty="0"/>
          </a:p>
        </p:txBody>
      </p:sp>
      <p:pic>
        <p:nvPicPr>
          <p:cNvPr id="7" name="Picture 6" descr="dschool.png"/>
          <p:cNvPicPr>
            <a:picLocks noChangeAspect="1"/>
          </p:cNvPicPr>
          <p:nvPr userDrawn="1"/>
        </p:nvPicPr>
        <p:blipFill>
          <a:blip r:embed="rId2" cstate="print"/>
          <a:stretch>
            <a:fillRect/>
          </a:stretch>
        </p:blipFill>
        <p:spPr>
          <a:xfrm>
            <a:off x="112545" y="5071764"/>
            <a:ext cx="829994" cy="1055895"/>
          </a:xfrm>
          <a:prstGeom prst="rect">
            <a:avLst/>
          </a:prstGeom>
          <a:ln>
            <a:noFill/>
          </a:ln>
          <a:effectLst>
            <a:outerShdw blurRad="292100" dist="139700" dir="2700000" algn="tl" rotWithShape="0">
              <a:srgbClr val="333333">
                <a:alpha val="65000"/>
              </a:srgbClr>
            </a:outerShdw>
          </a:effectLst>
        </p:spPr>
      </p:pic>
      <p:pic>
        <p:nvPicPr>
          <p:cNvPr id="8" name="Picture 7" descr="iparticipate.png"/>
          <p:cNvPicPr>
            <a:picLocks noChangeAspect="1"/>
          </p:cNvPicPr>
          <p:nvPr userDrawn="1"/>
        </p:nvPicPr>
        <p:blipFill>
          <a:blip r:embed="rId3" cstate="print"/>
          <a:stretch>
            <a:fillRect/>
          </a:stretch>
        </p:blipFill>
        <p:spPr>
          <a:xfrm>
            <a:off x="484151" y="6144071"/>
            <a:ext cx="1372772" cy="686386"/>
          </a:xfrm>
          <a:prstGeom prst="rect">
            <a:avLst/>
          </a:prstGeom>
          <a:effectLst>
            <a:innerShdw blurRad="114300">
              <a:prstClr val="black"/>
            </a:innerShdw>
          </a:effectLst>
        </p:spPr>
      </p:pic>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2057400" cy="4678362"/>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274639"/>
            <a:ext cx="6019800" cy="467836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754ED01-E2A0-4C1E-8E21-014B99041579}" type="slidenum">
              <a:rPr lang="en-US" smtClean="0"/>
              <a:pPr/>
              <a:t>‹#›</a:t>
            </a:fld>
            <a:endParaRPr lang="en-US" dirty="0"/>
          </a:p>
        </p:txBody>
      </p:sp>
      <p:pic>
        <p:nvPicPr>
          <p:cNvPr id="7" name="Picture 6" descr="dschool.png"/>
          <p:cNvPicPr>
            <a:picLocks noChangeAspect="1"/>
          </p:cNvPicPr>
          <p:nvPr userDrawn="1"/>
        </p:nvPicPr>
        <p:blipFill>
          <a:blip r:embed="rId2" cstate="print"/>
          <a:stretch>
            <a:fillRect/>
          </a:stretch>
        </p:blipFill>
        <p:spPr>
          <a:xfrm>
            <a:off x="112545" y="5071764"/>
            <a:ext cx="829994" cy="1055895"/>
          </a:xfrm>
          <a:prstGeom prst="rect">
            <a:avLst/>
          </a:prstGeom>
          <a:ln>
            <a:noFill/>
          </a:ln>
          <a:effectLst>
            <a:outerShdw blurRad="292100" dist="139700" dir="2700000" algn="tl" rotWithShape="0">
              <a:srgbClr val="333333">
                <a:alpha val="65000"/>
              </a:srgbClr>
            </a:outerShdw>
          </a:effectLst>
        </p:spPr>
      </p:pic>
      <p:pic>
        <p:nvPicPr>
          <p:cNvPr id="8" name="Picture 7" descr="iparticipate.png"/>
          <p:cNvPicPr>
            <a:picLocks noChangeAspect="1"/>
          </p:cNvPicPr>
          <p:nvPr userDrawn="1"/>
        </p:nvPicPr>
        <p:blipFill>
          <a:blip r:embed="rId3" cstate="print"/>
          <a:stretch>
            <a:fillRect/>
          </a:stretch>
        </p:blipFill>
        <p:spPr>
          <a:xfrm>
            <a:off x="484151" y="6144071"/>
            <a:ext cx="1372772" cy="686386"/>
          </a:xfrm>
          <a:prstGeom prst="rect">
            <a:avLst/>
          </a:prstGeom>
          <a:effectLst>
            <a:innerShdw blurRad="114300">
              <a:prstClr val="black"/>
            </a:innerShdw>
          </a:effectLst>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234519" y="5172501"/>
            <a:ext cx="5909481" cy="846162"/>
          </a:xfrm>
          <a:solidFill>
            <a:schemeClr val="bg1"/>
          </a:solidFill>
          <a:effectLst>
            <a:outerShdw blurRad="203200" dist="101600" dir="5400000" algn="t" rotWithShape="0">
              <a:schemeClr val="accent3">
                <a:lumMod val="50000"/>
                <a:alpha val="40000"/>
              </a:schemeClr>
            </a:outerShdw>
          </a:effectLst>
        </p:spPr>
        <p:txBody>
          <a:bodyPr/>
          <a:lstStyle>
            <a:lvl1pPr algn="r">
              <a:defRPr kumimoji="0" lang="en-US" sz="2800" b="1" i="0" u="none" strike="noStrike" kern="1200" cap="all" spc="0" normalizeH="0" baseline="0" noProof="0" dirty="0">
                <a:ln>
                  <a:noFill/>
                </a:ln>
                <a:solidFill>
                  <a:schemeClr val="accent3">
                    <a:lumMod val="50000"/>
                  </a:schemeClr>
                </a:solidFill>
                <a:effectLst/>
                <a:uLnTx/>
                <a:uFillTx/>
                <a:latin typeface="+mj-lt"/>
                <a:ea typeface="+mj-ea"/>
                <a:cs typeface="+mj-cs"/>
              </a:defRPr>
            </a:lvl1pPr>
          </a:lstStyle>
          <a:p>
            <a:r>
              <a:rPr lang="en-US" smtClean="0"/>
              <a:t>Click to edit Master title style</a:t>
            </a:r>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754ED01-E2A0-4C1E-8E21-014B99041579}" type="slidenum">
              <a:rPr lang="en-US" smtClean="0"/>
              <a:pPr/>
              <a:t>‹#›</a:t>
            </a:fld>
            <a:endParaRPr lang="en-US" dirty="0"/>
          </a:p>
        </p:txBody>
      </p:sp>
      <p:pic>
        <p:nvPicPr>
          <p:cNvPr id="7" name="Picture 6" descr="dschool.png"/>
          <p:cNvPicPr>
            <a:picLocks noChangeAspect="1"/>
          </p:cNvPicPr>
          <p:nvPr userDrawn="1"/>
        </p:nvPicPr>
        <p:blipFill>
          <a:blip r:embed="rId2" cstate="print"/>
          <a:stretch>
            <a:fillRect/>
          </a:stretch>
        </p:blipFill>
        <p:spPr>
          <a:xfrm>
            <a:off x="112545" y="5071764"/>
            <a:ext cx="829994" cy="1055895"/>
          </a:xfrm>
          <a:prstGeom prst="rect">
            <a:avLst/>
          </a:prstGeom>
          <a:ln>
            <a:noFill/>
          </a:ln>
          <a:effectLst>
            <a:outerShdw blurRad="292100" dist="139700" dir="2700000" algn="tl" rotWithShape="0">
              <a:srgbClr val="333333">
                <a:alpha val="65000"/>
              </a:srgbClr>
            </a:outerShdw>
          </a:effectLst>
        </p:spPr>
      </p:pic>
      <p:pic>
        <p:nvPicPr>
          <p:cNvPr id="9" name="Picture 8" descr="iparticipate.png"/>
          <p:cNvPicPr>
            <a:picLocks noChangeAspect="1"/>
          </p:cNvPicPr>
          <p:nvPr userDrawn="1"/>
        </p:nvPicPr>
        <p:blipFill>
          <a:blip r:embed="rId3" cstate="print"/>
          <a:stretch>
            <a:fillRect/>
          </a:stretch>
        </p:blipFill>
        <p:spPr>
          <a:xfrm>
            <a:off x="484151" y="6144071"/>
            <a:ext cx="1372772" cy="686386"/>
          </a:xfrm>
          <a:prstGeom prst="rect">
            <a:avLst/>
          </a:prstGeom>
          <a:effectLst>
            <a:innerShdw blurRad="114300">
              <a:prstClr val="black"/>
            </a:innerShdw>
          </a:effectLst>
        </p:spPr>
      </p:pic>
      <p:sp>
        <p:nvSpPr>
          <p:cNvPr id="8" name="Rectangle 7"/>
          <p:cNvSpPr/>
          <p:nvPr userDrawn="1"/>
        </p:nvSpPr>
        <p:spPr>
          <a:xfrm>
            <a:off x="471488" y="485775"/>
            <a:ext cx="8208487" cy="4238986"/>
          </a:xfrm>
          <a:prstGeom prst="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endParaRPr lang="el-GR" dirty="0"/>
          </a:p>
        </p:txBody>
      </p:sp>
      <p:sp>
        <p:nvSpPr>
          <p:cNvPr id="11" name="Content Placeholder 3"/>
          <p:cNvSpPr>
            <a:spLocks noGrp="1"/>
          </p:cNvSpPr>
          <p:nvPr>
            <p:ph sz="half" idx="2"/>
          </p:nvPr>
        </p:nvSpPr>
        <p:spPr>
          <a:xfrm>
            <a:off x="557213" y="557213"/>
            <a:ext cx="8027229" cy="4129087"/>
          </a:xfrm>
        </p:spPr>
        <p:txBody>
          <a:bodyPr/>
          <a:lstStyle>
            <a:lvl1pPr>
              <a:defRPr sz="2400" b="0"/>
            </a:lvl1pPr>
            <a:lvl2pPr>
              <a:defRPr sz="2000" b="0"/>
            </a:lvl2pPr>
            <a:lvl3pPr>
              <a:defRPr sz="1800" b="0"/>
            </a:lvl3pPr>
            <a:lvl4pPr>
              <a:defRPr sz="1600" b="0"/>
            </a:lvl4pPr>
            <a:lvl5pPr>
              <a:defRPr sz="1600" b="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and Content_2">
    <p:spTree>
      <p:nvGrpSpPr>
        <p:cNvPr id="1" name=""/>
        <p:cNvGrpSpPr/>
        <p:nvPr/>
      </p:nvGrpSpPr>
      <p:grpSpPr>
        <a:xfrm>
          <a:off x="0" y="0"/>
          <a:ext cx="0" cy="0"/>
          <a:chOff x="0" y="0"/>
          <a:chExt cx="0" cy="0"/>
        </a:xfrm>
      </p:grpSpPr>
      <p:sp>
        <p:nvSpPr>
          <p:cNvPr id="2" name="Title 1"/>
          <p:cNvSpPr>
            <a:spLocks noGrp="1"/>
          </p:cNvSpPr>
          <p:nvPr>
            <p:ph type="title"/>
          </p:nvPr>
        </p:nvSpPr>
        <p:spPr>
          <a:xfrm>
            <a:off x="3234519" y="5172501"/>
            <a:ext cx="5909481" cy="846162"/>
          </a:xfrm>
          <a:solidFill>
            <a:schemeClr val="bg1"/>
          </a:solidFill>
          <a:effectLst>
            <a:outerShdw blurRad="203200" dist="101600" dir="5400000" algn="t" rotWithShape="0">
              <a:schemeClr val="accent3">
                <a:lumMod val="50000"/>
                <a:alpha val="40000"/>
              </a:schemeClr>
            </a:outerShdw>
          </a:effectLst>
        </p:spPr>
        <p:txBody>
          <a:bodyPr/>
          <a:lstStyle>
            <a:lvl1pPr algn="r">
              <a:defRPr kumimoji="0" lang="en-US" sz="2800" b="1" i="0" u="none" strike="noStrike" kern="1200" cap="all" spc="0" normalizeH="0" baseline="0" noProof="0" dirty="0">
                <a:ln>
                  <a:noFill/>
                </a:ln>
                <a:solidFill>
                  <a:schemeClr val="accent3">
                    <a:lumMod val="50000"/>
                  </a:schemeClr>
                </a:solidFill>
                <a:effectLst/>
                <a:uLnTx/>
                <a:uFillTx/>
                <a:latin typeface="+mj-lt"/>
                <a:ea typeface="+mj-ea"/>
                <a:cs typeface="+mj-cs"/>
              </a:defRPr>
            </a:lvl1pPr>
          </a:lstStyle>
          <a:p>
            <a:r>
              <a:rPr lang="en-US" smtClean="0"/>
              <a:t>Click to edit Master title style</a:t>
            </a:r>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754ED01-E2A0-4C1E-8E21-014B99041579}" type="slidenum">
              <a:rPr lang="en-US" smtClean="0"/>
              <a:pPr/>
              <a:t>‹#›</a:t>
            </a:fld>
            <a:endParaRPr lang="en-US" dirty="0"/>
          </a:p>
        </p:txBody>
      </p:sp>
      <p:pic>
        <p:nvPicPr>
          <p:cNvPr id="7" name="Picture 6" descr="dschool.png"/>
          <p:cNvPicPr>
            <a:picLocks noChangeAspect="1"/>
          </p:cNvPicPr>
          <p:nvPr userDrawn="1"/>
        </p:nvPicPr>
        <p:blipFill>
          <a:blip r:embed="rId2" cstate="print"/>
          <a:stretch>
            <a:fillRect/>
          </a:stretch>
        </p:blipFill>
        <p:spPr>
          <a:xfrm>
            <a:off x="112545" y="5071764"/>
            <a:ext cx="829994" cy="1055895"/>
          </a:xfrm>
          <a:prstGeom prst="rect">
            <a:avLst/>
          </a:prstGeom>
          <a:ln>
            <a:noFill/>
          </a:ln>
          <a:effectLst>
            <a:outerShdw blurRad="292100" dist="139700" dir="2700000" algn="tl" rotWithShape="0">
              <a:srgbClr val="333333">
                <a:alpha val="65000"/>
              </a:srgbClr>
            </a:outerShdw>
          </a:effectLst>
        </p:spPr>
      </p:pic>
      <p:pic>
        <p:nvPicPr>
          <p:cNvPr id="9" name="Picture 8" descr="iparticipate.png"/>
          <p:cNvPicPr>
            <a:picLocks noChangeAspect="1"/>
          </p:cNvPicPr>
          <p:nvPr userDrawn="1"/>
        </p:nvPicPr>
        <p:blipFill>
          <a:blip r:embed="rId3" cstate="print"/>
          <a:stretch>
            <a:fillRect/>
          </a:stretch>
        </p:blipFill>
        <p:spPr>
          <a:xfrm>
            <a:off x="484151" y="6144071"/>
            <a:ext cx="1372772" cy="686386"/>
          </a:xfrm>
          <a:prstGeom prst="rect">
            <a:avLst/>
          </a:prstGeom>
          <a:effectLst>
            <a:innerShdw blurRad="114300">
              <a:prstClr val="black"/>
            </a:innerShdw>
          </a:effectLst>
        </p:spPr>
      </p:pic>
      <p:sp>
        <p:nvSpPr>
          <p:cNvPr id="8" name="Rectangle 7"/>
          <p:cNvSpPr/>
          <p:nvPr userDrawn="1"/>
        </p:nvSpPr>
        <p:spPr>
          <a:xfrm>
            <a:off x="471488" y="485775"/>
            <a:ext cx="8208487" cy="4238986"/>
          </a:xfrm>
          <a:prstGeom prst="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endParaRPr lang="el-GR" dirty="0"/>
          </a:p>
        </p:txBody>
      </p:sp>
      <p:sp>
        <p:nvSpPr>
          <p:cNvPr id="11" name="Content Placeholder 3"/>
          <p:cNvSpPr>
            <a:spLocks noGrp="1"/>
          </p:cNvSpPr>
          <p:nvPr>
            <p:ph sz="half" idx="2"/>
          </p:nvPr>
        </p:nvSpPr>
        <p:spPr>
          <a:xfrm>
            <a:off x="557213" y="557213"/>
            <a:ext cx="8027229" cy="4129087"/>
          </a:xfrm>
        </p:spPr>
        <p:txBody>
          <a:bodyPr/>
          <a:lstStyle>
            <a:lvl1pPr>
              <a:defRPr sz="2400" b="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Content_3">
    <p:spTree>
      <p:nvGrpSpPr>
        <p:cNvPr id="1" name=""/>
        <p:cNvGrpSpPr/>
        <p:nvPr/>
      </p:nvGrpSpPr>
      <p:grpSpPr>
        <a:xfrm>
          <a:off x="0" y="0"/>
          <a:ext cx="0" cy="0"/>
          <a:chOff x="0" y="0"/>
          <a:chExt cx="0" cy="0"/>
        </a:xfrm>
      </p:grpSpPr>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754ED01-E2A0-4C1E-8E21-014B99041579}" type="slidenum">
              <a:rPr lang="en-US" smtClean="0"/>
              <a:pPr/>
              <a:t>‹#›</a:t>
            </a:fld>
            <a:endParaRPr lang="en-US" dirty="0"/>
          </a:p>
        </p:txBody>
      </p:sp>
      <p:pic>
        <p:nvPicPr>
          <p:cNvPr id="7" name="Picture 6" descr="dschool.png"/>
          <p:cNvPicPr>
            <a:picLocks noChangeAspect="1"/>
          </p:cNvPicPr>
          <p:nvPr userDrawn="1"/>
        </p:nvPicPr>
        <p:blipFill>
          <a:blip r:embed="rId2" cstate="print"/>
          <a:stretch>
            <a:fillRect/>
          </a:stretch>
        </p:blipFill>
        <p:spPr>
          <a:xfrm>
            <a:off x="112545" y="5071764"/>
            <a:ext cx="829994" cy="1055895"/>
          </a:xfrm>
          <a:prstGeom prst="rect">
            <a:avLst/>
          </a:prstGeom>
          <a:ln>
            <a:noFill/>
          </a:ln>
          <a:effectLst>
            <a:outerShdw blurRad="292100" dist="139700" dir="2700000" algn="tl" rotWithShape="0">
              <a:srgbClr val="333333">
                <a:alpha val="65000"/>
              </a:srgbClr>
            </a:outerShdw>
          </a:effectLst>
        </p:spPr>
      </p:pic>
      <p:pic>
        <p:nvPicPr>
          <p:cNvPr id="9" name="Picture 8" descr="iparticipate.png"/>
          <p:cNvPicPr>
            <a:picLocks noChangeAspect="1"/>
          </p:cNvPicPr>
          <p:nvPr userDrawn="1"/>
        </p:nvPicPr>
        <p:blipFill>
          <a:blip r:embed="rId3" cstate="print"/>
          <a:stretch>
            <a:fillRect/>
          </a:stretch>
        </p:blipFill>
        <p:spPr>
          <a:xfrm>
            <a:off x="484151" y="6144071"/>
            <a:ext cx="1372772" cy="686386"/>
          </a:xfrm>
          <a:prstGeom prst="rect">
            <a:avLst/>
          </a:prstGeom>
          <a:effectLst>
            <a:innerShdw blurRad="114300">
              <a:prstClr val="black"/>
            </a:innerShdw>
          </a:effectLst>
        </p:spPr>
      </p:pic>
      <p:sp>
        <p:nvSpPr>
          <p:cNvPr id="11" name="Content Placeholder 3"/>
          <p:cNvSpPr>
            <a:spLocks noGrp="1"/>
          </p:cNvSpPr>
          <p:nvPr>
            <p:ph sz="half" idx="2"/>
          </p:nvPr>
        </p:nvSpPr>
        <p:spPr>
          <a:xfrm>
            <a:off x="270609" y="286602"/>
            <a:ext cx="8504900" cy="4449169"/>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userDrawn="1">
  <p:cSld name="Section Header">
    <p:spTree>
      <p:nvGrpSpPr>
        <p:cNvPr id="1" name=""/>
        <p:cNvGrpSpPr/>
        <p:nvPr/>
      </p:nvGrpSpPr>
      <p:grpSpPr>
        <a:xfrm>
          <a:off x="0" y="0"/>
          <a:ext cx="0" cy="0"/>
          <a:chOff x="0" y="0"/>
          <a:chExt cx="0" cy="0"/>
        </a:xfrm>
      </p:grpSpPr>
      <p:sp>
        <p:nvSpPr>
          <p:cNvPr id="8" name="Freeform 7"/>
          <p:cNvSpPr/>
          <p:nvPr/>
        </p:nvSpPr>
        <p:spPr>
          <a:xfrm>
            <a:off x="-2380" y="-925"/>
            <a:ext cx="9146380" cy="6858925"/>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2002901">
                <a:moveTo>
                  <a:pt x="0" y="2002901"/>
                </a:moveTo>
                <a:lnTo>
                  <a:pt x="2836585" y="0"/>
                </a:lnTo>
                <a:lnTo>
                  <a:pt x="3352800" y="270"/>
                </a:lnTo>
                <a:lnTo>
                  <a:pt x="3352800" y="2002901"/>
                </a:lnTo>
                <a:lnTo>
                  <a:pt x="0" y="2002901"/>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Right Triangle 6"/>
          <p:cNvSpPr/>
          <p:nvPr/>
        </p:nvSpPr>
        <p:spPr>
          <a:xfrm>
            <a:off x="0" y="2647950"/>
            <a:ext cx="3571875" cy="4210050"/>
          </a:xfrm>
          <a:prstGeom prst="rtTriangle">
            <a:avLst/>
          </a:pr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rot="19140000">
            <a:off x="921944" y="1872429"/>
            <a:ext cx="6038968" cy="1207509"/>
          </a:xfrm>
        </p:spPr>
        <p:txBody>
          <a:bodyPr bIns="9144" anchor="b"/>
          <a:lstStyle>
            <a:lvl1pPr algn="l">
              <a:defRPr kumimoji="0" lang="en-US" sz="3000" b="0" i="0" u="none" strike="noStrike" kern="1200" cap="all" spc="0" normalizeH="0" baseline="0" noProof="0" dirty="0" smtClean="0">
                <a:ln>
                  <a:noFill/>
                </a:ln>
                <a:solidFill>
                  <a:schemeClr val="accent3">
                    <a:lumMod val="50000"/>
                  </a:schemeClr>
                </a:solidFill>
                <a:effectLst>
                  <a:outerShdw blurRad="38100" dist="38100" dir="2700000" algn="tl">
                    <a:srgbClr val="000000">
                      <a:alpha val="43137"/>
                    </a:srgbClr>
                  </a:outerShdw>
                </a:effectLst>
                <a:uLnTx/>
                <a:uFillTx/>
                <a:latin typeface="+mj-lt"/>
                <a:ea typeface="+mj-ea"/>
                <a:cs typeface="+mj-cs"/>
              </a:defRPr>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lang="en-US" smtClean="0"/>
              <a:t>Click to edit Master title style</a:t>
            </a:r>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754ED01-E2A0-4C1E-8E21-014B99041579}" type="slidenum">
              <a:rPr lang="en-US" smtClean="0"/>
              <a:pPr/>
              <a:t>‹#›</a:t>
            </a:fld>
            <a:endParaRPr lang="en-US" dirty="0"/>
          </a:p>
        </p:txBody>
      </p:sp>
      <p:pic>
        <p:nvPicPr>
          <p:cNvPr id="9" name="Picture 8" descr="dschool.png"/>
          <p:cNvPicPr>
            <a:picLocks noChangeAspect="1"/>
          </p:cNvPicPr>
          <p:nvPr userDrawn="1"/>
        </p:nvPicPr>
        <p:blipFill>
          <a:blip r:embed="rId2" cstate="print"/>
          <a:stretch>
            <a:fillRect/>
          </a:stretch>
        </p:blipFill>
        <p:spPr>
          <a:xfrm>
            <a:off x="0" y="3852278"/>
            <a:ext cx="1501067" cy="1909614"/>
          </a:xfrm>
          <a:prstGeom prst="rect">
            <a:avLst/>
          </a:prstGeom>
          <a:ln>
            <a:noFill/>
          </a:ln>
          <a:effectLst>
            <a:outerShdw blurRad="292100" dist="139700" dir="2700000" algn="tl" rotWithShape="0">
              <a:srgbClr val="333333">
                <a:alpha val="65000"/>
              </a:srgbClr>
            </a:outerShdw>
          </a:effectLst>
        </p:spPr>
      </p:pic>
      <p:pic>
        <p:nvPicPr>
          <p:cNvPr id="10" name="Picture 9" descr="iparticipate.png"/>
          <p:cNvPicPr>
            <a:picLocks noChangeAspect="1"/>
          </p:cNvPicPr>
          <p:nvPr userDrawn="1"/>
        </p:nvPicPr>
        <p:blipFill>
          <a:blip r:embed="rId3" cstate="print"/>
          <a:stretch>
            <a:fillRect/>
          </a:stretch>
        </p:blipFill>
        <p:spPr>
          <a:xfrm>
            <a:off x="1032803" y="5682761"/>
            <a:ext cx="1676400" cy="838200"/>
          </a:xfrm>
          <a:prstGeom prst="rect">
            <a:avLst/>
          </a:prstGeom>
          <a:effectLst>
            <a:innerShdw blurRad="114300">
              <a:prstClr val="black"/>
            </a:innerShdw>
          </a:effectLst>
        </p:spPr>
      </p:pic>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userDrawn="1">
  <p:cSld name="Small photo container">
    <p:spTree>
      <p:nvGrpSpPr>
        <p:cNvPr id="1" name=""/>
        <p:cNvGrpSpPr/>
        <p:nvPr/>
      </p:nvGrpSpPr>
      <p:grpSpPr>
        <a:xfrm>
          <a:off x="0" y="0"/>
          <a:ext cx="0" cy="0"/>
          <a:chOff x="0" y="0"/>
          <a:chExt cx="0" cy="0"/>
        </a:xfrm>
      </p:grpSpPr>
      <p:sp>
        <p:nvSpPr>
          <p:cNvPr id="8" name="Freeform 7"/>
          <p:cNvSpPr/>
          <p:nvPr/>
        </p:nvSpPr>
        <p:spPr>
          <a:xfrm>
            <a:off x="-2380" y="-925"/>
            <a:ext cx="9146380" cy="6858925"/>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2002901">
                <a:moveTo>
                  <a:pt x="0" y="2002901"/>
                </a:moveTo>
                <a:lnTo>
                  <a:pt x="2836585" y="0"/>
                </a:lnTo>
                <a:lnTo>
                  <a:pt x="3352800" y="270"/>
                </a:lnTo>
                <a:lnTo>
                  <a:pt x="3352800" y="2002901"/>
                </a:lnTo>
                <a:lnTo>
                  <a:pt x="0" y="2002901"/>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Right Triangle 6"/>
          <p:cNvSpPr/>
          <p:nvPr/>
        </p:nvSpPr>
        <p:spPr>
          <a:xfrm>
            <a:off x="0" y="2647950"/>
            <a:ext cx="3571875" cy="4210050"/>
          </a:xfrm>
          <a:prstGeom prst="rtTriangle">
            <a:avLst/>
          </a:pr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754ED01-E2A0-4C1E-8E21-014B99041579}" type="slidenum">
              <a:rPr lang="en-US" smtClean="0"/>
              <a:pPr/>
              <a:t>‹#›</a:t>
            </a:fld>
            <a:endParaRPr lang="en-US" dirty="0"/>
          </a:p>
        </p:txBody>
      </p:sp>
      <p:pic>
        <p:nvPicPr>
          <p:cNvPr id="11" name="Picture 10" descr="dschool.png"/>
          <p:cNvPicPr>
            <a:picLocks noChangeAspect="1"/>
          </p:cNvPicPr>
          <p:nvPr userDrawn="1"/>
        </p:nvPicPr>
        <p:blipFill>
          <a:blip r:embed="rId2" cstate="print"/>
          <a:stretch>
            <a:fillRect/>
          </a:stretch>
        </p:blipFill>
        <p:spPr>
          <a:xfrm>
            <a:off x="112545" y="5071764"/>
            <a:ext cx="829994" cy="1055895"/>
          </a:xfrm>
          <a:prstGeom prst="rect">
            <a:avLst/>
          </a:prstGeom>
          <a:ln>
            <a:noFill/>
          </a:ln>
          <a:effectLst>
            <a:outerShdw blurRad="292100" dist="139700" dir="2700000" algn="tl" rotWithShape="0">
              <a:srgbClr val="333333">
                <a:alpha val="65000"/>
              </a:srgbClr>
            </a:outerShdw>
          </a:effectLst>
        </p:spPr>
      </p:pic>
      <p:pic>
        <p:nvPicPr>
          <p:cNvPr id="12" name="Picture 11" descr="iparticipate.png"/>
          <p:cNvPicPr>
            <a:picLocks noChangeAspect="1"/>
          </p:cNvPicPr>
          <p:nvPr userDrawn="1"/>
        </p:nvPicPr>
        <p:blipFill>
          <a:blip r:embed="rId3" cstate="print"/>
          <a:stretch>
            <a:fillRect/>
          </a:stretch>
        </p:blipFill>
        <p:spPr>
          <a:xfrm>
            <a:off x="484151" y="6144071"/>
            <a:ext cx="1372772" cy="686386"/>
          </a:xfrm>
          <a:prstGeom prst="rect">
            <a:avLst/>
          </a:prstGeom>
          <a:effectLst>
            <a:innerShdw blurRad="114300">
              <a:prstClr val="black"/>
            </a:innerShdw>
          </a:effectLst>
        </p:spPr>
      </p:pic>
      <p:sp>
        <p:nvSpPr>
          <p:cNvPr id="13" name="Content Placeholder 2"/>
          <p:cNvSpPr>
            <a:spLocks noGrp="1"/>
          </p:cNvSpPr>
          <p:nvPr>
            <p:ph sz="half" idx="13"/>
          </p:nvPr>
        </p:nvSpPr>
        <p:spPr>
          <a:xfrm>
            <a:off x="290686" y="191072"/>
            <a:ext cx="4185769" cy="263401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4" name="Content Placeholder 2"/>
          <p:cNvSpPr>
            <a:spLocks noGrp="1"/>
          </p:cNvSpPr>
          <p:nvPr>
            <p:ph sz="half" idx="14"/>
          </p:nvPr>
        </p:nvSpPr>
        <p:spPr>
          <a:xfrm>
            <a:off x="4537414" y="3018433"/>
            <a:ext cx="4185769" cy="263401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 preserve="1">
  <p:cSld name="Two Content_3">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822960" y="1097280"/>
            <a:ext cx="3200400" cy="371246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700016" y="1097280"/>
            <a:ext cx="3200400" cy="371246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754ED01-E2A0-4C1E-8E21-014B99041579}" type="slidenum">
              <a:rPr lang="en-US" smtClean="0"/>
              <a:pPr/>
              <a:t>‹#›</a:t>
            </a:fld>
            <a:endParaRPr lang="en-US" dirty="0"/>
          </a:p>
        </p:txBody>
      </p:sp>
      <p:sp>
        <p:nvSpPr>
          <p:cNvPr id="8" name="Title 7"/>
          <p:cNvSpPr>
            <a:spLocks noGrp="1"/>
          </p:cNvSpPr>
          <p:nvPr>
            <p:ph type="title"/>
          </p:nvPr>
        </p:nvSpPr>
        <p:spPr/>
        <p:txBody>
          <a:bodyPr/>
          <a:lstStyle/>
          <a:p>
            <a:r>
              <a:rPr lang="en-US" smtClean="0"/>
              <a:t>Click to edit Master title style</a:t>
            </a:r>
            <a:endParaRPr lang="en-US"/>
          </a:p>
        </p:txBody>
      </p:sp>
      <p:pic>
        <p:nvPicPr>
          <p:cNvPr id="9" name="Picture 8" descr="dschool.png"/>
          <p:cNvPicPr>
            <a:picLocks noChangeAspect="1"/>
          </p:cNvPicPr>
          <p:nvPr userDrawn="1"/>
        </p:nvPicPr>
        <p:blipFill>
          <a:blip r:embed="rId2" cstate="print"/>
          <a:stretch>
            <a:fillRect/>
          </a:stretch>
        </p:blipFill>
        <p:spPr>
          <a:xfrm>
            <a:off x="112545" y="5071764"/>
            <a:ext cx="829994" cy="1055895"/>
          </a:xfrm>
          <a:prstGeom prst="rect">
            <a:avLst/>
          </a:prstGeom>
          <a:ln>
            <a:noFill/>
          </a:ln>
          <a:effectLst>
            <a:outerShdw blurRad="292100" dist="139700" dir="2700000" algn="tl" rotWithShape="0">
              <a:srgbClr val="333333">
                <a:alpha val="65000"/>
              </a:srgbClr>
            </a:outerShdw>
          </a:effectLst>
        </p:spPr>
      </p:pic>
      <p:pic>
        <p:nvPicPr>
          <p:cNvPr id="10" name="Picture 9" descr="iparticipate.png"/>
          <p:cNvPicPr>
            <a:picLocks noChangeAspect="1"/>
          </p:cNvPicPr>
          <p:nvPr userDrawn="1"/>
        </p:nvPicPr>
        <p:blipFill>
          <a:blip r:embed="rId3" cstate="print"/>
          <a:stretch>
            <a:fillRect/>
          </a:stretch>
        </p:blipFill>
        <p:spPr>
          <a:xfrm>
            <a:off x="484151" y="6144071"/>
            <a:ext cx="1372772" cy="686386"/>
          </a:xfrm>
          <a:prstGeom prst="rect">
            <a:avLst/>
          </a:prstGeom>
          <a:effectLst>
            <a:innerShdw blurRad="114300">
              <a:prstClr val="black"/>
            </a:innerShdw>
          </a:effectLst>
        </p:spPr>
      </p:pic>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822960" y="1097280"/>
            <a:ext cx="3200400" cy="548640"/>
          </a:xfrm>
        </p:spPr>
        <p:txBody>
          <a:bodyPr anchor="b">
            <a:normAutofit/>
          </a:bodyPr>
          <a:lstStyle>
            <a:lvl1pPr marL="0" indent="0">
              <a:buNone/>
              <a:defRPr lang="en-US" sz="1400" b="0" kern="1200" cap="all" spc="400" baseline="0" dirty="0" smtClean="0">
                <a:solidFill>
                  <a:schemeClr val="tx1"/>
                </a:solidFill>
                <a:latin typeface="+mn-lt"/>
                <a:ea typeface="+mj-ea"/>
                <a:cs typeface="Tunga" pitchFamily="2"/>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100000"/>
              </a:lnSpc>
              <a:spcBef>
                <a:spcPts val="0"/>
              </a:spcBef>
              <a:spcAft>
                <a:spcPts val="0"/>
              </a:spcAft>
              <a:buClr>
                <a:schemeClr val="accent1"/>
              </a:buClr>
              <a:buFont typeface="Arial" pitchFamily="34" charset="0"/>
              <a:buNone/>
            </a:pPr>
            <a:r>
              <a:rPr lang="en-US" smtClean="0"/>
              <a:t>Click to edit Master text styles</a:t>
            </a:r>
          </a:p>
        </p:txBody>
      </p:sp>
      <p:sp>
        <p:nvSpPr>
          <p:cNvPr id="4" name="Content Placeholder 3"/>
          <p:cNvSpPr>
            <a:spLocks noGrp="1"/>
          </p:cNvSpPr>
          <p:nvPr>
            <p:ph sz="half" idx="2"/>
          </p:nvPr>
        </p:nvSpPr>
        <p:spPr>
          <a:xfrm>
            <a:off x="819150" y="1701848"/>
            <a:ext cx="3200400" cy="310896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700016" y="1097280"/>
            <a:ext cx="3200400" cy="548640"/>
          </a:xfrm>
        </p:spPr>
        <p:txBody>
          <a:bodyPr anchor="b">
            <a:normAutofit/>
          </a:bodyPr>
          <a:lstStyle>
            <a:lvl1pPr marL="0" indent="0">
              <a:buNone/>
              <a:defRPr lang="en-US" sz="1400" b="0" kern="1200" cap="all" spc="400" baseline="0" dirty="0" smtClean="0">
                <a:solidFill>
                  <a:schemeClr val="tx1"/>
                </a:solidFill>
                <a:latin typeface="+mn-lt"/>
                <a:ea typeface="+mj-ea"/>
                <a:cs typeface="Tunga" pitchFamily="2"/>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100000"/>
              </a:lnSpc>
              <a:spcBef>
                <a:spcPts val="0"/>
              </a:spcBef>
              <a:spcAft>
                <a:spcPts val="0"/>
              </a:spcAft>
              <a:buClr>
                <a:schemeClr val="accent1"/>
              </a:buClr>
              <a:buFont typeface="Arial" pitchFamily="34" charset="0"/>
              <a:buNone/>
            </a:pPr>
            <a:r>
              <a:rPr lang="en-US" smtClean="0"/>
              <a:t>Click to edit Master text styles</a:t>
            </a:r>
          </a:p>
        </p:txBody>
      </p:sp>
      <p:sp>
        <p:nvSpPr>
          <p:cNvPr id="6" name="Content Placeholder 5"/>
          <p:cNvSpPr>
            <a:spLocks noGrp="1"/>
          </p:cNvSpPr>
          <p:nvPr>
            <p:ph sz="quarter" idx="4"/>
          </p:nvPr>
        </p:nvSpPr>
        <p:spPr>
          <a:xfrm>
            <a:off x="4700016" y="1701848"/>
            <a:ext cx="3200400" cy="310896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754ED01-E2A0-4C1E-8E21-014B99041579}" type="slidenum">
              <a:rPr lang="en-US" smtClean="0"/>
              <a:pPr/>
              <a:t>‹#›</a:t>
            </a:fld>
            <a:endParaRPr lang="en-US" dirty="0"/>
          </a:p>
        </p:txBody>
      </p:sp>
      <p:pic>
        <p:nvPicPr>
          <p:cNvPr id="10" name="Picture 9" descr="dschool.png"/>
          <p:cNvPicPr>
            <a:picLocks noChangeAspect="1"/>
          </p:cNvPicPr>
          <p:nvPr userDrawn="1"/>
        </p:nvPicPr>
        <p:blipFill>
          <a:blip r:embed="rId2" cstate="print"/>
          <a:stretch>
            <a:fillRect/>
          </a:stretch>
        </p:blipFill>
        <p:spPr>
          <a:xfrm>
            <a:off x="112545" y="5071764"/>
            <a:ext cx="829994" cy="1055895"/>
          </a:xfrm>
          <a:prstGeom prst="rect">
            <a:avLst/>
          </a:prstGeom>
          <a:ln>
            <a:noFill/>
          </a:ln>
          <a:effectLst>
            <a:outerShdw blurRad="292100" dist="139700" dir="2700000" algn="tl" rotWithShape="0">
              <a:srgbClr val="333333">
                <a:alpha val="65000"/>
              </a:srgbClr>
            </a:outerShdw>
          </a:effectLst>
        </p:spPr>
      </p:pic>
      <p:pic>
        <p:nvPicPr>
          <p:cNvPr id="11" name="Picture 10" descr="iparticipate.png"/>
          <p:cNvPicPr>
            <a:picLocks noChangeAspect="1"/>
          </p:cNvPicPr>
          <p:nvPr userDrawn="1"/>
        </p:nvPicPr>
        <p:blipFill>
          <a:blip r:embed="rId3" cstate="print"/>
          <a:stretch>
            <a:fillRect/>
          </a:stretch>
        </p:blipFill>
        <p:spPr>
          <a:xfrm>
            <a:off x="484151" y="6144071"/>
            <a:ext cx="1372772" cy="686386"/>
          </a:xfrm>
          <a:prstGeom prst="rect">
            <a:avLst/>
          </a:prstGeom>
          <a:effectLst>
            <a:innerShdw blurRad="114300">
              <a:prstClr val="black"/>
            </a:innerShdw>
          </a:effectLst>
        </p:spPr>
      </p:pic>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Four Content">
    <p:spTree>
      <p:nvGrpSpPr>
        <p:cNvPr id="1" name=""/>
        <p:cNvGrpSpPr/>
        <p:nvPr/>
      </p:nvGrpSpPr>
      <p:grpSpPr>
        <a:xfrm>
          <a:off x="0" y="0"/>
          <a:ext cx="0" cy="0"/>
          <a:chOff x="0" y="0"/>
          <a:chExt cx="0" cy="0"/>
        </a:xfrm>
      </p:grpSpPr>
      <p:sp>
        <p:nvSpPr>
          <p:cNvPr id="2" name="Title 1"/>
          <p:cNvSpPr>
            <a:spLocks noGrp="1"/>
          </p:cNvSpPr>
          <p:nvPr>
            <p:ph type="title"/>
          </p:nvPr>
        </p:nvSpPr>
        <p:spPr>
          <a:xfrm>
            <a:off x="3138984" y="5172501"/>
            <a:ext cx="6005015" cy="873457"/>
          </a:xfrm>
          <a:solidFill>
            <a:schemeClr val="bg1"/>
          </a:solidFill>
          <a:effectLst>
            <a:outerShdw blurRad="203200" dist="114300" dir="5400000" algn="t" rotWithShape="0">
              <a:schemeClr val="accent3">
                <a:lumMod val="50000"/>
                <a:alpha val="40000"/>
              </a:schemeClr>
            </a:outerShdw>
          </a:effectLst>
        </p:spPr>
        <p:txBody>
          <a:bodyPr/>
          <a:lstStyle>
            <a:lvl1pPr algn="r">
              <a:defRPr lang="en-US" sz="2800" b="1" kern="1200" cap="all" baseline="0" dirty="0">
                <a:solidFill>
                  <a:schemeClr val="accent3">
                    <a:lumMod val="50000"/>
                  </a:schemeClr>
                </a:solidFill>
                <a:latin typeface="+mj-lt"/>
                <a:ea typeface="+mj-ea"/>
                <a:cs typeface="+mj-cs"/>
              </a:defRPr>
            </a:lvl1pPr>
          </a:lstStyle>
          <a:p>
            <a:r>
              <a:rPr lang="en-US" smtClean="0"/>
              <a:t>Click to edit Master title style</a:t>
            </a:r>
            <a:endParaRPr lang="en-US" dirty="0"/>
          </a:p>
        </p:txBody>
      </p:sp>
      <p:sp>
        <p:nvSpPr>
          <p:cNvPr id="4" name="Content Placeholder 3"/>
          <p:cNvSpPr>
            <a:spLocks noGrp="1"/>
          </p:cNvSpPr>
          <p:nvPr>
            <p:ph sz="half" idx="2"/>
          </p:nvPr>
        </p:nvSpPr>
        <p:spPr>
          <a:xfrm>
            <a:off x="600782" y="528120"/>
            <a:ext cx="1842163" cy="180564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p:txBody>
      </p:sp>
      <p:sp>
        <p:nvSpPr>
          <p:cNvPr id="6" name="Content Placeholder 5"/>
          <p:cNvSpPr>
            <a:spLocks noGrp="1"/>
          </p:cNvSpPr>
          <p:nvPr>
            <p:ph sz="quarter" idx="4"/>
          </p:nvPr>
        </p:nvSpPr>
        <p:spPr>
          <a:xfrm>
            <a:off x="2688609" y="518615"/>
            <a:ext cx="5950424" cy="1815151"/>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754ED01-E2A0-4C1E-8E21-014B99041579}" type="slidenum">
              <a:rPr lang="en-US" smtClean="0"/>
              <a:pPr/>
              <a:t>‹#›</a:t>
            </a:fld>
            <a:endParaRPr lang="en-US" dirty="0"/>
          </a:p>
        </p:txBody>
      </p:sp>
      <p:sp>
        <p:nvSpPr>
          <p:cNvPr id="10" name="Content Placeholder 3"/>
          <p:cNvSpPr>
            <a:spLocks noGrp="1"/>
          </p:cNvSpPr>
          <p:nvPr>
            <p:ph sz="half" idx="13"/>
          </p:nvPr>
        </p:nvSpPr>
        <p:spPr>
          <a:xfrm>
            <a:off x="630350" y="2741332"/>
            <a:ext cx="1842163" cy="1696445"/>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p:txBody>
      </p:sp>
      <p:sp>
        <p:nvSpPr>
          <p:cNvPr id="11" name="Content Placeholder 5"/>
          <p:cNvSpPr>
            <a:spLocks noGrp="1"/>
          </p:cNvSpPr>
          <p:nvPr>
            <p:ph sz="quarter" idx="14"/>
          </p:nvPr>
        </p:nvSpPr>
        <p:spPr>
          <a:xfrm>
            <a:off x="2704531" y="2718179"/>
            <a:ext cx="5961797" cy="1744639"/>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pic>
        <p:nvPicPr>
          <p:cNvPr id="12" name="Picture 11" descr="dschool.png"/>
          <p:cNvPicPr>
            <a:picLocks noChangeAspect="1"/>
          </p:cNvPicPr>
          <p:nvPr userDrawn="1"/>
        </p:nvPicPr>
        <p:blipFill>
          <a:blip r:embed="rId2" cstate="print"/>
          <a:stretch>
            <a:fillRect/>
          </a:stretch>
        </p:blipFill>
        <p:spPr>
          <a:xfrm>
            <a:off x="112545" y="5071764"/>
            <a:ext cx="829994" cy="1055895"/>
          </a:xfrm>
          <a:prstGeom prst="rect">
            <a:avLst/>
          </a:prstGeom>
          <a:ln>
            <a:noFill/>
          </a:ln>
          <a:effectLst>
            <a:outerShdw blurRad="292100" dist="139700" dir="2700000" algn="tl" rotWithShape="0">
              <a:srgbClr val="333333">
                <a:alpha val="65000"/>
              </a:srgbClr>
            </a:outerShdw>
          </a:effectLst>
        </p:spPr>
      </p:pic>
      <p:pic>
        <p:nvPicPr>
          <p:cNvPr id="13" name="Picture 12" descr="iparticipate.png"/>
          <p:cNvPicPr>
            <a:picLocks noChangeAspect="1"/>
          </p:cNvPicPr>
          <p:nvPr userDrawn="1"/>
        </p:nvPicPr>
        <p:blipFill>
          <a:blip r:embed="rId3" cstate="print"/>
          <a:stretch>
            <a:fillRect/>
          </a:stretch>
        </p:blipFill>
        <p:spPr>
          <a:xfrm>
            <a:off x="484151" y="6144071"/>
            <a:ext cx="1372772" cy="686386"/>
          </a:xfrm>
          <a:prstGeom prst="rect">
            <a:avLst/>
          </a:prstGeom>
          <a:effectLst>
            <a:innerShdw blurRad="114300">
              <a:prstClr val="black"/>
            </a:innerShdw>
          </a:effectLst>
        </p:spPr>
      </p:pic>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3.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4.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Freeform 6"/>
          <p:cNvSpPr/>
          <p:nvPr/>
        </p:nvSpPr>
        <p:spPr>
          <a:xfrm>
            <a:off x="-2382" y="5050633"/>
            <a:ext cx="3574257" cy="1807368"/>
          </a:xfrm>
          <a:custGeom>
            <a:avLst/>
            <a:gdLst>
              <a:gd name="connsiteX0" fmla="*/ 0 w 3571875"/>
              <a:gd name="connsiteY0" fmla="*/ 4210050 h 4210050"/>
              <a:gd name="connsiteX1" fmla="*/ 0 w 3571875"/>
              <a:gd name="connsiteY1" fmla="*/ 0 h 4210050"/>
              <a:gd name="connsiteX2" fmla="*/ 3571875 w 3571875"/>
              <a:gd name="connsiteY2" fmla="*/ 4210050 h 4210050"/>
              <a:gd name="connsiteX3" fmla="*/ 0 w 3571875"/>
              <a:gd name="connsiteY3" fmla="*/ 4210050 h 4210050"/>
              <a:gd name="connsiteX0" fmla="*/ 0 w 3571875"/>
              <a:gd name="connsiteY0" fmla="*/ 4210050 h 4210050"/>
              <a:gd name="connsiteX1" fmla="*/ 0 w 3571875"/>
              <a:gd name="connsiteY1" fmla="*/ 0 h 4210050"/>
              <a:gd name="connsiteX2" fmla="*/ 2028825 w 3571875"/>
              <a:gd name="connsiteY2" fmla="*/ 2388394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205038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281238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76450 w 3571875"/>
              <a:gd name="connsiteY2" fmla="*/ 2274094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245519 w 3571875"/>
              <a:gd name="connsiteY2" fmla="*/ 2405063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38350 w 3571875"/>
              <a:gd name="connsiteY2" fmla="*/ 2405063 h 4210050"/>
              <a:gd name="connsiteX3" fmla="*/ 3571875 w 3571875"/>
              <a:gd name="connsiteY3" fmla="*/ 4210050 h 4210050"/>
              <a:gd name="connsiteX4" fmla="*/ 0 w 3571875"/>
              <a:gd name="connsiteY4" fmla="*/ 4210050 h 4210050"/>
              <a:gd name="connsiteX0" fmla="*/ 0 w 3571875"/>
              <a:gd name="connsiteY0" fmla="*/ 2433637 h 2433637"/>
              <a:gd name="connsiteX1" fmla="*/ 257175 w 3571875"/>
              <a:gd name="connsiteY1" fmla="*/ 0 h 2433637"/>
              <a:gd name="connsiteX2" fmla="*/ 2038350 w 3571875"/>
              <a:gd name="connsiteY2" fmla="*/ 628650 h 2433637"/>
              <a:gd name="connsiteX3" fmla="*/ 3571875 w 3571875"/>
              <a:gd name="connsiteY3" fmla="*/ 2433637 h 2433637"/>
              <a:gd name="connsiteX4" fmla="*/ 0 w 3571875"/>
              <a:gd name="connsiteY4" fmla="*/ 2433637 h 2433637"/>
              <a:gd name="connsiteX0" fmla="*/ 2382 w 3574257"/>
              <a:gd name="connsiteY0" fmla="*/ 1807368 h 1807368"/>
              <a:gd name="connsiteX1" fmla="*/ 0 w 3574257"/>
              <a:gd name="connsiteY1" fmla="*/ 0 h 1807368"/>
              <a:gd name="connsiteX2" fmla="*/ 2040732 w 3574257"/>
              <a:gd name="connsiteY2" fmla="*/ 2381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924051 w 3574257"/>
              <a:gd name="connsiteY2" fmla="*/ 307181 h 1807368"/>
              <a:gd name="connsiteX3" fmla="*/ 3574257 w 3574257"/>
              <a:gd name="connsiteY3" fmla="*/ 1807368 h 1807368"/>
              <a:gd name="connsiteX4" fmla="*/ 2382 w 3574257"/>
              <a:gd name="connsiteY4" fmla="*/ 1807368 h 1807368"/>
              <a:gd name="connsiteX0" fmla="*/ 2382 w 3574257"/>
              <a:gd name="connsiteY0" fmla="*/ 1809749 h 1809749"/>
              <a:gd name="connsiteX1" fmla="*/ 0 w 3574257"/>
              <a:gd name="connsiteY1" fmla="*/ 2381 h 1809749"/>
              <a:gd name="connsiteX2" fmla="*/ 2038351 w 3574257"/>
              <a:gd name="connsiteY2" fmla="*/ 0 h 1809749"/>
              <a:gd name="connsiteX3" fmla="*/ 3574257 w 3574257"/>
              <a:gd name="connsiteY3" fmla="*/ 1809749 h 1809749"/>
              <a:gd name="connsiteX4" fmla="*/ 2382 w 3574257"/>
              <a:gd name="connsiteY4" fmla="*/ 1809749 h 1809749"/>
              <a:gd name="connsiteX0" fmla="*/ 2382 w 3574257"/>
              <a:gd name="connsiteY0" fmla="*/ 1807368 h 1807368"/>
              <a:gd name="connsiteX1" fmla="*/ 0 w 3574257"/>
              <a:gd name="connsiteY1" fmla="*/ 0 h 1807368"/>
              <a:gd name="connsiteX2" fmla="*/ 1640682 w 3574257"/>
              <a:gd name="connsiteY2" fmla="*/ 450057 h 1807368"/>
              <a:gd name="connsiteX3" fmla="*/ 3574257 w 3574257"/>
              <a:gd name="connsiteY3" fmla="*/ 1807368 h 1807368"/>
              <a:gd name="connsiteX4" fmla="*/ 2382 w 3574257"/>
              <a:gd name="connsiteY4" fmla="*/ 1807368 h 1807368"/>
              <a:gd name="connsiteX0" fmla="*/ 2382 w 3574257"/>
              <a:gd name="connsiteY0" fmla="*/ 1809749 h 1809749"/>
              <a:gd name="connsiteX1" fmla="*/ 0 w 3574257"/>
              <a:gd name="connsiteY1" fmla="*/ 2381 h 1809749"/>
              <a:gd name="connsiteX2" fmla="*/ 2038351 w 3574257"/>
              <a:gd name="connsiteY2" fmla="*/ 0 h 1809749"/>
              <a:gd name="connsiteX3" fmla="*/ 3574257 w 3574257"/>
              <a:gd name="connsiteY3" fmla="*/ 1809749 h 1809749"/>
              <a:gd name="connsiteX4" fmla="*/ 2382 w 3574257"/>
              <a:gd name="connsiteY4" fmla="*/ 1809749 h 1809749"/>
              <a:gd name="connsiteX0" fmla="*/ 2382 w 3574257"/>
              <a:gd name="connsiteY0" fmla="*/ 1807368 h 1807368"/>
              <a:gd name="connsiteX1" fmla="*/ 0 w 3574257"/>
              <a:gd name="connsiteY1" fmla="*/ 0 h 1807368"/>
              <a:gd name="connsiteX2" fmla="*/ 1657351 w 3574257"/>
              <a:gd name="connsiteY2" fmla="*/ 23098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2040732 w 3574257"/>
              <a:gd name="connsiteY2" fmla="*/ 238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774032 w 3574257"/>
              <a:gd name="connsiteY2" fmla="*/ 161925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969294 w 3574257"/>
              <a:gd name="connsiteY2" fmla="*/ 2143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819275 w 3574257"/>
              <a:gd name="connsiteY2" fmla="*/ 200026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2045494 w 3574257"/>
              <a:gd name="connsiteY2" fmla="*/ 1 h 1807368"/>
              <a:gd name="connsiteX3" fmla="*/ 3574257 w 3574257"/>
              <a:gd name="connsiteY3" fmla="*/ 1807368 h 1807368"/>
              <a:gd name="connsiteX4" fmla="*/ 2382 w 3574257"/>
              <a:gd name="connsiteY4" fmla="*/ 1807368 h 180736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574257" h="1807368">
                <a:moveTo>
                  <a:pt x="2382" y="1807368"/>
                </a:moveTo>
                <a:lnTo>
                  <a:pt x="0" y="0"/>
                </a:lnTo>
                <a:lnTo>
                  <a:pt x="2045494" y="1"/>
                </a:lnTo>
                <a:lnTo>
                  <a:pt x="3574257" y="1807368"/>
                </a:lnTo>
                <a:lnTo>
                  <a:pt x="2382" y="1807368"/>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Freeform 7"/>
          <p:cNvSpPr/>
          <p:nvPr/>
        </p:nvSpPr>
        <p:spPr>
          <a:xfrm>
            <a:off x="-2380" y="5051292"/>
            <a:ext cx="9146380" cy="1806709"/>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 name="connsiteX0" fmla="*/ 0 w 3352800"/>
              <a:gd name="connsiteY0" fmla="*/ 2002631 h 2002631"/>
              <a:gd name="connsiteX1" fmla="*/ 754045 w 3352800"/>
              <a:gd name="connsiteY1" fmla="*/ 146832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534305 h 534305"/>
              <a:gd name="connsiteX1" fmla="*/ 754045 w 3352800"/>
              <a:gd name="connsiteY1" fmla="*/ 0 h 534305"/>
              <a:gd name="connsiteX2" fmla="*/ 3352800 w 3352800"/>
              <a:gd name="connsiteY2" fmla="*/ 7687 h 534305"/>
              <a:gd name="connsiteX3" fmla="*/ 3352800 w 3352800"/>
              <a:gd name="connsiteY3" fmla="*/ 534305 h 534305"/>
              <a:gd name="connsiteX4" fmla="*/ 0 w 3352800"/>
              <a:gd name="connsiteY4" fmla="*/ 534305 h 534305"/>
              <a:gd name="connsiteX0" fmla="*/ 0 w 3352800"/>
              <a:gd name="connsiteY0" fmla="*/ 534305 h 534305"/>
              <a:gd name="connsiteX1" fmla="*/ 754045 w 3352800"/>
              <a:gd name="connsiteY1" fmla="*/ 0 h 534305"/>
              <a:gd name="connsiteX2" fmla="*/ 3352800 w 3352800"/>
              <a:gd name="connsiteY2" fmla="*/ 7687 h 534305"/>
              <a:gd name="connsiteX3" fmla="*/ 3352800 w 3352800"/>
              <a:gd name="connsiteY3" fmla="*/ 534305 h 534305"/>
              <a:gd name="connsiteX4" fmla="*/ 0 w 3352800"/>
              <a:gd name="connsiteY4" fmla="*/ 534305 h 534305"/>
              <a:gd name="connsiteX0" fmla="*/ 0 w 3352800"/>
              <a:gd name="connsiteY0" fmla="*/ 526618 h 526618"/>
              <a:gd name="connsiteX1" fmla="*/ 980611 w 3352800"/>
              <a:gd name="connsiteY1" fmla="*/ 93681 h 526618"/>
              <a:gd name="connsiteX2" fmla="*/ 3352800 w 3352800"/>
              <a:gd name="connsiteY2" fmla="*/ 0 h 526618"/>
              <a:gd name="connsiteX3" fmla="*/ 3352800 w 3352800"/>
              <a:gd name="connsiteY3" fmla="*/ 526618 h 526618"/>
              <a:gd name="connsiteX4" fmla="*/ 0 w 3352800"/>
              <a:gd name="connsiteY4" fmla="*/ 526618 h 526618"/>
              <a:gd name="connsiteX0" fmla="*/ 0 w 3352800"/>
              <a:gd name="connsiteY0" fmla="*/ 526888 h 526888"/>
              <a:gd name="connsiteX1" fmla="*/ 744735 w 3352800"/>
              <a:gd name="connsiteY1" fmla="*/ 0 h 526888"/>
              <a:gd name="connsiteX2" fmla="*/ 3352800 w 3352800"/>
              <a:gd name="connsiteY2" fmla="*/ 270 h 526888"/>
              <a:gd name="connsiteX3" fmla="*/ 3352800 w 3352800"/>
              <a:gd name="connsiteY3" fmla="*/ 526888 h 526888"/>
              <a:gd name="connsiteX4" fmla="*/ 0 w 3352800"/>
              <a:gd name="connsiteY4" fmla="*/ 526888 h 526888"/>
              <a:gd name="connsiteX0" fmla="*/ 0 w 3352800"/>
              <a:gd name="connsiteY0" fmla="*/ 526618 h 526618"/>
              <a:gd name="connsiteX1" fmla="*/ 811948 w 3352800"/>
              <a:gd name="connsiteY1" fmla="*/ 60921 h 526618"/>
              <a:gd name="connsiteX2" fmla="*/ 3352800 w 3352800"/>
              <a:gd name="connsiteY2" fmla="*/ 0 h 526618"/>
              <a:gd name="connsiteX3" fmla="*/ 3352800 w 3352800"/>
              <a:gd name="connsiteY3" fmla="*/ 526618 h 526618"/>
              <a:gd name="connsiteX4" fmla="*/ 0 w 3352800"/>
              <a:gd name="connsiteY4" fmla="*/ 526618 h 526618"/>
              <a:gd name="connsiteX0" fmla="*/ 0 w 3352800"/>
              <a:gd name="connsiteY0" fmla="*/ 527584 h 527584"/>
              <a:gd name="connsiteX1" fmla="*/ 751718 w 3352800"/>
              <a:gd name="connsiteY1" fmla="*/ 0 h 527584"/>
              <a:gd name="connsiteX2" fmla="*/ 3352800 w 3352800"/>
              <a:gd name="connsiteY2" fmla="*/ 966 h 527584"/>
              <a:gd name="connsiteX3" fmla="*/ 3352800 w 3352800"/>
              <a:gd name="connsiteY3" fmla="*/ 527584 h 527584"/>
              <a:gd name="connsiteX4" fmla="*/ 0 w 3352800"/>
              <a:gd name="connsiteY4" fmla="*/ 527584 h 527584"/>
              <a:gd name="connsiteX0" fmla="*/ 0 w 3352800"/>
              <a:gd name="connsiteY0" fmla="*/ 527584 h 527584"/>
              <a:gd name="connsiteX1" fmla="*/ 751718 w 3352800"/>
              <a:gd name="connsiteY1" fmla="*/ 0 h 527584"/>
              <a:gd name="connsiteX2" fmla="*/ 3241069 w 3352800"/>
              <a:gd name="connsiteY2" fmla="*/ 94144 h 527584"/>
              <a:gd name="connsiteX3" fmla="*/ 3352800 w 3352800"/>
              <a:gd name="connsiteY3" fmla="*/ 527584 h 527584"/>
              <a:gd name="connsiteX4" fmla="*/ 0 w 3352800"/>
              <a:gd name="connsiteY4" fmla="*/ 527584 h 527584"/>
              <a:gd name="connsiteX0" fmla="*/ 0 w 3352800"/>
              <a:gd name="connsiteY0" fmla="*/ 527584 h 527584"/>
              <a:gd name="connsiteX1" fmla="*/ 751718 w 3352800"/>
              <a:gd name="connsiteY1" fmla="*/ 0 h 527584"/>
              <a:gd name="connsiteX2" fmla="*/ 3352800 w 3352800"/>
              <a:gd name="connsiteY2" fmla="*/ 271 h 527584"/>
              <a:gd name="connsiteX3" fmla="*/ 3352800 w 3352800"/>
              <a:gd name="connsiteY3" fmla="*/ 527584 h 527584"/>
              <a:gd name="connsiteX4" fmla="*/ 0 w 3352800"/>
              <a:gd name="connsiteY4" fmla="*/ 527584 h 527584"/>
              <a:gd name="connsiteX0" fmla="*/ 0 w 3352800"/>
              <a:gd name="connsiteY0" fmla="*/ 527313 h 527313"/>
              <a:gd name="connsiteX1" fmla="*/ 900984 w 3352800"/>
              <a:gd name="connsiteY1" fmla="*/ 97774 h 527313"/>
              <a:gd name="connsiteX2" fmla="*/ 3352800 w 3352800"/>
              <a:gd name="connsiteY2" fmla="*/ 0 h 527313"/>
              <a:gd name="connsiteX3" fmla="*/ 3352800 w 3352800"/>
              <a:gd name="connsiteY3" fmla="*/ 527313 h 527313"/>
              <a:gd name="connsiteX4" fmla="*/ 0 w 3352800"/>
              <a:gd name="connsiteY4" fmla="*/ 527313 h 527313"/>
              <a:gd name="connsiteX0" fmla="*/ 0 w 3352800"/>
              <a:gd name="connsiteY0" fmla="*/ 527584 h 527584"/>
              <a:gd name="connsiteX1" fmla="*/ 748227 w 3352800"/>
              <a:gd name="connsiteY1" fmla="*/ 0 h 527584"/>
              <a:gd name="connsiteX2" fmla="*/ 3352800 w 3352800"/>
              <a:gd name="connsiteY2" fmla="*/ 271 h 527584"/>
              <a:gd name="connsiteX3" fmla="*/ 3352800 w 3352800"/>
              <a:gd name="connsiteY3" fmla="*/ 527584 h 527584"/>
              <a:gd name="connsiteX4" fmla="*/ 0 w 3352800"/>
              <a:gd name="connsiteY4" fmla="*/ 527584 h 52758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527584">
                <a:moveTo>
                  <a:pt x="0" y="527584"/>
                </a:moveTo>
                <a:lnTo>
                  <a:pt x="748227" y="0"/>
                </a:lnTo>
                <a:lnTo>
                  <a:pt x="3352800" y="271"/>
                </a:lnTo>
                <a:lnTo>
                  <a:pt x="3352800" y="527584"/>
                </a:lnTo>
                <a:lnTo>
                  <a:pt x="0" y="527584"/>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Placeholder 1"/>
          <p:cNvSpPr>
            <a:spLocks noGrp="1"/>
          </p:cNvSpPr>
          <p:nvPr>
            <p:ph type="title"/>
          </p:nvPr>
        </p:nvSpPr>
        <p:spPr>
          <a:xfrm>
            <a:off x="822960" y="365760"/>
            <a:ext cx="7520940" cy="548640"/>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822960" y="1100628"/>
            <a:ext cx="7520940" cy="3579849"/>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Footer Placeholder 4"/>
          <p:cNvSpPr>
            <a:spLocks noGrp="1"/>
          </p:cNvSpPr>
          <p:nvPr>
            <p:ph type="ftr" sz="quarter" idx="3"/>
          </p:nvPr>
        </p:nvSpPr>
        <p:spPr>
          <a:xfrm>
            <a:off x="3517514" y="6285122"/>
            <a:ext cx="4724400" cy="274320"/>
          </a:xfrm>
          <a:prstGeom prst="rect">
            <a:avLst/>
          </a:prstGeom>
        </p:spPr>
        <p:txBody>
          <a:bodyPr vert="horz" lIns="91440" tIns="45720" rIns="91440" bIns="45720" rtlCol="0" anchor="ctr"/>
          <a:lstStyle>
            <a:lvl1pPr algn="r">
              <a:defRPr sz="1000" cap="all" spc="200" baseline="0">
                <a:solidFill>
                  <a:srgbClr val="FFFFFF"/>
                </a:solidFill>
              </a:defRPr>
            </a:lvl1pPr>
          </a:lstStyle>
          <a:p>
            <a:endParaRPr lang="en-US" dirty="0"/>
          </a:p>
        </p:txBody>
      </p:sp>
      <p:sp>
        <p:nvSpPr>
          <p:cNvPr id="6" name="Slide Number Placeholder 5"/>
          <p:cNvSpPr>
            <a:spLocks noGrp="1"/>
          </p:cNvSpPr>
          <p:nvPr>
            <p:ph type="sldNum" sz="quarter" idx="4"/>
          </p:nvPr>
        </p:nvSpPr>
        <p:spPr>
          <a:xfrm>
            <a:off x="8401038" y="6170822"/>
            <a:ext cx="502920" cy="502920"/>
          </a:xfrm>
          <a:prstGeom prst="ellipse">
            <a:avLst/>
          </a:prstGeom>
          <a:ln w="19050">
            <a:solidFill>
              <a:srgbClr val="FFFFFF"/>
            </a:solidFill>
          </a:ln>
        </p:spPr>
        <p:txBody>
          <a:bodyPr vert="horz" lIns="9144" tIns="9144" rIns="9144" bIns="9144" rtlCol="0" anchor="ctr">
            <a:normAutofit/>
          </a:bodyPr>
          <a:lstStyle>
            <a:lvl1pPr algn="ctr">
              <a:defRPr sz="1650">
                <a:solidFill>
                  <a:srgbClr val="FFFFFF"/>
                </a:solidFill>
              </a:defRPr>
            </a:lvl1pPr>
          </a:lstStyle>
          <a:p>
            <a:fld id="{2754ED01-E2A0-4C1E-8E21-014B99041579}" type="slidenum">
              <a:rPr lang="en-US" smtClean="0"/>
              <a:pPr/>
              <a:t>‹#›</a:t>
            </a:fld>
            <a:endParaRPr lang="en-US" dirty="0"/>
          </a:p>
        </p:txBody>
      </p:sp>
      <p:pic>
        <p:nvPicPr>
          <p:cNvPr id="9" name="Picture 8" descr="dschool.png"/>
          <p:cNvPicPr>
            <a:picLocks noChangeAspect="1"/>
          </p:cNvPicPr>
          <p:nvPr/>
        </p:nvPicPr>
        <p:blipFill>
          <a:blip r:embed="rId18" cstate="print"/>
          <a:stretch>
            <a:fillRect/>
          </a:stretch>
        </p:blipFill>
        <p:spPr>
          <a:xfrm>
            <a:off x="112545" y="5071764"/>
            <a:ext cx="829994" cy="1055895"/>
          </a:xfrm>
          <a:prstGeom prst="rect">
            <a:avLst/>
          </a:prstGeom>
          <a:ln>
            <a:noFill/>
          </a:ln>
          <a:effectLst>
            <a:outerShdw blurRad="292100" dist="139700" dir="2700000" algn="tl" rotWithShape="0">
              <a:srgbClr val="333333">
                <a:alpha val="65000"/>
              </a:srgbClr>
            </a:outerShdw>
          </a:effectLst>
        </p:spPr>
      </p:pic>
      <p:pic>
        <p:nvPicPr>
          <p:cNvPr id="10" name="Picture 9" descr="iparticipate.png"/>
          <p:cNvPicPr>
            <a:picLocks noChangeAspect="1"/>
          </p:cNvPicPr>
          <p:nvPr/>
        </p:nvPicPr>
        <p:blipFill>
          <a:blip r:embed="rId19" cstate="print"/>
          <a:stretch>
            <a:fillRect/>
          </a:stretch>
        </p:blipFill>
        <p:spPr>
          <a:xfrm>
            <a:off x="484151" y="6144071"/>
            <a:ext cx="1372772" cy="686386"/>
          </a:xfrm>
          <a:prstGeom prst="rect">
            <a:avLst/>
          </a:prstGeom>
          <a:effectLst>
            <a:innerShdw blurRad="114300">
              <a:prstClr val="black"/>
            </a:innerShdw>
          </a:effectLst>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64" r:id="rId3"/>
    <p:sldLayoutId id="2147483662" r:id="rId4"/>
    <p:sldLayoutId id="2147483651" r:id="rId5"/>
    <p:sldLayoutId id="2147483661" r:id="rId6"/>
    <p:sldLayoutId id="2147483652" r:id="rId7"/>
    <p:sldLayoutId id="2147483653" r:id="rId8"/>
    <p:sldLayoutId id="2147483663" r:id="rId9"/>
    <p:sldLayoutId id="2147483660" r:id="rId10"/>
    <p:sldLayoutId id="2147483665" r:id="rId11"/>
    <p:sldLayoutId id="2147483654" r:id="rId12"/>
    <p:sldLayoutId id="2147483656" r:id="rId13"/>
    <p:sldLayoutId id="2147483657" r:id="rId14"/>
    <p:sldLayoutId id="2147483658" r:id="rId15"/>
    <p:sldLayoutId id="2147483659" r:id="rId16"/>
  </p:sldLayoutIdLst>
  <p:hf hdr="0" ftr="0" dt="0"/>
  <p:txStyles>
    <p:titleStyle>
      <a:lvl1pPr algn="l" defTabSz="914400" rtl="0" eaLnBrk="1" latinLnBrk="0" hangingPunct="1">
        <a:spcBef>
          <a:spcPct val="0"/>
        </a:spcBef>
        <a:buNone/>
        <a:defRPr sz="2800" kern="1200" cap="all" baseline="0">
          <a:solidFill>
            <a:schemeClr val="tx1"/>
          </a:solidFill>
          <a:latin typeface="+mj-lt"/>
          <a:ea typeface="+mj-ea"/>
          <a:cs typeface="+mj-cs"/>
        </a:defRPr>
      </a:lvl1pPr>
    </p:titleStyle>
    <p:bodyStyle>
      <a:lvl1pPr marL="342900" indent="-342900" algn="l" defTabSz="914400" rtl="0" eaLnBrk="1" latinLnBrk="0" hangingPunct="1">
        <a:spcBef>
          <a:spcPts val="800"/>
        </a:spcBef>
        <a:buFont typeface="Arial" pitchFamily="34" charset="0"/>
        <a:buNone/>
        <a:defRPr sz="1600" b="1" kern="1200">
          <a:solidFill>
            <a:schemeClr val="tx1"/>
          </a:solidFill>
          <a:latin typeface="+mn-lt"/>
          <a:ea typeface="+mn-ea"/>
          <a:cs typeface="+mn-cs"/>
        </a:defRPr>
      </a:lvl1pPr>
      <a:lvl2pPr marL="173736" indent="-173736"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2pPr>
      <a:lvl3pPr marL="402336" indent="-164592"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3pPr>
      <a:lvl4pPr marL="630936" indent="-164592"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4pPr>
      <a:lvl5pPr marL="859536" indent="-173736"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5pPr>
      <a:lvl6pPr marL="1097280" indent="-173736"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6pPr>
      <a:lvl7pPr marL="1353312"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7pPr>
      <a:lvl8pPr marL="1581912"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8pPr>
      <a:lvl9pPr marL="1792224"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0.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Rectangle 18"/>
          <p:cNvSpPr/>
          <p:nvPr/>
        </p:nvSpPr>
        <p:spPr>
          <a:xfrm>
            <a:off x="4872033" y="4186238"/>
            <a:ext cx="3771900" cy="1414462"/>
          </a:xfrm>
          <a:prstGeom prst="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endParaRPr lang="el-GR" dirty="0"/>
          </a:p>
        </p:txBody>
      </p:sp>
      <p:sp>
        <p:nvSpPr>
          <p:cNvPr id="2" name="Title 1"/>
          <p:cNvSpPr>
            <a:spLocks noGrp="1"/>
          </p:cNvSpPr>
          <p:nvPr>
            <p:ph type="ctrTitle"/>
          </p:nvPr>
        </p:nvSpPr>
        <p:spPr>
          <a:xfrm>
            <a:off x="211858" y="147485"/>
            <a:ext cx="7324567" cy="1951414"/>
          </a:xfrm>
        </p:spPr>
        <p:txBody>
          <a:bodyPr/>
          <a:lstStyle/>
          <a:p>
            <a:r>
              <a:rPr lang="el-GR" sz="4400" dirty="0" smtClean="0"/>
              <a:t>ΤΙΤΛΟΣ </a:t>
            </a:r>
            <a:br>
              <a:rPr lang="el-GR" sz="4400" dirty="0" smtClean="0"/>
            </a:br>
            <a:r>
              <a:rPr lang="el-GR" sz="4400" dirty="0" smtClean="0"/>
              <a:t>ανοιχτησ </a:t>
            </a:r>
            <a:r>
              <a:rPr lang="el-GR" sz="4400" dirty="0" err="1" smtClean="0"/>
              <a:t>εκπαιδευτικησ</a:t>
            </a:r>
            <a:r>
              <a:rPr lang="el-GR" sz="4400" dirty="0" smtClean="0"/>
              <a:t> </a:t>
            </a:r>
            <a:r>
              <a:rPr lang="el-GR" sz="4400" dirty="0" err="1" smtClean="0"/>
              <a:t>πρακτικησ</a:t>
            </a:r>
            <a:endParaRPr lang="en-US" sz="4400" dirty="0"/>
          </a:p>
        </p:txBody>
      </p:sp>
      <p:sp>
        <p:nvSpPr>
          <p:cNvPr id="8" name="TextBox 7"/>
          <p:cNvSpPr txBox="1"/>
          <p:nvPr/>
        </p:nvSpPr>
        <p:spPr>
          <a:xfrm>
            <a:off x="4900614" y="4659004"/>
            <a:ext cx="3816074" cy="584775"/>
          </a:xfrm>
          <a:prstGeom prst="rect">
            <a:avLst/>
          </a:prstGeom>
          <a:noFill/>
        </p:spPr>
        <p:txBody>
          <a:bodyPr wrap="square" rtlCol="0">
            <a:spAutoFit/>
          </a:bodyPr>
          <a:lstStyle/>
          <a:p>
            <a:r>
              <a:rPr lang="el-GR" sz="1600" dirty="0" smtClean="0">
                <a:solidFill>
                  <a:schemeClr val="bg2">
                    <a:lumMod val="10000"/>
                  </a:schemeClr>
                </a:solidFill>
              </a:rPr>
              <a:t>ΦΑΓΟΓΕΝΗΣ ΒΑΣΙΛΗΣ, ΜΑΘΗΜΑΤΙΚΟΣ</a:t>
            </a:r>
          </a:p>
          <a:p>
            <a:endParaRPr lang="el-GR" sz="1600" dirty="0"/>
          </a:p>
        </p:txBody>
      </p:sp>
      <p:sp>
        <p:nvSpPr>
          <p:cNvPr id="18" name="Subtitle 2"/>
          <p:cNvSpPr txBox="1">
            <a:spLocks/>
          </p:cNvSpPr>
          <p:nvPr/>
        </p:nvSpPr>
        <p:spPr>
          <a:xfrm>
            <a:off x="5512716" y="6175927"/>
            <a:ext cx="3174088" cy="382042"/>
          </a:xfrm>
          <a:prstGeom prst="rect">
            <a:avLst/>
          </a:prstGeom>
        </p:spPr>
        <p:txBody>
          <a:bodyPr vert="horz" lIns="91440" tIns="9144" rIns="91440" bIns="45720" rtlCol="0">
            <a:normAutofit/>
          </a:bodyPr>
          <a:lstStyle/>
          <a:p>
            <a:pPr marL="0" marR="0" lvl="0" indent="0" algn="r" defTabSz="914400" rtl="0" eaLnBrk="1" fontAlgn="auto" latinLnBrk="0" hangingPunct="1">
              <a:lnSpc>
                <a:spcPct val="100000"/>
              </a:lnSpc>
              <a:spcBef>
                <a:spcPts val="800"/>
              </a:spcBef>
              <a:spcAft>
                <a:spcPts val="0"/>
              </a:spcAft>
              <a:buClrTx/>
              <a:buSzTx/>
              <a:buFont typeface="Arial" pitchFamily="34" charset="0"/>
              <a:buNone/>
              <a:tabLst/>
              <a:defRPr/>
            </a:pPr>
            <a:r>
              <a:rPr lang="el-GR" sz="1400" cap="all" spc="400" dirty="0" smtClean="0">
                <a:solidFill>
                  <a:schemeClr val="accent3">
                    <a:lumMod val="50000"/>
                  </a:schemeClr>
                </a:solidFill>
                <a:ea typeface="+mj-ea"/>
                <a:cs typeface="Tunga" pitchFamily="2"/>
              </a:rPr>
              <a:t>ΚΕΡΚΥΡΑ/ 25.6.2015</a:t>
            </a:r>
            <a:endParaRPr kumimoji="0" lang="en-US" sz="1400" b="0" i="0" u="none" strike="noStrike" kern="1200" cap="all" spc="400" normalizeH="0" baseline="0" noProof="0" dirty="0">
              <a:ln>
                <a:noFill/>
              </a:ln>
              <a:solidFill>
                <a:schemeClr val="accent3">
                  <a:lumMod val="50000"/>
                </a:schemeClr>
              </a:solidFill>
              <a:effectLst/>
              <a:uLnTx/>
              <a:uFillTx/>
              <a:ea typeface="+mj-ea"/>
              <a:cs typeface="Tunga" pitchFamily="2"/>
            </a:endParaRPr>
          </a:p>
        </p:txBody>
      </p:sp>
      <p:sp>
        <p:nvSpPr>
          <p:cNvPr id="20" name="Rectangle 19"/>
          <p:cNvSpPr/>
          <p:nvPr/>
        </p:nvSpPr>
        <p:spPr>
          <a:xfrm>
            <a:off x="4880785" y="4247657"/>
            <a:ext cx="2239074" cy="400110"/>
          </a:xfrm>
          <a:prstGeom prst="rect">
            <a:avLst/>
          </a:prstGeom>
        </p:spPr>
        <p:txBody>
          <a:bodyPr wrap="none">
            <a:spAutoFit/>
          </a:bodyPr>
          <a:lstStyle/>
          <a:p>
            <a:r>
              <a:rPr lang="el-GR" sz="2000" dirty="0" smtClean="0">
                <a:solidFill>
                  <a:schemeClr val="bg2">
                    <a:lumMod val="10000"/>
                  </a:schemeClr>
                </a:solidFill>
              </a:rPr>
              <a:t>Ομάδα ανάπτυξης</a:t>
            </a:r>
          </a:p>
        </p:txBody>
      </p:sp>
      <p:sp>
        <p:nvSpPr>
          <p:cNvPr id="21" name="Subtitle 20"/>
          <p:cNvSpPr>
            <a:spLocks noGrp="1"/>
          </p:cNvSpPr>
          <p:nvPr>
            <p:ph type="subTitle" idx="4294967295"/>
          </p:nvPr>
        </p:nvSpPr>
        <p:spPr>
          <a:xfrm>
            <a:off x="246922" y="2293414"/>
            <a:ext cx="5037841" cy="354949"/>
          </a:xfrm>
        </p:spPr>
        <p:txBody>
          <a:bodyPr>
            <a:noAutofit/>
          </a:bodyPr>
          <a:lstStyle/>
          <a:p>
            <a:r>
              <a:rPr lang="el-GR" sz="2400" b="0" dirty="0" smtClean="0">
                <a:solidFill>
                  <a:schemeClr val="accent2">
                    <a:lumMod val="75000"/>
                  </a:schemeClr>
                </a:solidFill>
                <a:effectLst>
                  <a:outerShdw blurRad="38100" dist="38100" dir="2700000" algn="tl">
                    <a:srgbClr val="000000">
                      <a:alpha val="43137"/>
                    </a:srgbClr>
                  </a:outerShdw>
                </a:effectLst>
              </a:rPr>
              <a:t>5</a:t>
            </a:r>
            <a:r>
              <a:rPr lang="el-GR" sz="2400" b="0" baseline="30000" dirty="0" smtClean="0">
                <a:solidFill>
                  <a:schemeClr val="accent2">
                    <a:lumMod val="75000"/>
                  </a:schemeClr>
                </a:solidFill>
                <a:effectLst>
                  <a:outerShdw blurRad="38100" dist="38100" dir="2700000" algn="tl">
                    <a:srgbClr val="000000">
                      <a:alpha val="43137"/>
                    </a:srgbClr>
                  </a:outerShdw>
                </a:effectLst>
              </a:rPr>
              <a:t>ο</a:t>
            </a:r>
            <a:r>
              <a:rPr lang="el-GR" sz="2400" b="0" dirty="0" smtClean="0">
                <a:solidFill>
                  <a:schemeClr val="accent2">
                    <a:lumMod val="75000"/>
                  </a:schemeClr>
                </a:solidFill>
                <a:effectLst>
                  <a:outerShdw blurRad="38100" dist="38100" dir="2700000" algn="tl">
                    <a:srgbClr val="000000">
                      <a:alpha val="43137"/>
                    </a:srgbClr>
                  </a:outerShdw>
                </a:effectLst>
              </a:rPr>
              <a:t> ΓΕΛ ΚΕΡΚΥΡΑΣ</a:t>
            </a:r>
          </a:p>
        </p:txBody>
      </p:sp>
      <p:pic>
        <p:nvPicPr>
          <p:cNvPr id="1026" name="Picture 2"/>
          <p:cNvPicPr>
            <a:picLocks noChangeAspect="1" noChangeArrowheads="1"/>
          </p:cNvPicPr>
          <p:nvPr/>
        </p:nvPicPr>
        <p:blipFill>
          <a:blip r:embed="rId3" cstate="print"/>
          <a:srcRect/>
          <a:stretch>
            <a:fillRect/>
          </a:stretch>
        </p:blipFill>
        <p:spPr bwMode="auto">
          <a:xfrm>
            <a:off x="2909945" y="4235240"/>
            <a:ext cx="1915443" cy="1362075"/>
          </a:xfrm>
          <a:prstGeom prst="rect">
            <a:avLst/>
          </a:prstGeom>
          <a:noFill/>
          <a:ln w="9525">
            <a:noFill/>
            <a:miter lim="800000"/>
            <a:headEnd/>
            <a:tailEnd/>
          </a:ln>
        </p:spPr>
      </p:pic>
    </p:spTree>
    <p:extLst>
      <p:ext uri="{BB962C8B-B14F-4D97-AF65-F5344CB8AC3E}">
        <p14:creationId xmlns="" xmlns:p14="http://schemas.microsoft.com/office/powerpoint/2010/main" val="339111285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3128962" y="5058697"/>
            <a:ext cx="6015037" cy="1095919"/>
          </a:xfrm>
        </p:spPr>
        <p:txBody>
          <a:bodyPr/>
          <a:lstStyle/>
          <a:p>
            <a:r>
              <a:rPr lang="el-GR" sz="2400" cap="none" dirty="0" smtClean="0"/>
              <a:t/>
            </a:r>
            <a:br>
              <a:rPr lang="el-GR" sz="2400" cap="none" dirty="0" smtClean="0"/>
            </a:br>
            <a:r>
              <a:rPr lang="el-GR" sz="2400" cap="none" dirty="0" smtClean="0"/>
              <a:t/>
            </a:r>
            <a:br>
              <a:rPr lang="el-GR" sz="2400" cap="none" dirty="0" smtClean="0"/>
            </a:br>
            <a:r>
              <a:rPr lang="el-GR" sz="2400" cap="none" dirty="0" smtClean="0"/>
              <a:t/>
            </a:r>
            <a:br>
              <a:rPr lang="el-GR" sz="2400" cap="none" dirty="0" smtClean="0"/>
            </a:br>
            <a:r>
              <a:rPr lang="el-GR" sz="2400" cap="none" dirty="0" smtClean="0"/>
              <a:t>ΣΧΕΣΗ ΜΕ ΑΛΛΕΣ ΑΝΟΙΧΤΕΣ ΕΚΠΑΙΔΕΥΤΙΚΕΣ ΠΡΑΚΤΙΚΕΣ / ΑΞΙΟΠΟΙΗΣΗ, ΓΕΝΙΚΕΥΣΗ, ΕΠΕΚΤΑΣΙΜΟΤΗΤΑ</a:t>
            </a:r>
            <a:br>
              <a:rPr lang="el-GR" sz="2400" cap="none" dirty="0" smtClean="0"/>
            </a:br>
            <a:r>
              <a:rPr lang="el-GR" sz="2400" cap="none" dirty="0" smtClean="0"/>
              <a:t/>
            </a:r>
            <a:br>
              <a:rPr lang="el-GR" sz="2400" cap="none" dirty="0" smtClean="0"/>
            </a:br>
            <a:r>
              <a:rPr lang="el-GR" sz="2400" cap="none" dirty="0" smtClean="0"/>
              <a:t> </a:t>
            </a:r>
            <a:br>
              <a:rPr lang="el-GR" sz="2400" cap="none" dirty="0" smtClean="0"/>
            </a:br>
            <a:endParaRPr lang="el-GR" sz="2400" cap="none" dirty="0"/>
          </a:p>
        </p:txBody>
      </p:sp>
      <p:sp>
        <p:nvSpPr>
          <p:cNvPr id="7" name="Content Placeholder 6"/>
          <p:cNvSpPr>
            <a:spLocks noGrp="1"/>
          </p:cNvSpPr>
          <p:nvPr>
            <p:ph sz="quarter" idx="4"/>
          </p:nvPr>
        </p:nvSpPr>
        <p:spPr>
          <a:xfrm>
            <a:off x="4694830" y="573206"/>
            <a:ext cx="3985145" cy="4055944"/>
          </a:xfrm>
        </p:spPr>
        <p:txBody>
          <a:bodyPr>
            <a:normAutofit/>
          </a:bodyPr>
          <a:lstStyle/>
          <a:p>
            <a:pPr marL="0" lvl="1" indent="0">
              <a:buNone/>
            </a:pPr>
            <a:endParaRPr lang="el-GR" dirty="0" smtClean="0"/>
          </a:p>
          <a:p>
            <a:endParaRPr lang="el-GR" dirty="0"/>
          </a:p>
        </p:txBody>
      </p:sp>
      <p:sp>
        <p:nvSpPr>
          <p:cNvPr id="3" name="Slide Number Placeholder 2"/>
          <p:cNvSpPr>
            <a:spLocks noGrp="1"/>
          </p:cNvSpPr>
          <p:nvPr>
            <p:ph type="sldNum" sz="quarter" idx="12"/>
          </p:nvPr>
        </p:nvSpPr>
        <p:spPr/>
        <p:txBody>
          <a:bodyPr/>
          <a:lstStyle/>
          <a:p>
            <a:fld id="{2754ED01-E2A0-4C1E-8E21-014B99041579}" type="slidenum">
              <a:rPr lang="en-US" smtClean="0"/>
              <a:pPr/>
              <a:t>10</a:t>
            </a:fld>
            <a:endParaRPr lang="en-US" dirty="0"/>
          </a:p>
        </p:txBody>
      </p:sp>
      <p:sp>
        <p:nvSpPr>
          <p:cNvPr id="8" name="Content Placeholder 5"/>
          <p:cNvSpPr txBox="1">
            <a:spLocks/>
          </p:cNvSpPr>
          <p:nvPr/>
        </p:nvSpPr>
        <p:spPr>
          <a:xfrm>
            <a:off x="4790365" y="573134"/>
            <a:ext cx="3782775" cy="4055730"/>
          </a:xfrm>
          <a:prstGeom prst="rect">
            <a:avLst/>
          </a:prstGeom>
        </p:spPr>
        <p:txBody>
          <a:bodyPr vert="horz" lIns="91440" tIns="45720" rIns="91440" bIns="45720" rtlCol="0">
            <a:normAutofit/>
          </a:bodyPr>
          <a:lstStyle/>
          <a:p>
            <a:r>
              <a:rPr lang="el-GR" sz="2000" dirty="0" smtClean="0"/>
              <a:t>Το λογισμικό μπορεί να αξιοποιηθεί και στην Φυσική για την μελέτη περιοδικών φαινομένων, ταλαντώσεων και οπουδήποτε εμπλέκεται τριγωνομετρία..</a:t>
            </a:r>
          </a:p>
          <a:p>
            <a:r>
              <a:rPr lang="el-GR" sz="2000" dirty="0" smtClean="0"/>
              <a:t>Επίσης είναι κατάλληλο και για χρήση στα Μαθηματικά Γ Γυμνασίου για την διδασκαλία της τριγωνομετρίας.</a:t>
            </a:r>
            <a:endParaRPr lang="el-GR" sz="2000" b="1" dirty="0" smtClean="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l-GR" sz="2400" cap="none" dirty="0" smtClean="0"/>
              <a:t/>
            </a:r>
            <a:br>
              <a:rPr lang="el-GR" sz="2400" cap="none" dirty="0" smtClean="0"/>
            </a:br>
            <a:r>
              <a:rPr lang="el-GR" sz="2400" cap="none" dirty="0" smtClean="0"/>
              <a:t>ΠΡΟΣΘΕΤΟ ΥΛΙΚΟ ΠΟΥ ΑΞΙΟΠΟΙΗΘΗΚΕ</a:t>
            </a:r>
            <a:br>
              <a:rPr lang="el-GR" sz="2400" cap="none" dirty="0" smtClean="0"/>
            </a:br>
            <a:endParaRPr lang="el-GR" sz="2400" cap="none" dirty="0"/>
          </a:p>
        </p:txBody>
      </p:sp>
      <p:sp>
        <p:nvSpPr>
          <p:cNvPr id="5" name="Slide Number Placeholder 4"/>
          <p:cNvSpPr>
            <a:spLocks noGrp="1"/>
          </p:cNvSpPr>
          <p:nvPr>
            <p:ph type="sldNum" sz="quarter" idx="12"/>
          </p:nvPr>
        </p:nvSpPr>
        <p:spPr/>
        <p:txBody>
          <a:bodyPr/>
          <a:lstStyle/>
          <a:p>
            <a:fld id="{2754ED01-E2A0-4C1E-8E21-014B99041579}" type="slidenum">
              <a:rPr lang="en-US" smtClean="0"/>
              <a:pPr/>
              <a:t>11</a:t>
            </a:fld>
            <a:endParaRPr lang="en-US" dirty="0"/>
          </a:p>
        </p:txBody>
      </p:sp>
      <p:sp>
        <p:nvSpPr>
          <p:cNvPr id="7" name="Content Placeholder 6"/>
          <p:cNvSpPr>
            <a:spLocks noGrp="1"/>
          </p:cNvSpPr>
          <p:nvPr>
            <p:ph sz="half" idx="2"/>
          </p:nvPr>
        </p:nvSpPr>
        <p:spPr/>
        <p:txBody>
          <a:bodyPr>
            <a:normAutofit/>
          </a:bodyPr>
          <a:lstStyle/>
          <a:p>
            <a:r>
              <a:rPr lang="el-GR" dirty="0" smtClean="0"/>
              <a:t>χρησιμοποιήθηκαν στην πρακτική φύλλα εργασίας τα οποία επισυνάπτονται στο </a:t>
            </a:r>
            <a:r>
              <a:rPr lang="en-US" dirty="0" smtClean="0"/>
              <a:t>zip</a:t>
            </a:r>
            <a:r>
              <a:rPr lang="el-GR" dirty="0" smtClean="0"/>
              <a:t> αρχείο που έχει επισυναφθεί με την παρούσα πρακτική.</a:t>
            </a:r>
            <a:endParaRPr lang="el-GR" smtClean="0"/>
          </a:p>
          <a:p>
            <a:endParaRPr lang="el-GR"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le 10"/>
          <p:cNvSpPr>
            <a:spLocks noGrp="1"/>
          </p:cNvSpPr>
          <p:nvPr>
            <p:ph type="title"/>
          </p:nvPr>
        </p:nvSpPr>
        <p:spPr/>
        <p:txBody>
          <a:bodyPr/>
          <a:lstStyle/>
          <a:p>
            <a:r>
              <a:rPr lang="el-GR" dirty="0" smtClean="0"/>
              <a:t>ΣΥΝΤΟΜΗ ΠΕΡΙΓΡΑΦΗ</a:t>
            </a:r>
            <a:endParaRPr lang="el-GR" dirty="0"/>
          </a:p>
        </p:txBody>
      </p:sp>
      <p:sp>
        <p:nvSpPr>
          <p:cNvPr id="4" name="Slide Number Placeholder 3"/>
          <p:cNvSpPr>
            <a:spLocks noGrp="1"/>
          </p:cNvSpPr>
          <p:nvPr>
            <p:ph type="sldNum" sz="quarter" idx="12"/>
          </p:nvPr>
        </p:nvSpPr>
        <p:spPr/>
        <p:txBody>
          <a:bodyPr/>
          <a:lstStyle/>
          <a:p>
            <a:fld id="{2754ED01-E2A0-4C1E-8E21-014B99041579}" type="slidenum">
              <a:rPr lang="en-US" smtClean="0"/>
              <a:pPr/>
              <a:t>2</a:t>
            </a:fld>
            <a:endParaRPr lang="en-US" dirty="0"/>
          </a:p>
        </p:txBody>
      </p:sp>
      <p:sp>
        <p:nvSpPr>
          <p:cNvPr id="12" name="Content Placeholder 11"/>
          <p:cNvSpPr>
            <a:spLocks noGrp="1"/>
          </p:cNvSpPr>
          <p:nvPr>
            <p:ph sz="half" idx="2"/>
          </p:nvPr>
        </p:nvSpPr>
        <p:spPr/>
        <p:txBody>
          <a:bodyPr>
            <a:normAutofit/>
          </a:bodyPr>
          <a:lstStyle/>
          <a:p>
            <a:pPr lvl="2">
              <a:buNone/>
            </a:pPr>
            <a:r>
              <a:rPr lang="el-GR" sz="2000" dirty="0" smtClean="0"/>
              <a:t>Διδασκαλία τριγωνομετρίας με λογισμικό </a:t>
            </a:r>
            <a:r>
              <a:rPr lang="en-US" sz="2000" dirty="0" err="1" smtClean="0"/>
              <a:t>Geogebra</a:t>
            </a:r>
            <a:endParaRPr lang="el-GR" sz="2000" dirty="0" smtClean="0"/>
          </a:p>
          <a:p>
            <a:pPr lvl="2"/>
            <a:r>
              <a:rPr lang="el-GR" dirty="0" smtClean="0"/>
              <a:t>Τριγωνομετρικός κύκλος</a:t>
            </a:r>
          </a:p>
          <a:p>
            <a:pPr lvl="2"/>
            <a:r>
              <a:rPr lang="el-GR" dirty="0" smtClean="0"/>
              <a:t>Πρόσημο τριγωνομετρικών αριθμών</a:t>
            </a:r>
          </a:p>
          <a:p>
            <a:pPr lvl="2"/>
            <a:r>
              <a:rPr lang="el-GR" dirty="0" smtClean="0"/>
              <a:t>Αναγωγή στο 1</a:t>
            </a:r>
            <a:r>
              <a:rPr lang="el-GR" baseline="30000" dirty="0" smtClean="0"/>
              <a:t>ο</a:t>
            </a:r>
            <a:r>
              <a:rPr lang="el-GR" dirty="0" smtClean="0"/>
              <a:t> τεταρτημόριο</a:t>
            </a:r>
          </a:p>
          <a:p>
            <a:pPr lvl="2"/>
            <a:r>
              <a:rPr lang="el-GR" dirty="0" smtClean="0"/>
              <a:t>Τριγωνομετρικές συναρτήσεις</a:t>
            </a:r>
          </a:p>
          <a:p>
            <a:pPr lvl="3">
              <a:buNone/>
            </a:pPr>
            <a:endParaRPr lang="el-GR" dirty="0"/>
          </a:p>
        </p:txBody>
      </p:sp>
    </p:spTree>
    <p:extLst>
      <p:ext uri="{BB962C8B-B14F-4D97-AF65-F5344CB8AC3E}">
        <p14:creationId xmlns="" xmlns:p14="http://schemas.microsoft.com/office/powerpoint/2010/main" val="223353174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l-GR" dirty="0" smtClean="0"/>
              <a:t>ΣΧΕΔΙΑΣΜΟΣ ΤΗΣ ανοιχτησ εκπαιδευτικησ ΠΡΑΚΤΙΚΗΣ</a:t>
            </a:r>
            <a:endParaRPr lang="el-GR" dirty="0"/>
          </a:p>
        </p:txBody>
      </p:sp>
      <p:sp>
        <p:nvSpPr>
          <p:cNvPr id="3" name="Slide Number Placeholder 2"/>
          <p:cNvSpPr>
            <a:spLocks noGrp="1"/>
          </p:cNvSpPr>
          <p:nvPr>
            <p:ph type="sldNum" sz="quarter" idx="12"/>
          </p:nvPr>
        </p:nvSpPr>
        <p:spPr/>
        <p:txBody>
          <a:bodyPr/>
          <a:lstStyle/>
          <a:p>
            <a:fld id="{2754ED01-E2A0-4C1E-8E21-014B99041579}" type="slidenum">
              <a:rPr lang="en-US" smtClean="0"/>
              <a:pPr/>
              <a:t>3</a:t>
            </a:fld>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le 10"/>
          <p:cNvSpPr>
            <a:spLocks noGrp="1"/>
          </p:cNvSpPr>
          <p:nvPr>
            <p:ph type="title"/>
          </p:nvPr>
        </p:nvSpPr>
        <p:spPr/>
        <p:txBody>
          <a:bodyPr/>
          <a:lstStyle/>
          <a:p>
            <a:r>
              <a:rPr lang="el-GR" dirty="0" smtClean="0"/>
              <a:t>ΣΧΕΔΙΑΣΜΟΣ &amp; ΔΙΔΑΚΤΙΚΟΙ ΣΤΟΧΟΙ</a:t>
            </a:r>
            <a:endParaRPr lang="el-GR" dirty="0"/>
          </a:p>
        </p:txBody>
      </p:sp>
      <p:sp>
        <p:nvSpPr>
          <p:cNvPr id="12" name="Content Placeholder 11"/>
          <p:cNvSpPr>
            <a:spLocks noGrp="1"/>
          </p:cNvSpPr>
          <p:nvPr>
            <p:ph sz="half" idx="2"/>
          </p:nvPr>
        </p:nvSpPr>
        <p:spPr/>
        <p:txBody>
          <a:bodyPr/>
          <a:lstStyle/>
          <a:p>
            <a:r>
              <a:rPr lang="el-GR" b="1" dirty="0" smtClean="0"/>
              <a:t>Σχεδιασμός</a:t>
            </a:r>
          </a:p>
          <a:p>
            <a:pPr lvl="1">
              <a:buFont typeface="Arial" pitchFamily="34" charset="0"/>
              <a:buChar char="•"/>
            </a:pPr>
            <a:r>
              <a:rPr lang="el-GR" dirty="0" smtClean="0"/>
              <a:t>Λογισμικό </a:t>
            </a:r>
            <a:r>
              <a:rPr lang="en-US" dirty="0" err="1" smtClean="0"/>
              <a:t>geogebra</a:t>
            </a:r>
            <a:r>
              <a:rPr lang="el-GR" dirty="0" smtClean="0"/>
              <a:t> με συνοδευτικό φύλλο εργασίας</a:t>
            </a:r>
            <a:endParaRPr lang="el-GR" dirty="0"/>
          </a:p>
        </p:txBody>
      </p:sp>
      <p:sp>
        <p:nvSpPr>
          <p:cNvPr id="13" name="Content Placeholder 12"/>
          <p:cNvSpPr>
            <a:spLocks noGrp="1"/>
          </p:cNvSpPr>
          <p:nvPr>
            <p:ph sz="quarter" idx="4"/>
          </p:nvPr>
        </p:nvSpPr>
        <p:spPr/>
        <p:txBody>
          <a:bodyPr>
            <a:normAutofit fontScale="62500" lnSpcReduction="20000"/>
          </a:bodyPr>
          <a:lstStyle/>
          <a:p>
            <a:r>
              <a:rPr lang="el-GR" b="1" dirty="0" smtClean="0"/>
              <a:t>Διδακτικοί στόχοι</a:t>
            </a:r>
          </a:p>
          <a:p>
            <a:r>
              <a:rPr lang="el-GR" dirty="0" smtClean="0"/>
              <a:t>Οι μαθητές να ανακαλέσουν την </a:t>
            </a:r>
            <a:r>
              <a:rPr lang="el-GR" dirty="0" err="1" smtClean="0"/>
              <a:t>προυπάρχουσα</a:t>
            </a:r>
            <a:r>
              <a:rPr lang="el-GR" dirty="0" smtClean="0"/>
              <a:t> γνώση από το Γυμνάσιο για τους τριγωνομετρικούς αριθμούς και να την επεκτείνουν για γωνίες μεγαλύτερες των 90 μοιρών.</a:t>
            </a:r>
          </a:p>
          <a:p>
            <a:r>
              <a:rPr lang="el-GR" dirty="0" smtClean="0"/>
              <a:t>Να κατανοήσουν τον τρόπο δημιουργίας του τριγωνομετρικού κύκλου και να τον ερμηνεύουν</a:t>
            </a:r>
          </a:p>
          <a:p>
            <a:r>
              <a:rPr lang="el-GR" dirty="0" smtClean="0"/>
              <a:t>Να αναγνωρίζουν στον τριγωνομετρικό κύκλο τους τριγωνομετρικούς αριθμούς και τα πρόσημά τους</a:t>
            </a:r>
          </a:p>
          <a:p>
            <a:r>
              <a:rPr lang="el-GR" dirty="0" smtClean="0"/>
              <a:t>Να </a:t>
            </a:r>
            <a:r>
              <a:rPr lang="el-GR" dirty="0" err="1" smtClean="0"/>
              <a:t>οπτικοποιήσουν</a:t>
            </a:r>
            <a:r>
              <a:rPr lang="el-GR" dirty="0" smtClean="0"/>
              <a:t> την αναγωγή στο 1ο τεταρτημόριο.</a:t>
            </a:r>
          </a:p>
          <a:p>
            <a:r>
              <a:rPr lang="el-GR" dirty="0" smtClean="0"/>
              <a:t>Να ερμηνεύουν τις γραφικές παραστάσεις τριγωνομετρικών συναρτήσεων και να εξάγουν συμπεράσματα.</a:t>
            </a:r>
          </a:p>
          <a:p>
            <a:endParaRPr lang="el-GR" dirty="0" smtClean="0"/>
          </a:p>
          <a:p>
            <a:endParaRPr lang="el-GR" dirty="0"/>
          </a:p>
        </p:txBody>
      </p:sp>
      <p:sp>
        <p:nvSpPr>
          <p:cNvPr id="3" name="Slide Number Placeholder 2"/>
          <p:cNvSpPr>
            <a:spLocks noGrp="1"/>
          </p:cNvSpPr>
          <p:nvPr>
            <p:ph type="sldNum" sz="quarter" idx="12"/>
          </p:nvPr>
        </p:nvSpPr>
        <p:spPr/>
        <p:txBody>
          <a:bodyPr/>
          <a:lstStyle/>
          <a:p>
            <a:fld id="{2754ED01-E2A0-4C1E-8E21-014B99041579}" type="slidenum">
              <a:rPr lang="en-US" smtClean="0"/>
              <a:pPr/>
              <a:t>4</a:t>
            </a:fld>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l-GR" dirty="0" smtClean="0"/>
              <a:t>ΕΦΑΡΜΟΓΗ ΤΗΣ ανοιχτησ εκπαιδευτικησ ΠΡΑΚΤΙΚΗΣ</a:t>
            </a:r>
            <a:endParaRPr lang="el-GR" dirty="0"/>
          </a:p>
        </p:txBody>
      </p:sp>
      <p:sp>
        <p:nvSpPr>
          <p:cNvPr id="3" name="Slide Number Placeholder 2"/>
          <p:cNvSpPr>
            <a:spLocks noGrp="1"/>
          </p:cNvSpPr>
          <p:nvPr>
            <p:ph type="sldNum" sz="quarter" idx="12"/>
          </p:nvPr>
        </p:nvSpPr>
        <p:spPr/>
        <p:txBody>
          <a:bodyPr/>
          <a:lstStyle/>
          <a:p>
            <a:fld id="{2754ED01-E2A0-4C1E-8E21-014B99041579}" type="slidenum">
              <a:rPr lang="en-US" smtClean="0"/>
              <a:pPr/>
              <a:t>5</a:t>
            </a:fld>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2947916" y="5189219"/>
            <a:ext cx="6196083" cy="862965"/>
          </a:xfrm>
        </p:spPr>
        <p:txBody>
          <a:bodyPr/>
          <a:lstStyle/>
          <a:p>
            <a:r>
              <a:rPr lang="el-GR" sz="2400" cap="none" dirty="0" smtClean="0"/>
              <a:t>ΣΤΟΙΧΕΙΑ ΕΦΑΡΜΟΓΗΣ </a:t>
            </a:r>
            <a:r>
              <a:rPr lang="el-GR" sz="2400" dirty="0" smtClean="0"/>
              <a:t>ΤΗΣ ανοιχτησ εκπαιδευτικησ </a:t>
            </a:r>
            <a:r>
              <a:rPr lang="el-GR" sz="2400" cap="none" dirty="0" smtClean="0"/>
              <a:t>ΠΡΑΚΤΙΚΗΣ</a:t>
            </a:r>
            <a:r>
              <a:rPr lang="el-GR" sz="2400" dirty="0" smtClean="0"/>
              <a:t>   </a:t>
            </a:r>
            <a:endParaRPr lang="el-GR" sz="2400" dirty="0"/>
          </a:p>
        </p:txBody>
      </p:sp>
      <p:sp>
        <p:nvSpPr>
          <p:cNvPr id="6" name="Content Placeholder 5"/>
          <p:cNvSpPr>
            <a:spLocks noGrp="1"/>
          </p:cNvSpPr>
          <p:nvPr>
            <p:ph sz="half" idx="2"/>
          </p:nvPr>
        </p:nvSpPr>
        <p:spPr/>
        <p:txBody>
          <a:bodyPr>
            <a:normAutofit/>
          </a:bodyPr>
          <a:lstStyle/>
          <a:p>
            <a:r>
              <a:rPr lang="el-GR" b="1" dirty="0" smtClean="0"/>
              <a:t>Περιβάλλον – Πλαίσιο</a:t>
            </a:r>
          </a:p>
          <a:p>
            <a:pPr lvl="1">
              <a:buNone/>
            </a:pPr>
            <a:r>
              <a:rPr lang="el-GR" dirty="0" smtClean="0"/>
              <a:t>Στο εργαστήριο πληροφορικής, στα πλαίσια του μαθήματος Άλγεβρας Β Λυκείου, ενότητα Τριγωνομετρία</a:t>
            </a:r>
            <a:endParaRPr lang="el-GR" b="0" dirty="0" smtClean="0"/>
          </a:p>
          <a:p>
            <a:pPr lvl="1">
              <a:buFont typeface="Arial" pitchFamily="34" charset="0"/>
              <a:buChar char="•"/>
            </a:pPr>
            <a:endParaRPr lang="el-GR" b="0" dirty="0" smtClean="0"/>
          </a:p>
          <a:p>
            <a:endParaRPr lang="el-GR" dirty="0" smtClean="0"/>
          </a:p>
          <a:p>
            <a:endParaRPr lang="el-GR" dirty="0"/>
          </a:p>
        </p:txBody>
      </p:sp>
      <p:sp>
        <p:nvSpPr>
          <p:cNvPr id="7" name="Content Placeholder 6"/>
          <p:cNvSpPr>
            <a:spLocks noGrp="1"/>
          </p:cNvSpPr>
          <p:nvPr>
            <p:ph sz="quarter" idx="4"/>
          </p:nvPr>
        </p:nvSpPr>
        <p:spPr/>
        <p:txBody>
          <a:bodyPr>
            <a:normAutofit fontScale="92500" lnSpcReduction="10000"/>
          </a:bodyPr>
          <a:lstStyle/>
          <a:p>
            <a:pPr lvl="1">
              <a:buFont typeface="Arial" pitchFamily="34" charset="0"/>
              <a:buChar char="•"/>
            </a:pPr>
            <a:r>
              <a:rPr lang="el-GR" sz="2400" b="1" dirty="0" smtClean="0"/>
              <a:t>Τάξη</a:t>
            </a:r>
          </a:p>
          <a:p>
            <a:pPr lvl="2">
              <a:buClr>
                <a:srgbClr val="F96A1B"/>
              </a:buClr>
            </a:pPr>
            <a:r>
              <a:rPr lang="el-GR" sz="1500" dirty="0" smtClean="0">
                <a:solidFill>
                  <a:srgbClr val="000000"/>
                </a:solidFill>
              </a:rPr>
              <a:t>Β Λυκείου</a:t>
            </a:r>
            <a:endParaRPr lang="el-GR" sz="1500" b="1" dirty="0" smtClean="0"/>
          </a:p>
          <a:p>
            <a:pPr lvl="1">
              <a:buFont typeface="Arial" pitchFamily="34" charset="0"/>
              <a:buChar char="•"/>
            </a:pPr>
            <a:r>
              <a:rPr lang="el-GR" sz="2400" b="1" dirty="0" smtClean="0"/>
              <a:t>Διάρκεια</a:t>
            </a:r>
          </a:p>
          <a:p>
            <a:pPr lvl="2"/>
            <a:r>
              <a:rPr lang="el-GR" sz="1400" b="0" dirty="0" smtClean="0"/>
              <a:t>2 ώρες</a:t>
            </a:r>
          </a:p>
          <a:p>
            <a:pPr lvl="1">
              <a:buFont typeface="Arial" pitchFamily="34" charset="0"/>
              <a:buChar char="•"/>
            </a:pPr>
            <a:r>
              <a:rPr lang="el-GR" sz="2400" b="1" dirty="0" smtClean="0"/>
              <a:t>Ρόλος Διδάσκοντα</a:t>
            </a:r>
          </a:p>
          <a:p>
            <a:pPr lvl="2">
              <a:buFont typeface="Arial" pitchFamily="34" charset="0"/>
              <a:buChar char="•"/>
            </a:pPr>
            <a:r>
              <a:rPr lang="el-GR" sz="1400" dirty="0" smtClean="0"/>
              <a:t>διδακτικός, ενθαρρυντικός, υποστηρικτικός, συμβουλευτικός, διευκολυντικός, συντονιστικός, ηγετικός, διαμεσολαβητικός, εποπτικός, προπονητικός, διαχειριστικός, μέντωρ, υποκινητικός, κριτικός, επιμελητής περιεχομένου (</a:t>
            </a:r>
            <a:r>
              <a:rPr lang="en-US" sz="1400" dirty="0" smtClean="0"/>
              <a:t>curator</a:t>
            </a:r>
            <a:r>
              <a:rPr lang="el-GR" sz="1400" dirty="0" smtClean="0"/>
              <a:t>), τεχνική υποστήριξη.</a:t>
            </a:r>
            <a:endParaRPr lang="el-GR" sz="2400" dirty="0"/>
          </a:p>
        </p:txBody>
      </p:sp>
      <p:sp>
        <p:nvSpPr>
          <p:cNvPr id="4" name="Slide Number Placeholder 3"/>
          <p:cNvSpPr>
            <a:spLocks noGrp="1"/>
          </p:cNvSpPr>
          <p:nvPr>
            <p:ph type="sldNum" sz="quarter" idx="12"/>
          </p:nvPr>
        </p:nvSpPr>
        <p:spPr/>
        <p:txBody>
          <a:bodyPr/>
          <a:lstStyle/>
          <a:p>
            <a:fld id="{2754ED01-E2A0-4C1E-8E21-014B99041579}" type="slidenum">
              <a:rPr lang="en-US" smtClean="0"/>
              <a:pPr/>
              <a:t>6</a:t>
            </a:fld>
            <a:endParaRPr lang="en-US" dirty="0"/>
          </a:p>
        </p:txBody>
      </p:sp>
    </p:spTree>
    <p:extLst>
      <p:ext uri="{BB962C8B-B14F-4D97-AF65-F5344CB8AC3E}">
        <p14:creationId xmlns="" xmlns:p14="http://schemas.microsoft.com/office/powerpoint/2010/main" val="129802089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2934269" y="5172501"/>
            <a:ext cx="6209731" cy="846162"/>
          </a:xfrm>
        </p:spPr>
        <p:txBody>
          <a:bodyPr/>
          <a:lstStyle/>
          <a:p>
            <a:r>
              <a:rPr lang="el-GR" sz="2400" dirty="0" smtClean="0"/>
              <a:t>ΑΝΑΛΥΤΙΚΗ ΠΕΡΙΓΡΑΦΗ ΤΗΣ ανοιχτησ εκπαιδευτικησ ΠΡΑΚΤΙΚΗΣ</a:t>
            </a:r>
            <a:endParaRPr lang="el-GR" sz="2400" dirty="0"/>
          </a:p>
        </p:txBody>
      </p:sp>
      <p:sp>
        <p:nvSpPr>
          <p:cNvPr id="5" name="Slide Number Placeholder 4"/>
          <p:cNvSpPr>
            <a:spLocks noGrp="1"/>
          </p:cNvSpPr>
          <p:nvPr>
            <p:ph type="sldNum" sz="quarter" idx="12"/>
          </p:nvPr>
        </p:nvSpPr>
        <p:spPr/>
        <p:txBody>
          <a:bodyPr/>
          <a:lstStyle/>
          <a:p>
            <a:fld id="{2754ED01-E2A0-4C1E-8E21-014B99041579}" type="slidenum">
              <a:rPr lang="en-US" smtClean="0"/>
              <a:pPr/>
              <a:t>7</a:t>
            </a:fld>
            <a:endParaRPr lang="en-US" dirty="0"/>
          </a:p>
        </p:txBody>
      </p:sp>
      <p:sp>
        <p:nvSpPr>
          <p:cNvPr id="7" name="Content Placeholder 6"/>
          <p:cNvSpPr>
            <a:spLocks noGrp="1"/>
          </p:cNvSpPr>
          <p:nvPr>
            <p:ph sz="half" idx="2"/>
          </p:nvPr>
        </p:nvSpPr>
        <p:spPr/>
        <p:txBody>
          <a:bodyPr>
            <a:normAutofit/>
          </a:bodyPr>
          <a:lstStyle/>
          <a:p>
            <a:r>
              <a:rPr lang="el-GR" dirty="0" smtClean="0"/>
              <a:t>Οι μαθητές εργάστηκαν </a:t>
            </a:r>
            <a:r>
              <a:rPr lang="el-GR" dirty="0" err="1" smtClean="0"/>
              <a:t>ανα</a:t>
            </a:r>
            <a:r>
              <a:rPr lang="el-GR" dirty="0" smtClean="0"/>
              <a:t> 2 άτομα σε κάθε υπολογιστή. Οι ομάδες σχηματίστηκαν ελεύθερα από τους μαθητές.</a:t>
            </a:r>
            <a:endParaRPr lang="el-GR" sz="2000"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rot="19140000">
            <a:off x="816119" y="1589388"/>
            <a:ext cx="6901822" cy="1207509"/>
          </a:xfrm>
        </p:spPr>
        <p:txBody>
          <a:bodyPr/>
          <a:lstStyle/>
          <a:p>
            <a:r>
              <a:rPr lang="el-GR" dirty="0" smtClean="0">
                <a:solidFill>
                  <a:schemeClr val="accent3">
                    <a:lumMod val="50000"/>
                  </a:schemeClr>
                </a:solidFill>
                <a:effectLst>
                  <a:outerShdw blurRad="38100" dist="38100" dir="2700000" algn="tl">
                    <a:srgbClr val="000000">
                      <a:alpha val="43137"/>
                    </a:srgbClr>
                  </a:outerShdw>
                </a:effectLst>
              </a:rPr>
              <a:t>ΣΤΟΙΧΕΙΑ ΤΕΚΜΗΡΙΩΣΗΣ ΚΑΙ ΕΠΕΚΤΑΣΗΣ</a:t>
            </a:r>
            <a:endParaRPr lang="el-GR" dirty="0">
              <a:solidFill>
                <a:schemeClr val="accent3">
                  <a:lumMod val="50000"/>
                </a:schemeClr>
              </a:solidFill>
              <a:effectLst>
                <a:outerShdw blurRad="38100" dist="38100" dir="2700000" algn="tl">
                  <a:srgbClr val="000000">
                    <a:alpha val="43137"/>
                  </a:srgbClr>
                </a:outerShdw>
              </a:effectLst>
            </a:endParaRPr>
          </a:p>
        </p:txBody>
      </p:sp>
      <p:sp>
        <p:nvSpPr>
          <p:cNvPr id="3" name="Slide Number Placeholder 2"/>
          <p:cNvSpPr>
            <a:spLocks noGrp="1"/>
          </p:cNvSpPr>
          <p:nvPr>
            <p:ph type="sldNum" sz="quarter" idx="12"/>
          </p:nvPr>
        </p:nvSpPr>
        <p:spPr/>
        <p:txBody>
          <a:bodyPr/>
          <a:lstStyle/>
          <a:p>
            <a:fld id="{2754ED01-E2A0-4C1E-8E21-014B99041579}" type="slidenum">
              <a:rPr lang="en-US" smtClean="0"/>
              <a:pPr/>
              <a:t>8</a:t>
            </a:fld>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l-GR" cap="none" dirty="0" smtClean="0"/>
              <a:t/>
            </a:r>
            <a:br>
              <a:rPr lang="el-GR" cap="none" dirty="0" smtClean="0"/>
            </a:br>
            <a:r>
              <a:rPr lang="el-GR" cap="none" dirty="0" smtClean="0"/>
              <a:t>ΑΠΟΤΕΛΕΣΜΑΤΑ- ΑΝΤΙΚΤΥΠΟΣ</a:t>
            </a:r>
            <a:r>
              <a:rPr lang="el-GR" dirty="0" smtClean="0"/>
              <a:t/>
            </a:r>
            <a:br>
              <a:rPr lang="el-GR" dirty="0" smtClean="0"/>
            </a:br>
            <a:endParaRPr lang="el-GR" dirty="0"/>
          </a:p>
        </p:txBody>
      </p:sp>
      <p:sp>
        <p:nvSpPr>
          <p:cNvPr id="3" name="Slide Number Placeholder 2"/>
          <p:cNvSpPr>
            <a:spLocks noGrp="1"/>
          </p:cNvSpPr>
          <p:nvPr>
            <p:ph type="sldNum" sz="quarter" idx="12"/>
          </p:nvPr>
        </p:nvSpPr>
        <p:spPr/>
        <p:txBody>
          <a:bodyPr/>
          <a:lstStyle/>
          <a:p>
            <a:fld id="{2754ED01-E2A0-4C1E-8E21-014B99041579}" type="slidenum">
              <a:rPr lang="en-US" smtClean="0"/>
              <a:pPr/>
              <a:t>9</a:t>
            </a:fld>
            <a:endParaRPr lang="en-US" dirty="0"/>
          </a:p>
        </p:txBody>
      </p:sp>
      <p:sp>
        <p:nvSpPr>
          <p:cNvPr id="5" name="Content Placeholder 4"/>
          <p:cNvSpPr>
            <a:spLocks noGrp="1"/>
          </p:cNvSpPr>
          <p:nvPr>
            <p:ph sz="half" idx="2"/>
          </p:nvPr>
        </p:nvSpPr>
        <p:spPr/>
        <p:txBody>
          <a:bodyPr>
            <a:normAutofit fontScale="77500" lnSpcReduction="20000"/>
          </a:bodyPr>
          <a:lstStyle/>
          <a:p>
            <a:r>
              <a:rPr lang="el-GR" dirty="0" smtClean="0"/>
              <a:t>Μέσω του λογισμικού ο μαθητής έχει τη δυνατότητα ταυτόχρονης πολλαπλής αναπαράστασης του τριγωνομετρικού κύκλου και της γραφικής παράστασης της αντίστοιχης τριγωνομετρικής συνάρτησης. Ο μαθητής αποκτά έτσι αμέσως εποπτεία της μορφής της γραφικής παράστασης, κάτι που θα ήταν αδύνατον με τον παραδοσιακό τρόπο διδασκαλίας. </a:t>
            </a:r>
          </a:p>
          <a:p>
            <a:r>
              <a:rPr lang="el-GR" dirty="0" smtClean="0"/>
              <a:t>Η καινοτομία που εισάγεται έγκειται στο γεγονός ότι ο ίδιος ο μαθητής γίνεται δημιουργός της γραφικής παράστασης των τριγωνομετρικών συναρτήσεων, βασιζόμενος στις γνώσεις που ήδη κατέχει για τον τριγωνομετρικό κύκλο. Μέσα από τον πειραματισμό θα καταλήξει στα δικά του συμπεράσματα και ιδέες.</a:t>
            </a:r>
          </a:p>
          <a:p>
            <a:r>
              <a:rPr lang="el-GR" dirty="0" smtClean="0"/>
              <a:t>Με τον παραδοσιακό τρόπο διδασκαλίας η μετάβαση από τον τριγωνομετρικό κύκλο στην τριγωνομετρική συνάρτηση δεν γίνεται ομαλά. Ο μαθητής δεν είναι σε θέση να κατανοήσει την σχέση που υπάρχει ανάμεσά τους και συνήθως αποστηθίζει τις γραφικές παραστάσεις.</a:t>
            </a:r>
          </a:p>
          <a:p>
            <a:pPr lvl="1">
              <a:buFont typeface="Arial" pitchFamily="34" charset="0"/>
              <a:buChar char="•"/>
            </a:pPr>
            <a:endParaRPr lang="el-GR"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Digital-School_Open-Educational-Practices-ppt-Template-v1.1">
  <a:themeElements>
    <a:clrScheme name="diagonal">
      <a:dk1>
        <a:srgbClr val="000000"/>
      </a:dk1>
      <a:lt1>
        <a:srgbClr val="FFFFFF"/>
      </a:lt1>
      <a:dk2>
        <a:srgbClr val="434342"/>
      </a:dk2>
      <a:lt2>
        <a:srgbClr val="CDD7D9"/>
      </a:lt2>
      <a:accent1>
        <a:srgbClr val="797B7E"/>
      </a:accent1>
      <a:accent2>
        <a:srgbClr val="F96A1B"/>
      </a:accent2>
      <a:accent3>
        <a:srgbClr val="10B7A3"/>
      </a:accent3>
      <a:accent4>
        <a:srgbClr val="7C984A"/>
      </a:accent4>
      <a:accent5>
        <a:srgbClr val="C2AD8D"/>
      </a:accent5>
      <a:accent6>
        <a:srgbClr val="506E94"/>
      </a:accent6>
      <a:hlink>
        <a:srgbClr val="5F5F5F"/>
      </a:hlink>
      <a:folHlink>
        <a:srgbClr val="969696"/>
      </a:folHlink>
    </a:clrScheme>
    <a:fontScheme name="Equity">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ngle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20400000"/>
            </a:lightRig>
          </a:scene3d>
          <a:sp3d contourW="6350">
            <a:bevelT w="41275" h="19050" prst="angle"/>
            <a:contourClr>
              <a:schemeClr val="phClr">
                <a:shade val="25000"/>
                <a:satMod val="150000"/>
              </a:schemeClr>
            </a:contourClr>
          </a:sp3d>
        </a:effectStyle>
      </a:effectStyleLst>
      <a:bgFillStyleLst>
        <a:solidFill>
          <a:schemeClr val="phClr"/>
        </a:solidFill>
        <a:blipFill rotWithShape="1">
          <a:blip xmlns:r="http://schemas.openxmlformats.org/officeDocument/2006/relationships" r:embed="rId1">
            <a:duotone>
              <a:schemeClr val="phClr">
                <a:tint val="90000"/>
                <a:shade val="85000"/>
              </a:schemeClr>
              <a:schemeClr val="phClr">
                <a:tint val="95000"/>
                <a:shade val="99000"/>
              </a:schemeClr>
            </a:duotone>
          </a:blip>
          <a:tile tx="0" ty="0" sx="100000" sy="100000" flip="none" algn="tl"/>
        </a:blipFill>
        <a:blipFill rotWithShape="1">
          <a:blip xmlns:r="http://schemas.openxmlformats.org/officeDocument/2006/relationships" r:embed="rId2">
            <a:duotone>
              <a:schemeClr val="phClr">
                <a:tint val="93000"/>
                <a:shade val="85000"/>
              </a:schemeClr>
              <a:schemeClr val="phClr">
                <a:tint val="96000"/>
                <a:shade val="99000"/>
              </a:schemeClr>
            </a:duotone>
          </a:blip>
          <a:tile tx="0" ty="0" sx="90000" sy="90000" flip="none" algn="tl"/>
        </a:blipFill>
      </a:bgFillStyleLst>
    </a:fmtScheme>
  </a:themeElements>
  <a:objectDefaults/>
  <a:extraClrSchemeLst/>
  <a:extLst>
    <a:ext uri="{05A4C25C-085E-4340-85A3-A5531E510DB2}">
      <thm15:themeFamily xmlns="" xmlns:thm15="http://schemas.microsoft.com/office/thememl/2012/main" name="DS-Open-Educational-Practices-PPT-Template-v1 1.pptx" id="{A3961C90-AA77-4264-A309-6511391A5B13}" vid="{A5694F74-BF69-4FEF-9AFF-E76BCC86D4E5}"/>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Digital-School_Open-Educational-Practices-ppt-Template-v1.1</Template>
  <TotalTime>15</TotalTime>
  <Words>416</Words>
  <Application>Microsoft Office PowerPoint</Application>
  <PresentationFormat>On-screen Show (4:3)</PresentationFormat>
  <Paragraphs>57</Paragraphs>
  <Slides>11</Slides>
  <Notes>3</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Digital-School_Open-Educational-Practices-ppt-Template-v1.1</vt:lpstr>
      <vt:lpstr>ΤΙΤΛΟΣ  ανοιχτησ εκπαιδευτικησ πρακτικησ</vt:lpstr>
      <vt:lpstr>ΣΥΝΤΟΜΗ ΠΕΡΙΓΡΑΦΗ</vt:lpstr>
      <vt:lpstr>ΣΧΕΔΙΑΣΜΟΣ ΤΗΣ ανοιχτησ εκπαιδευτικησ ΠΡΑΚΤΙΚΗΣ</vt:lpstr>
      <vt:lpstr>ΣΧΕΔΙΑΣΜΟΣ &amp; ΔΙΔΑΚΤΙΚΟΙ ΣΤΟΧΟΙ</vt:lpstr>
      <vt:lpstr>ΕΦΑΡΜΟΓΗ ΤΗΣ ανοιχτησ εκπαιδευτικησ ΠΡΑΚΤΙΚΗΣ</vt:lpstr>
      <vt:lpstr>ΣΤΟΙΧΕΙΑ ΕΦΑΡΜΟΓΗΣ ΤΗΣ ανοιχτησ εκπαιδευτικησ ΠΡΑΚΤΙΚΗΣ   </vt:lpstr>
      <vt:lpstr>ΑΝΑΛΥΤΙΚΗ ΠΕΡΙΓΡΑΦΗ ΤΗΣ ανοιχτησ εκπαιδευτικησ ΠΡΑΚΤΙΚΗΣ</vt:lpstr>
      <vt:lpstr>ΣΤΟΙΧΕΙΑ ΤΕΚΜΗΡΙΩΣΗΣ ΚΑΙ ΕΠΕΚΤΑΣΗΣ</vt:lpstr>
      <vt:lpstr> ΑΠΟΤΕΛΕΣΜΑΤΑ- ΑΝΤΙΚΤΥΠΟΣ </vt:lpstr>
      <vt:lpstr>   ΣΧΕΣΗ ΜΕ ΑΛΛΕΣ ΑΝΟΙΧΤΕΣ ΕΚΠΑΙΔΕΥΤΙΚΕΣ ΠΡΑΚΤΙΚΕΣ / ΑΞΙΟΠΟΙΗΣΗ, ΓΕΝΙΚΕΥΣΗ, ΕΠΕΚΤΑΣΙΜΟΤΗΤΑ    </vt:lpstr>
      <vt:lpstr> ΠΡΟΣΘΕΤΟ ΥΛΙΚΟ ΠΟΥ ΑΞΙΟΠΟΙΗΘΗΚΕ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ΤΙΤΛΟΣ  ανοιχτησ εκπαιδευτικησ πρακτικησ</dc:title>
  <dc:creator>fagogenis</dc:creator>
  <cp:lastModifiedBy>fagogenis</cp:lastModifiedBy>
  <cp:revision>3</cp:revision>
  <dcterms:created xsi:type="dcterms:W3CDTF">2015-06-25T09:41:11Z</dcterms:created>
  <dcterms:modified xsi:type="dcterms:W3CDTF">2015-07-03T08:16:48Z</dcterms:modified>
</cp:coreProperties>
</file>