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6" r:id="rId5"/>
    <p:sldId id="281" r:id="rId6"/>
    <p:sldId id="257" r:id="rId7"/>
    <p:sldId id="276" r:id="rId8"/>
    <p:sldId id="274" r:id="rId9"/>
    <p:sldId id="277" r:id="rId10"/>
    <p:sldId id="280" r:id="rId11"/>
    <p:sldId id="267" r:id="rId12"/>
    <p:sldId id="278" r:id="rId13"/>
    <p:sldId id="279" r:id="rId14"/>
    <p:sldId id="271" r:id="rId15"/>
    <p:sldId id="270"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5274" autoAdjust="0"/>
  </p:normalViewPr>
  <p:slideViewPr>
    <p:cSldViewPr>
      <p:cViewPr varScale="1">
        <p:scale>
          <a:sx n="103" d="100"/>
          <a:sy n="103" d="100"/>
        </p:scale>
        <p:origin x="114" y="324"/>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2">
                    <a:lumMod val="60000"/>
                    <a:lumOff val="40000"/>
                  </a:schemeClr>
                </a:solidFill>
                <a:latin typeface="Segoe Print" panose="02000600000000000000" pitchFamily="2" charset="0"/>
                <a:ea typeface="+mn-ea"/>
                <a:cs typeface="+mn-cs"/>
              </a:defRPr>
            </a:pPr>
            <a:r>
              <a:rPr lang="el-GR">
                <a:solidFill>
                  <a:schemeClr val="tx2">
                    <a:lumMod val="60000"/>
                    <a:lumOff val="40000"/>
                  </a:schemeClr>
                </a:solidFill>
                <a:latin typeface="Segoe Print" panose="02000600000000000000" pitchFamily="2" charset="0"/>
              </a:rPr>
              <a:t>Ανταπόκριση στην ταινία ανά τάξη</a:t>
            </a:r>
          </a:p>
        </c:rich>
      </c:tx>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2">
                  <a:lumMod val="60000"/>
                  <a:lumOff val="40000"/>
                </a:schemeClr>
              </a:solidFill>
              <a:latin typeface="Segoe Print" panose="02000600000000000000" pitchFamily="2" charset="0"/>
              <a:ea typeface="+mn-ea"/>
              <a:cs typeface="+mn-cs"/>
            </a:defRPr>
          </a:pPr>
          <a:endParaRPr lang="el-GR"/>
        </a:p>
      </c:txPr>
    </c:title>
    <c:autoTitleDeleted val="0"/>
    <c:plotArea>
      <c:layout>
        <c:manualLayout>
          <c:layoutTarget val="inner"/>
          <c:xMode val="edge"/>
          <c:yMode val="edge"/>
          <c:x val="3.3354476523767863E-2"/>
          <c:y val="0.2335323709536308"/>
          <c:w val="0.92960848643919514"/>
          <c:h val="0.65060148731408574"/>
        </c:manualLayout>
      </c:layout>
      <c:barChart>
        <c:barDir val="col"/>
        <c:grouping val="clustered"/>
        <c:varyColors val="0"/>
        <c:ser>
          <c:idx val="0"/>
          <c:order val="0"/>
          <c:tx>
            <c:strRef>
              <c:f>Φύλλο1!$B$1</c:f>
              <c:strCache>
                <c:ptCount val="1"/>
                <c:pt idx="0">
                  <c:v>4η τάξη</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Φύλλο1!$A$2:$A$5</c:f>
              <c:strCache>
                <c:ptCount val="4"/>
                <c:pt idx="0">
                  <c:v>Δεν την κατάλαβα καθόλου</c:v>
                </c:pt>
                <c:pt idx="1">
                  <c:v>Σχεδόν δεν την κατάλαβα</c:v>
                </c:pt>
                <c:pt idx="2">
                  <c:v>Την κατάλαβα, αλλά όχι εντελώς</c:v>
                </c:pt>
                <c:pt idx="3">
                  <c:v>Την κατάλαβα πολύ καλά</c:v>
                </c:pt>
              </c:strCache>
            </c:strRef>
          </c:cat>
          <c:val>
            <c:numRef>
              <c:f>Φύλλο1!$B$2:$B$5</c:f>
              <c:numCache>
                <c:formatCode>General</c:formatCode>
                <c:ptCount val="4"/>
                <c:pt idx="0">
                  <c:v>1</c:v>
                </c:pt>
                <c:pt idx="1">
                  <c:v>1</c:v>
                </c:pt>
                <c:pt idx="2">
                  <c:v>3</c:v>
                </c:pt>
                <c:pt idx="3">
                  <c:v>2</c:v>
                </c:pt>
              </c:numCache>
            </c:numRef>
          </c:val>
        </c:ser>
        <c:ser>
          <c:idx val="1"/>
          <c:order val="1"/>
          <c:tx>
            <c:strRef>
              <c:f>Φύλλο1!$C$1</c:f>
              <c:strCache>
                <c:ptCount val="1"/>
                <c:pt idx="0">
                  <c:v>5η τάξη</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Φύλλο1!$A$2:$A$5</c:f>
              <c:strCache>
                <c:ptCount val="4"/>
                <c:pt idx="0">
                  <c:v>Δεν την κατάλαβα καθόλου</c:v>
                </c:pt>
                <c:pt idx="1">
                  <c:v>Σχεδόν δεν την κατάλαβα</c:v>
                </c:pt>
                <c:pt idx="2">
                  <c:v>Την κατάλαβα, αλλά όχι εντελώς</c:v>
                </c:pt>
                <c:pt idx="3">
                  <c:v>Την κατάλαβα πολύ καλά</c:v>
                </c:pt>
              </c:strCache>
            </c:strRef>
          </c:cat>
          <c:val>
            <c:numRef>
              <c:f>Φύλλο1!$C$2:$C$5</c:f>
              <c:numCache>
                <c:formatCode>General</c:formatCode>
                <c:ptCount val="4"/>
                <c:pt idx="0">
                  <c:v>0</c:v>
                </c:pt>
                <c:pt idx="1">
                  <c:v>2</c:v>
                </c:pt>
                <c:pt idx="2">
                  <c:v>1</c:v>
                </c:pt>
                <c:pt idx="3">
                  <c:v>4</c:v>
                </c:pt>
              </c:numCache>
            </c:numRef>
          </c:val>
        </c:ser>
        <c:ser>
          <c:idx val="2"/>
          <c:order val="2"/>
          <c:tx>
            <c:strRef>
              <c:f>Φύλλο1!$D$1</c:f>
              <c:strCache>
                <c:ptCount val="1"/>
                <c:pt idx="0">
                  <c:v>6η τάξη</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Φύλλο1!$A$2:$A$5</c:f>
              <c:strCache>
                <c:ptCount val="4"/>
                <c:pt idx="0">
                  <c:v>Δεν την κατάλαβα καθόλου</c:v>
                </c:pt>
                <c:pt idx="1">
                  <c:v>Σχεδόν δεν την κατάλαβα</c:v>
                </c:pt>
                <c:pt idx="2">
                  <c:v>Την κατάλαβα, αλλά όχι εντελώς</c:v>
                </c:pt>
                <c:pt idx="3">
                  <c:v>Την κατάλαβα πολύ καλά</c:v>
                </c:pt>
              </c:strCache>
            </c:strRef>
          </c:cat>
          <c:val>
            <c:numRef>
              <c:f>Φύλλο1!$D$2:$D$5</c:f>
              <c:numCache>
                <c:formatCode>General</c:formatCode>
                <c:ptCount val="4"/>
                <c:pt idx="0">
                  <c:v>0</c:v>
                </c:pt>
                <c:pt idx="1">
                  <c:v>1</c:v>
                </c:pt>
                <c:pt idx="2">
                  <c:v>3</c:v>
                </c:pt>
                <c:pt idx="3">
                  <c:v>5</c:v>
                </c:pt>
              </c:numCache>
            </c:numRef>
          </c:val>
        </c:ser>
        <c:dLbls>
          <c:showLegendKey val="0"/>
          <c:showVal val="0"/>
          <c:showCatName val="0"/>
          <c:showSerName val="0"/>
          <c:showPercent val="0"/>
          <c:showBubbleSize val="0"/>
        </c:dLbls>
        <c:gapWidth val="164"/>
        <c:overlap val="-22"/>
        <c:axId val="-1095622304"/>
        <c:axId val="-1095758976"/>
      </c:barChart>
      <c:catAx>
        <c:axId val="-109562230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60000"/>
                    <a:lumOff val="40000"/>
                  </a:schemeClr>
                </a:solidFill>
                <a:latin typeface="Segoe Print" panose="02000600000000000000" pitchFamily="2" charset="0"/>
                <a:ea typeface="+mn-ea"/>
                <a:cs typeface="+mn-cs"/>
              </a:defRPr>
            </a:pPr>
            <a:endParaRPr lang="el-GR"/>
          </a:p>
        </c:txPr>
        <c:crossAx val="-1095758976"/>
        <c:crosses val="autoZero"/>
        <c:auto val="1"/>
        <c:lblAlgn val="ctr"/>
        <c:lblOffset val="100"/>
        <c:noMultiLvlLbl val="0"/>
      </c:catAx>
      <c:valAx>
        <c:axId val="-1095758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lumMod val="60000"/>
                    <a:lumOff val="40000"/>
                  </a:schemeClr>
                </a:solidFill>
                <a:latin typeface="Segoe Print" panose="02000600000000000000" pitchFamily="2" charset="0"/>
                <a:ea typeface="+mn-ea"/>
                <a:cs typeface="+mn-cs"/>
              </a:defRPr>
            </a:pPr>
            <a:endParaRPr lang="el-GR"/>
          </a:p>
        </c:txPr>
        <c:crossAx val="-1095622304"/>
        <c:crosses val="autoZero"/>
        <c:crossBetween val="between"/>
      </c:valAx>
      <c:spPr>
        <a:noFill/>
        <a:ln>
          <a:noFill/>
        </a:ln>
        <a:effectLst/>
      </c:spPr>
    </c:plotArea>
    <c:legend>
      <c:legendPos val="t"/>
      <c:layout>
        <c:manualLayout>
          <c:xMode val="edge"/>
          <c:yMode val="edge"/>
          <c:x val="0.10469050743657043"/>
          <c:y val="0.11004476002999625"/>
          <c:w val="0.75589676290463692"/>
          <c:h val="0.1276045181852268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lumMod val="60000"/>
                  <a:lumOff val="40000"/>
                </a:schemeClr>
              </a:solidFill>
              <a:latin typeface="Segoe Print" panose="02000600000000000000" pitchFamily="2" charset="0"/>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0" i="0" u="none" strike="noStrike" kern="1200" spc="0" baseline="0">
                <a:solidFill>
                  <a:schemeClr val="tx2">
                    <a:lumMod val="60000"/>
                    <a:lumOff val="40000"/>
                  </a:schemeClr>
                </a:solidFill>
                <a:latin typeface="Segoe Print" panose="02000600000000000000" pitchFamily="2" charset="0"/>
                <a:ea typeface="+mn-ea"/>
                <a:cs typeface="+mn-cs"/>
              </a:defRPr>
            </a:pPr>
            <a:r>
              <a:rPr lang="el-GR" sz="1800" dirty="0">
                <a:solidFill>
                  <a:schemeClr val="tx2">
                    <a:lumMod val="60000"/>
                    <a:lumOff val="40000"/>
                  </a:schemeClr>
                </a:solidFill>
                <a:latin typeface="Segoe Print" panose="02000600000000000000" pitchFamily="2" charset="0"/>
              </a:rPr>
              <a:t>Δυσκολία </a:t>
            </a:r>
            <a:r>
              <a:rPr lang="el-GR" sz="1800" dirty="0" smtClean="0">
                <a:solidFill>
                  <a:schemeClr val="tx2">
                    <a:lumMod val="60000"/>
                    <a:lumOff val="40000"/>
                  </a:schemeClr>
                </a:solidFill>
                <a:latin typeface="Segoe Print" panose="02000600000000000000" pitchFamily="2" charset="0"/>
              </a:rPr>
              <a:t>δραστηριοτήτων</a:t>
            </a:r>
            <a:endParaRPr lang="el-GR" sz="1800" dirty="0">
              <a:solidFill>
                <a:schemeClr val="tx2">
                  <a:lumMod val="60000"/>
                  <a:lumOff val="40000"/>
                </a:schemeClr>
              </a:solidFill>
              <a:latin typeface="Segoe Print" panose="02000600000000000000" pitchFamily="2" charset="0"/>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lumMod val="60000"/>
                  <a:lumOff val="40000"/>
                </a:schemeClr>
              </a:solidFill>
              <a:latin typeface="Segoe Print" panose="02000600000000000000" pitchFamily="2" charset="0"/>
              <a:ea typeface="+mn-ea"/>
              <a:cs typeface="+mn-cs"/>
            </a:defRPr>
          </a:pPr>
          <a:endParaRPr lang="el-GR"/>
        </a:p>
      </c:txPr>
    </c:title>
    <c:autoTitleDeleted val="0"/>
    <c:view3D>
      <c:rotX val="15"/>
      <c:rotY val="20"/>
      <c:rAngAx val="0"/>
    </c:view3D>
    <c:floor>
      <c:thickness val="0"/>
      <c:spPr>
        <a:noFill/>
        <a:ln>
          <a:noFill/>
        </a:ln>
        <a:effectLst>
          <a:outerShdw dist="50800" dir="5400000" algn="ctr" rotWithShape="0">
            <a:srgbClr val="000000">
              <a:alpha val="43137"/>
            </a:srgbClr>
          </a:outerShdw>
        </a:effectLst>
        <a:scene3d>
          <a:camera prst="orthographicFront"/>
          <a:lightRig rig="threePt" dir="t"/>
        </a:scene3d>
        <a:sp3d>
          <a:bevel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498480808529692"/>
          <c:y val="8.0272523731931028E-2"/>
          <c:w val="0.61653755643312358"/>
          <c:h val="0.82740459393400756"/>
        </c:manualLayout>
      </c:layout>
      <c:bar3DChart>
        <c:barDir val="bar"/>
        <c:grouping val="percentStacked"/>
        <c:varyColors val="0"/>
        <c:ser>
          <c:idx val="0"/>
          <c:order val="0"/>
          <c:tx>
            <c:strRef>
              <c:f>Φύλλο1!$B$1</c:f>
              <c:strCache>
                <c:ptCount val="1"/>
                <c:pt idx="0">
                  <c:v>Εύκολη</c:v>
                </c:pt>
              </c:strCache>
            </c:strRef>
          </c:tx>
          <c:spPr>
            <a:solidFill>
              <a:srgbClr val="00B050">
                <a:alpha val="61000"/>
              </a:srgbClr>
            </a:solidFill>
            <a:ln>
              <a:solidFill>
                <a:schemeClr val="tx1"/>
              </a:solidFill>
            </a:ln>
            <a:effectLst/>
            <a:sp3d>
              <a:contourClr>
                <a:schemeClr val="tx1"/>
              </a:contourClr>
            </a:sp3d>
          </c:spPr>
          <c:invertIfNegative val="0"/>
          <c:cat>
            <c:strRef>
              <c:f>Φύλλο1!$A$2:$A$13</c:f>
              <c:strCache>
                <c:ptCount val="10"/>
                <c:pt idx="0">
                  <c:v>Φαντάσου με!</c:v>
                </c:pt>
                <c:pt idx="1">
                  <c:v>Τα μονοπάτια της προσφυγιάς</c:v>
                </c:pt>
                <c:pt idx="2">
                  <c:v>Φόρα τα παπούτσια μου</c:v>
                </c:pt>
                <c:pt idx="3">
                  <c:v>Τι διώχνει τους ανθρώπους, τι ζητούν οι άνθρωποι</c:v>
                </c:pt>
                <c:pt idx="4">
                  <c:v>Θρησκείες και λαοί</c:v>
                </c:pt>
                <c:pt idx="5">
                  <c:v>Λέξεις και σκέψεις</c:v>
                </c:pt>
                <c:pt idx="6">
                  <c:v>Εμείς πότε γίναμε πρόσφυγες;</c:v>
                </c:pt>
                <c:pt idx="7">
                  <c:v>Το σταυρόλεξο των εσταυρωμένων</c:v>
                </c:pt>
                <c:pt idx="8">
                  <c:v>Πώς ονειρεύομαι την Ευρώπη;</c:v>
                </c:pt>
                <c:pt idx="9">
                  <c:v>Η Ευρώπη μας είναι ένα ωραίο μέρος για να ζει κάποι@, γιατί…</c:v>
                </c:pt>
              </c:strCache>
            </c:strRef>
          </c:cat>
          <c:val>
            <c:numRef>
              <c:f>Φύλλο1!$B$2:$B$13</c:f>
              <c:numCache>
                <c:formatCode>General</c:formatCode>
                <c:ptCount val="12"/>
                <c:pt idx="0">
                  <c:v>14</c:v>
                </c:pt>
                <c:pt idx="1">
                  <c:v>4</c:v>
                </c:pt>
                <c:pt idx="2">
                  <c:v>9</c:v>
                </c:pt>
                <c:pt idx="3">
                  <c:v>9</c:v>
                </c:pt>
                <c:pt idx="4">
                  <c:v>6</c:v>
                </c:pt>
                <c:pt idx="5">
                  <c:v>11</c:v>
                </c:pt>
                <c:pt idx="6">
                  <c:v>4</c:v>
                </c:pt>
                <c:pt idx="7">
                  <c:v>2</c:v>
                </c:pt>
                <c:pt idx="8">
                  <c:v>2</c:v>
                </c:pt>
                <c:pt idx="9">
                  <c:v>2</c:v>
                </c:pt>
              </c:numCache>
            </c:numRef>
          </c:val>
        </c:ser>
        <c:ser>
          <c:idx val="1"/>
          <c:order val="1"/>
          <c:tx>
            <c:strRef>
              <c:f>Φύλλο1!$C$1</c:f>
              <c:strCache>
                <c:ptCount val="1"/>
                <c:pt idx="0">
                  <c:v>Μέτρια</c:v>
                </c:pt>
              </c:strCache>
            </c:strRef>
          </c:tx>
          <c:spPr>
            <a:solidFill>
              <a:srgbClr val="FFC000">
                <a:alpha val="71000"/>
              </a:srgbClr>
            </a:solidFill>
            <a:ln>
              <a:solidFill>
                <a:schemeClr val="tx1"/>
              </a:solidFill>
            </a:ln>
            <a:effectLst/>
            <a:sp3d>
              <a:contourClr>
                <a:schemeClr val="tx1"/>
              </a:contourClr>
            </a:sp3d>
          </c:spPr>
          <c:invertIfNegative val="0"/>
          <c:cat>
            <c:strRef>
              <c:f>Φύλλο1!$A$2:$A$13</c:f>
              <c:strCache>
                <c:ptCount val="10"/>
                <c:pt idx="0">
                  <c:v>Φαντάσου με!</c:v>
                </c:pt>
                <c:pt idx="1">
                  <c:v>Τα μονοπάτια της προσφυγιάς</c:v>
                </c:pt>
                <c:pt idx="2">
                  <c:v>Φόρα τα παπούτσια μου</c:v>
                </c:pt>
                <c:pt idx="3">
                  <c:v>Τι διώχνει τους ανθρώπους, τι ζητούν οι άνθρωποι</c:v>
                </c:pt>
                <c:pt idx="4">
                  <c:v>Θρησκείες και λαοί</c:v>
                </c:pt>
                <c:pt idx="5">
                  <c:v>Λέξεις και σκέψεις</c:v>
                </c:pt>
                <c:pt idx="6">
                  <c:v>Εμείς πότε γίναμε πρόσφυγες;</c:v>
                </c:pt>
                <c:pt idx="7">
                  <c:v>Το σταυρόλεξο των εσταυρωμένων</c:v>
                </c:pt>
                <c:pt idx="8">
                  <c:v>Πώς ονειρεύομαι την Ευρώπη;</c:v>
                </c:pt>
                <c:pt idx="9">
                  <c:v>Η Ευρώπη μας είναι ένα ωραίο μέρος για να ζει κάποι@, γιατί…</c:v>
                </c:pt>
              </c:strCache>
            </c:strRef>
          </c:cat>
          <c:val>
            <c:numRef>
              <c:f>Φύλλο1!$C$2:$C$13</c:f>
              <c:numCache>
                <c:formatCode>General</c:formatCode>
                <c:ptCount val="12"/>
                <c:pt idx="0">
                  <c:v>1</c:v>
                </c:pt>
                <c:pt idx="1">
                  <c:v>3</c:v>
                </c:pt>
                <c:pt idx="2">
                  <c:v>2</c:v>
                </c:pt>
                <c:pt idx="3">
                  <c:v>3</c:v>
                </c:pt>
                <c:pt idx="4">
                  <c:v>4</c:v>
                </c:pt>
                <c:pt idx="5">
                  <c:v>1</c:v>
                </c:pt>
                <c:pt idx="6">
                  <c:v>2</c:v>
                </c:pt>
                <c:pt idx="7">
                  <c:v>0</c:v>
                </c:pt>
                <c:pt idx="8">
                  <c:v>1</c:v>
                </c:pt>
                <c:pt idx="9">
                  <c:v>1</c:v>
                </c:pt>
              </c:numCache>
            </c:numRef>
          </c:val>
        </c:ser>
        <c:ser>
          <c:idx val="2"/>
          <c:order val="2"/>
          <c:tx>
            <c:strRef>
              <c:f>Φύλλο1!$D$1</c:f>
              <c:strCache>
                <c:ptCount val="1"/>
                <c:pt idx="0">
                  <c:v>Δύσκολη</c:v>
                </c:pt>
              </c:strCache>
            </c:strRef>
          </c:tx>
          <c:spPr>
            <a:solidFill>
              <a:srgbClr val="C00000">
                <a:alpha val="62000"/>
              </a:srgbClr>
            </a:solidFill>
            <a:ln>
              <a:solidFill>
                <a:schemeClr val="tx1"/>
              </a:solidFill>
            </a:ln>
            <a:effectLst/>
            <a:sp3d>
              <a:contourClr>
                <a:schemeClr val="tx1"/>
              </a:contourClr>
            </a:sp3d>
          </c:spPr>
          <c:invertIfNegative val="0"/>
          <c:cat>
            <c:strRef>
              <c:f>Φύλλο1!$A$2:$A$13</c:f>
              <c:strCache>
                <c:ptCount val="10"/>
                <c:pt idx="0">
                  <c:v>Φαντάσου με!</c:v>
                </c:pt>
                <c:pt idx="1">
                  <c:v>Τα μονοπάτια της προσφυγιάς</c:v>
                </c:pt>
                <c:pt idx="2">
                  <c:v>Φόρα τα παπούτσια μου</c:v>
                </c:pt>
                <c:pt idx="3">
                  <c:v>Τι διώχνει τους ανθρώπους, τι ζητούν οι άνθρωποι</c:v>
                </c:pt>
                <c:pt idx="4">
                  <c:v>Θρησκείες και λαοί</c:v>
                </c:pt>
                <c:pt idx="5">
                  <c:v>Λέξεις και σκέψεις</c:v>
                </c:pt>
                <c:pt idx="6">
                  <c:v>Εμείς πότε γίναμε πρόσφυγες;</c:v>
                </c:pt>
                <c:pt idx="7">
                  <c:v>Το σταυρόλεξο των εσταυρωμένων</c:v>
                </c:pt>
                <c:pt idx="8">
                  <c:v>Πώς ονειρεύομαι την Ευρώπη;</c:v>
                </c:pt>
                <c:pt idx="9">
                  <c:v>Η Ευρώπη μας είναι ένα ωραίο μέρος για να ζει κάποι@, γιατί…</c:v>
                </c:pt>
              </c:strCache>
            </c:strRef>
          </c:cat>
          <c:val>
            <c:numRef>
              <c:f>Φύλλο1!$D$2:$D$13</c:f>
              <c:numCache>
                <c:formatCode>General</c:formatCode>
                <c:ptCount val="12"/>
                <c:pt idx="0">
                  <c:v>0</c:v>
                </c:pt>
                <c:pt idx="1">
                  <c:v>8</c:v>
                </c:pt>
                <c:pt idx="2">
                  <c:v>4</c:v>
                </c:pt>
                <c:pt idx="3">
                  <c:v>3</c:v>
                </c:pt>
                <c:pt idx="4">
                  <c:v>5</c:v>
                </c:pt>
                <c:pt idx="5">
                  <c:v>3</c:v>
                </c:pt>
                <c:pt idx="6">
                  <c:v>9</c:v>
                </c:pt>
                <c:pt idx="7">
                  <c:v>0</c:v>
                </c:pt>
                <c:pt idx="8">
                  <c:v>4</c:v>
                </c:pt>
                <c:pt idx="9">
                  <c:v>3</c:v>
                </c:pt>
              </c:numCache>
            </c:numRef>
          </c:val>
        </c:ser>
        <c:dLbls>
          <c:showLegendKey val="0"/>
          <c:showVal val="0"/>
          <c:showCatName val="0"/>
          <c:showSerName val="0"/>
          <c:showPercent val="0"/>
          <c:showBubbleSize val="0"/>
        </c:dLbls>
        <c:gapWidth val="182"/>
        <c:shape val="box"/>
        <c:axId val="-1094422464"/>
        <c:axId val="-1094431712"/>
        <c:axId val="0"/>
      </c:bar3DChart>
      <c:catAx>
        <c:axId val="-1094422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lumMod val="60000"/>
                    <a:lumOff val="40000"/>
                  </a:schemeClr>
                </a:solidFill>
                <a:latin typeface="Segoe Print" panose="02000600000000000000" pitchFamily="2" charset="0"/>
                <a:ea typeface="+mn-ea"/>
                <a:cs typeface="+mn-cs"/>
              </a:defRPr>
            </a:pPr>
            <a:endParaRPr lang="el-GR"/>
          </a:p>
        </c:txPr>
        <c:crossAx val="-1094431712"/>
        <c:crosses val="autoZero"/>
        <c:auto val="1"/>
        <c:lblAlgn val="ctr"/>
        <c:lblOffset val="100"/>
        <c:noMultiLvlLbl val="0"/>
      </c:catAx>
      <c:valAx>
        <c:axId val="-1094431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Print" panose="02000600000000000000" pitchFamily="2" charset="0"/>
                <a:ea typeface="+mn-ea"/>
                <a:cs typeface="+mn-cs"/>
              </a:defRPr>
            </a:pPr>
            <a:endParaRPr lang="el-GR"/>
          </a:p>
        </c:txPr>
        <c:crossAx val="-1094422464"/>
        <c:crosses val="autoZero"/>
        <c:crossBetween val="between"/>
      </c:valAx>
      <c:spPr>
        <a:noFill/>
        <a:ln>
          <a:noFill/>
        </a:ln>
        <a:effectLst/>
      </c:spPr>
    </c:plotArea>
    <c:legend>
      <c:legendPos val="b"/>
      <c:layout>
        <c:manualLayout>
          <c:xMode val="edge"/>
          <c:yMode val="edge"/>
          <c:x val="5.4437806573680372E-2"/>
          <c:y val="0.80366417620264419"/>
          <c:w val="0.30536455545343449"/>
          <c:h val="7.38571485884284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lumMod val="60000"/>
                  <a:lumOff val="40000"/>
                </a:schemeClr>
              </a:solidFill>
              <a:latin typeface="Segoe Print" panose="02000600000000000000" pitchFamily="2" charset="0"/>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2">
                    <a:lumMod val="60000"/>
                    <a:lumOff val="40000"/>
                  </a:schemeClr>
                </a:solidFill>
                <a:latin typeface="Segoe Print" panose="02000600000000000000" pitchFamily="2" charset="0"/>
                <a:ea typeface="+mn-ea"/>
                <a:cs typeface="+mn-cs"/>
              </a:defRPr>
            </a:pPr>
            <a:r>
              <a:rPr lang="el-GR">
                <a:solidFill>
                  <a:schemeClr val="tx2">
                    <a:lumMod val="60000"/>
                    <a:lumOff val="40000"/>
                  </a:schemeClr>
                </a:solidFill>
                <a:latin typeface="Segoe Print" panose="02000600000000000000" pitchFamily="2" charset="0"/>
              </a:rPr>
              <a:t>Σχετικάμε την Ευρωπαϊκή ιδέα</a:t>
            </a:r>
          </a:p>
        </c:rich>
      </c:tx>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2">
                  <a:lumMod val="60000"/>
                  <a:lumOff val="40000"/>
                </a:schemeClr>
              </a:solidFill>
              <a:latin typeface="Segoe Print" panose="02000600000000000000" pitchFamily="2" charset="0"/>
              <a:ea typeface="+mn-ea"/>
              <a:cs typeface="+mn-cs"/>
            </a:defRPr>
          </a:pPr>
          <a:endParaRPr lang="el-GR"/>
        </a:p>
      </c:txPr>
    </c:title>
    <c:autoTitleDeleted val="0"/>
    <c:plotArea>
      <c:layout/>
      <c:barChart>
        <c:barDir val="col"/>
        <c:grouping val="clustered"/>
        <c:varyColors val="0"/>
        <c:ser>
          <c:idx val="0"/>
          <c:order val="0"/>
          <c:tx>
            <c:strRef>
              <c:f>Φύλλο1!$B$1</c:f>
              <c:strCache>
                <c:ptCount val="1"/>
                <c:pt idx="0">
                  <c:v>4η τάξη</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Φύλλο1!$A$2:$A$5</c:f>
              <c:strCache>
                <c:ptCount val="4"/>
                <c:pt idx="0">
                  <c:v>Δεν την κατάλαβα καθόλου</c:v>
                </c:pt>
                <c:pt idx="1">
                  <c:v>Σχεδόν δεν την κατάλαβα</c:v>
                </c:pt>
                <c:pt idx="2">
                  <c:v>Την κατάλαβα, αλλά όχι εντελώς</c:v>
                </c:pt>
                <c:pt idx="3">
                  <c:v>Την κατάλαβα πολύ καλά</c:v>
                </c:pt>
              </c:strCache>
            </c:strRef>
          </c:cat>
          <c:val>
            <c:numRef>
              <c:f>Φύλλο1!$B$2:$B$5</c:f>
              <c:numCache>
                <c:formatCode>General</c:formatCode>
                <c:ptCount val="4"/>
                <c:pt idx="0">
                  <c:v>4</c:v>
                </c:pt>
                <c:pt idx="1">
                  <c:v>2</c:v>
                </c:pt>
                <c:pt idx="2">
                  <c:v>0</c:v>
                </c:pt>
                <c:pt idx="3">
                  <c:v>1</c:v>
                </c:pt>
              </c:numCache>
            </c:numRef>
          </c:val>
        </c:ser>
        <c:ser>
          <c:idx val="1"/>
          <c:order val="1"/>
          <c:tx>
            <c:strRef>
              <c:f>Φύλλο1!$C$1</c:f>
              <c:strCache>
                <c:ptCount val="1"/>
                <c:pt idx="0">
                  <c:v>5η τάξη</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Φύλλο1!$A$2:$A$5</c:f>
              <c:strCache>
                <c:ptCount val="4"/>
                <c:pt idx="0">
                  <c:v>Δεν την κατάλαβα καθόλου</c:v>
                </c:pt>
                <c:pt idx="1">
                  <c:v>Σχεδόν δεν την κατάλαβα</c:v>
                </c:pt>
                <c:pt idx="2">
                  <c:v>Την κατάλαβα, αλλά όχι εντελώς</c:v>
                </c:pt>
                <c:pt idx="3">
                  <c:v>Την κατάλαβα πολύ καλά</c:v>
                </c:pt>
              </c:strCache>
            </c:strRef>
          </c:cat>
          <c:val>
            <c:numRef>
              <c:f>Φύλλο1!$C$2:$C$5</c:f>
              <c:numCache>
                <c:formatCode>General</c:formatCode>
                <c:ptCount val="4"/>
                <c:pt idx="0">
                  <c:v>3</c:v>
                </c:pt>
                <c:pt idx="1">
                  <c:v>1</c:v>
                </c:pt>
                <c:pt idx="2">
                  <c:v>0</c:v>
                </c:pt>
                <c:pt idx="3">
                  <c:v>0</c:v>
                </c:pt>
              </c:numCache>
            </c:numRef>
          </c:val>
        </c:ser>
        <c:ser>
          <c:idx val="2"/>
          <c:order val="2"/>
          <c:tx>
            <c:strRef>
              <c:f>Φύλλο1!$D$1</c:f>
              <c:strCache>
                <c:ptCount val="1"/>
                <c:pt idx="0">
                  <c:v>6η τάξη</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Φύλλο1!$A$2:$A$5</c:f>
              <c:strCache>
                <c:ptCount val="4"/>
                <c:pt idx="0">
                  <c:v>Δεν την κατάλαβα καθόλου</c:v>
                </c:pt>
                <c:pt idx="1">
                  <c:v>Σχεδόν δεν την κατάλαβα</c:v>
                </c:pt>
                <c:pt idx="2">
                  <c:v>Την κατάλαβα, αλλά όχι εντελώς</c:v>
                </c:pt>
                <c:pt idx="3">
                  <c:v>Την κατάλαβα πολύ καλά</c:v>
                </c:pt>
              </c:strCache>
            </c:strRef>
          </c:cat>
          <c:val>
            <c:numRef>
              <c:f>Φύλλο1!$D$2:$D$5</c:f>
              <c:numCache>
                <c:formatCode>General</c:formatCode>
                <c:ptCount val="4"/>
                <c:pt idx="0">
                  <c:v>2</c:v>
                </c:pt>
                <c:pt idx="1">
                  <c:v>1</c:v>
                </c:pt>
                <c:pt idx="2">
                  <c:v>1</c:v>
                </c:pt>
                <c:pt idx="3">
                  <c:v>0</c:v>
                </c:pt>
              </c:numCache>
            </c:numRef>
          </c:val>
        </c:ser>
        <c:dLbls>
          <c:showLegendKey val="0"/>
          <c:showVal val="0"/>
          <c:showCatName val="0"/>
          <c:showSerName val="0"/>
          <c:showPercent val="0"/>
          <c:showBubbleSize val="0"/>
        </c:dLbls>
        <c:gapWidth val="164"/>
        <c:overlap val="-22"/>
        <c:axId val="-1095171808"/>
        <c:axId val="-1095183232"/>
      </c:barChart>
      <c:catAx>
        <c:axId val="-10951718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60000"/>
                    <a:lumOff val="40000"/>
                  </a:schemeClr>
                </a:solidFill>
                <a:latin typeface="Segoe Print" panose="02000600000000000000" pitchFamily="2" charset="0"/>
                <a:ea typeface="+mn-ea"/>
                <a:cs typeface="+mn-cs"/>
              </a:defRPr>
            </a:pPr>
            <a:endParaRPr lang="el-GR"/>
          </a:p>
        </c:txPr>
        <c:crossAx val="-1095183232"/>
        <c:crosses val="autoZero"/>
        <c:auto val="1"/>
        <c:lblAlgn val="ctr"/>
        <c:lblOffset val="100"/>
        <c:noMultiLvlLbl val="0"/>
      </c:catAx>
      <c:valAx>
        <c:axId val="-1095183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lumMod val="60000"/>
                    <a:lumOff val="40000"/>
                  </a:schemeClr>
                </a:solidFill>
                <a:latin typeface="Segoe Print" panose="02000600000000000000" pitchFamily="2" charset="0"/>
                <a:ea typeface="+mn-ea"/>
                <a:cs typeface="+mn-cs"/>
              </a:defRPr>
            </a:pPr>
            <a:endParaRPr lang="el-GR"/>
          </a:p>
        </c:txPr>
        <c:crossAx val="-1095171808"/>
        <c:crosses val="autoZero"/>
        <c:crossBetween val="between"/>
        <c:majorUnit val="1"/>
        <c:min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2">
                  <a:lumMod val="60000"/>
                  <a:lumOff val="40000"/>
                </a:schemeClr>
              </a:solidFill>
              <a:latin typeface="Segoe Print" panose="02000600000000000000" pitchFamily="2" charset="0"/>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784AA43A-3F76-4A13-9CD6-36134EB429E3}" type="datetimeFigureOut">
              <a:rPr lang="el-GR"/>
              <a:t>13/3/2017</a:t>
            </a:fld>
            <a:endParaRPr lang="el-GR"/>
          </a:p>
        </p:txBody>
      </p:sp>
      <p:sp>
        <p:nvSpPr>
          <p:cNvPr id="4" name="Πλαίσι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5" name="Πλαίσι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A850423A-8BCE-448E-A97B-03A88B2B12C1}" type="slidenum">
              <a:rPr lang="el-GR"/>
              <a:t>‹#›</a:t>
            </a:fld>
            <a:endParaRPr lang="el-G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5F674A4F-2B7A-4ECB-A400-260B2FFC03C1}" type="datetimeFigureOut">
              <a:t>13/3/2017</a:t>
            </a:fld>
            <a:endParaRPr lang="el-GR"/>
          </a:p>
        </p:txBody>
      </p:sp>
      <p:sp>
        <p:nvSpPr>
          <p:cNvPr id="4" name="Πλαίσι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Πλαίσι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Πλαίσι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Πλαίσι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01F2A70B-78F2-4DCF-B53B-C990D2FAFB8A}" type="slidenum">
              <a:t>‹#›</a:t>
            </a:fld>
            <a:endParaRPr lang="el-G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3" y="1905000"/>
            <a:ext cx="9144000" cy="2667000"/>
          </a:xfrm>
        </p:spPr>
        <p:txBody>
          <a:bodyPr>
            <a:noAutofit/>
          </a:bodyPr>
          <a:lstStyle>
            <a:lvl1pPr latinLnBrk="0">
              <a:defRPr lang="el-GR" sz="5400"/>
            </a:lvl1pPr>
          </a:lstStyle>
          <a:p>
            <a:r>
              <a:rPr lang="el-GR" smtClean="0"/>
              <a:t>Στυλ κύριου τίτλου</a:t>
            </a:r>
            <a:endParaRPr lang="el-GR"/>
          </a:p>
        </p:txBody>
      </p:sp>
      <p:sp>
        <p:nvSpPr>
          <p:cNvPr id="3" name="Υπότιτλος 2"/>
          <p:cNvSpPr>
            <a:spLocks noGrp="1"/>
          </p:cNvSpPr>
          <p:nvPr>
            <p:ph type="subTitle" idx="1"/>
          </p:nvPr>
        </p:nvSpPr>
        <p:spPr>
          <a:xfrm>
            <a:off x="1522413" y="5105400"/>
            <a:ext cx="9143999" cy="1066800"/>
          </a:xfrm>
        </p:spPr>
        <p:txBody>
          <a:bodyPr/>
          <a:lstStyle>
            <a:lvl1pPr marL="0" indent="0" algn="l" latinLnBrk="0">
              <a:spcBef>
                <a:spcPts val="0"/>
              </a:spcBef>
              <a:buNone/>
              <a:defRPr lang="el-GR">
                <a:solidFill>
                  <a:schemeClr val="tx1">
                    <a:tint val="75000"/>
                  </a:schemeClr>
                </a:solidFill>
              </a:defRPr>
            </a:lvl1pPr>
            <a:lvl2pPr marL="457200" indent="0" algn="ctr" latinLnBrk="0">
              <a:buNone/>
              <a:defRPr lang="el-GR">
                <a:solidFill>
                  <a:schemeClr val="tx1">
                    <a:tint val="75000"/>
                  </a:schemeClr>
                </a:solidFill>
              </a:defRPr>
            </a:lvl2pPr>
            <a:lvl3pPr marL="914400" indent="0" algn="ctr" latinLnBrk="0">
              <a:buNone/>
              <a:defRPr lang="el-GR">
                <a:solidFill>
                  <a:schemeClr val="tx1">
                    <a:tint val="75000"/>
                  </a:schemeClr>
                </a:solidFill>
              </a:defRPr>
            </a:lvl3pPr>
            <a:lvl4pPr marL="1371600" indent="0" algn="ctr" latinLnBrk="0">
              <a:buNone/>
              <a:defRPr lang="el-GR">
                <a:solidFill>
                  <a:schemeClr val="tx1">
                    <a:tint val="75000"/>
                  </a:schemeClr>
                </a:solidFill>
              </a:defRPr>
            </a:lvl4pPr>
            <a:lvl5pPr marL="1828800" indent="0" algn="ctr" latinLnBrk="0">
              <a:buNone/>
              <a:defRPr lang="el-GR">
                <a:solidFill>
                  <a:schemeClr val="tx1">
                    <a:tint val="75000"/>
                  </a:schemeClr>
                </a:solidFill>
              </a:defRPr>
            </a:lvl5pPr>
            <a:lvl6pPr marL="2286000" indent="0" algn="ctr" latinLnBrk="0">
              <a:buNone/>
              <a:defRPr lang="el-GR">
                <a:solidFill>
                  <a:schemeClr val="tx1">
                    <a:tint val="75000"/>
                  </a:schemeClr>
                </a:solidFill>
              </a:defRPr>
            </a:lvl6pPr>
            <a:lvl7pPr marL="2743200" indent="0" algn="ctr" latinLnBrk="0">
              <a:buNone/>
              <a:defRPr lang="el-GR">
                <a:solidFill>
                  <a:schemeClr val="tx1">
                    <a:tint val="75000"/>
                  </a:schemeClr>
                </a:solidFill>
              </a:defRPr>
            </a:lvl7pPr>
            <a:lvl8pPr marL="3200400" indent="0" algn="ctr" latinLnBrk="0">
              <a:buNone/>
              <a:defRPr lang="el-GR">
                <a:solidFill>
                  <a:schemeClr val="tx1">
                    <a:tint val="75000"/>
                  </a:schemeClr>
                </a:solidFill>
              </a:defRPr>
            </a:lvl8pPr>
            <a:lvl9pPr marL="3657600" indent="0" algn="ctr" latinLnBrk="0">
              <a:buNone/>
              <a:defRPr lang="el-GR">
                <a:solidFill>
                  <a:schemeClr val="tx1">
                    <a:tint val="75000"/>
                  </a:schemeClr>
                </a:solidFill>
              </a:defRPr>
            </a:lvl9pPr>
          </a:lstStyle>
          <a:p>
            <a:r>
              <a:rPr lang="el-GR" smtClean="0"/>
              <a:t>Στυλ κύριου υπότιτλου</a:t>
            </a:r>
            <a:endParaRPr lang="el-GR"/>
          </a:p>
        </p:txBody>
      </p:sp>
      <p:grpSp>
        <p:nvGrpSpPr>
          <p:cNvPr id="256" name="γραμμή"/>
          <p:cNvGrpSpPr/>
          <p:nvPr/>
        </p:nvGrpSpPr>
        <p:grpSpPr bwMode="invGray">
          <a:xfrm>
            <a:off x="1584896" y="4724400"/>
            <a:ext cx="8631936" cy="64008"/>
            <a:chOff x="-4110038" y="2703513"/>
            <a:chExt cx="17394239" cy="160336"/>
          </a:xfrm>
          <a:solidFill>
            <a:schemeClr val="accent1"/>
          </a:solidFill>
        </p:grpSpPr>
        <p:sp>
          <p:nvSpPr>
            <p:cNvPr id="257"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8"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9"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0"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1"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2"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3"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4"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5"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6"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7"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8"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9"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0"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1"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2"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3"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4"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5"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7"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8"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9"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0"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1"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2"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3"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4"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5"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6"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7"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8"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9"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0"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1"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2"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3"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4"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5"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6"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7"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8"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9"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0"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1"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2"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3"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4"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5"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6"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7"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8"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9"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0"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1"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2"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3"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4"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5"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6"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7"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8"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9"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0"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1"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2"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3"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4"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5"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6"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7"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8"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9"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0"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1"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2"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3"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4"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5"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6"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7"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8"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9"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0"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1"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2"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3"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4"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5"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6"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7"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8"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9"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0"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1"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2"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3"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4"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5"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6"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7"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8"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9"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0"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1"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2"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3"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4"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5"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6"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7"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8"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9"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0"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1"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2"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3"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4"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5"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6"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7"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8"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9"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 name="γραμμή"/>
          <p:cNvGrpSpPr/>
          <p:nvPr/>
        </p:nvGrpSpPr>
        <p:grpSpPr bwMode="invGray">
          <a:xfrm>
            <a:off x="1522413" y="1514475"/>
            <a:ext cx="10569575" cy="64008"/>
            <a:chOff x="1522413" y="1514475"/>
            <a:chExt cx="10569575" cy="64008"/>
          </a:xfrm>
        </p:grpSpPr>
        <p:sp>
          <p:nvSpPr>
            <p:cNvPr id="8" name="Ελεύθερη σχεδίαση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 name="Ελεύθερη σχεδίαση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0" name="Ελεύθερη σχεδίαση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p:txBody>
          <a:bodyPr vert="eaVert"/>
          <a:lstStyle>
            <a:lvl5pPr latinLnBrk="0">
              <a:defRPr lang="el-GR"/>
            </a:lvl5pPr>
            <a:lvl6pPr marL="1956816" latinLnBrk="0">
              <a:defRPr lang="el-GR"/>
            </a:lvl6pPr>
            <a:lvl7pPr marL="1956816" latinLnBrk="0">
              <a:defRPr lang="el-GR"/>
            </a:lvl7pPr>
            <a:lvl8pPr marL="1956816" latinLnBrk="0">
              <a:defRPr lang="el-GR"/>
            </a:lvl8pPr>
            <a:lvl9pPr marL="1956816" latinLnBrk="0">
              <a:defRPr lang="el-G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Πλαίσιο κράτησης θέσης ημερομηνίας 3"/>
          <p:cNvSpPr>
            <a:spLocks noGrp="1"/>
          </p:cNvSpPr>
          <p:nvPr>
            <p:ph type="dt" sz="half" idx="10"/>
          </p:nvPr>
        </p:nvSpPr>
        <p:spPr/>
        <p:txBody>
          <a:bodyPr/>
          <a:lstStyle/>
          <a:p>
            <a:fld id="{9AFE8FB1-0A7A-443E-AAF7-31D4FA1AA312}" type="datetimeFigureOut">
              <a:t>13/3/2017</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 name="γραμμή"/>
          <p:cNvGrpSpPr/>
          <p:nvPr/>
        </p:nvGrpSpPr>
        <p:grpSpPr bwMode="invGray">
          <a:xfrm rot="5400000">
            <a:off x="6864412" y="3472598"/>
            <a:ext cx="6492240" cy="64008"/>
            <a:chOff x="1522413" y="1514475"/>
            <a:chExt cx="10569575" cy="64008"/>
          </a:xfrm>
        </p:grpSpPr>
        <p:sp>
          <p:nvSpPr>
            <p:cNvPr id="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Κατακόρυφος τίτλος 1"/>
          <p:cNvSpPr>
            <a:spLocks noGrp="1"/>
          </p:cNvSpPr>
          <p:nvPr>
            <p:ph type="title" orient="vert"/>
          </p:nvPr>
        </p:nvSpPr>
        <p:spPr>
          <a:xfrm>
            <a:off x="10361612" y="274639"/>
            <a:ext cx="1371600" cy="5901747"/>
          </a:xfrm>
        </p:spPr>
        <p:txBody>
          <a:bodyPr vert="eaVert"/>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a:xfrm>
            <a:off x="608012" y="277813"/>
            <a:ext cx="9144001" cy="5898573"/>
          </a:xfrm>
        </p:spPr>
        <p:txBody>
          <a:bodyPr vert="eaVert"/>
          <a:lstStyle>
            <a:lvl5pPr latinLnBrk="0">
              <a:defRPr lang="el-GR"/>
            </a:lvl5pPr>
            <a:lvl6pPr latinLnBrk="0">
              <a:defRPr lang="el-GR"/>
            </a:lvl6pPr>
            <a:lvl7pPr latinLnBrk="0">
              <a:defRPr lang="el-GR"/>
            </a:lvl7pPr>
            <a:lvl8pPr latinLnBrk="0">
              <a:defRPr lang="el-GR" baseline="0"/>
            </a:lvl8pPr>
            <a:lvl9pPr latinLnBrk="0">
              <a:defRPr lang="el-GR"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Πλαίσιο κράτησης θέσης ημερομηνίας 3"/>
          <p:cNvSpPr>
            <a:spLocks noGrp="1"/>
          </p:cNvSpPr>
          <p:nvPr>
            <p:ph type="dt" sz="half" idx="10"/>
          </p:nvPr>
        </p:nvSpPr>
        <p:spPr/>
        <p:txBody>
          <a:bodyPr/>
          <a:lstStyle/>
          <a:p>
            <a:fld id="{9AFE8FB1-0A7A-443E-AAF7-31D4FA1AA312}" type="datetimeFigureOut">
              <a:t>13/3/2017</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167" name="γραμμή"/>
          <p:cNvGrpSpPr/>
          <p:nvPr/>
        </p:nvGrpSpPr>
        <p:grpSpPr bwMode="invGray">
          <a:xfrm>
            <a:off x="1522413" y="1514475"/>
            <a:ext cx="10569575" cy="64008"/>
            <a:chOff x="1522413" y="1514475"/>
            <a:chExt cx="10569575" cy="64008"/>
          </a:xfrm>
        </p:grpSpPr>
        <p:sp>
          <p:nvSpPr>
            <p:cNvPr id="16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4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4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a:xfrm>
            <a:off x="1522414" y="274638"/>
            <a:ext cx="9143998" cy="1020762"/>
          </a:xfrm>
        </p:spPr>
        <p:txBody>
          <a:bodyPr/>
          <a:lstStyle/>
          <a:p>
            <a:r>
              <a:rPr lang="el-GR" smtClean="0"/>
              <a:t>Στυλ κύριου τίτλου</a:t>
            </a:r>
            <a:endParaRPr lang="el-GR"/>
          </a:p>
        </p:txBody>
      </p:sp>
      <p:sp>
        <p:nvSpPr>
          <p:cNvPr id="3" name="Πλαίσιο κράτησης θέσης περιεχομένου 2"/>
          <p:cNvSpPr>
            <a:spLocks noGrp="1"/>
          </p:cNvSpPr>
          <p:nvPr>
            <p:ph idx="1"/>
          </p:nvPr>
        </p:nvSpPr>
        <p:spPr/>
        <p:txBody>
          <a:bodyPr/>
          <a:lstStyle>
            <a:lvl2pPr marL="548640" latinLnBrk="0">
              <a:defRPr lang="el-GR"/>
            </a:lvl2pPr>
            <a:lvl3pPr marL="777240" latinLnBrk="0">
              <a:defRPr lang="el-GR"/>
            </a:lvl3pPr>
            <a:lvl4pPr marL="1005840" latinLnBrk="0">
              <a:defRPr lang="el-GR"/>
            </a:lvl4pPr>
            <a:lvl5pPr marL="1234440" latinLnBrk="0">
              <a:defRPr lang="el-GR"/>
            </a:lvl5pPr>
            <a:lvl6pPr marL="1463040" latinLnBrk="0">
              <a:defRPr lang="el-GR" baseline="0"/>
            </a:lvl6pPr>
            <a:lvl7pPr marL="1691640" latinLnBrk="0">
              <a:defRPr lang="el-GR" baseline="0"/>
            </a:lvl7pPr>
            <a:lvl8pPr marL="1920240" latinLnBrk="0">
              <a:defRPr lang="el-GR" baseline="0"/>
            </a:lvl8pPr>
            <a:lvl9pPr marL="2148840" latinLnBrk="0">
              <a:defRPr lang="el-GR"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Πλαίσιο κράτησης θέσης ημερομηνίας 3"/>
          <p:cNvSpPr>
            <a:spLocks noGrp="1"/>
          </p:cNvSpPr>
          <p:nvPr>
            <p:ph type="dt" sz="half" idx="10"/>
          </p:nvPr>
        </p:nvSpPr>
        <p:spPr/>
        <p:txBody>
          <a:bodyPr/>
          <a:lstStyle/>
          <a:p>
            <a:fld id="{9AFE8FB1-0A7A-443E-AAF7-31D4FA1AA312}" type="datetimeFigureOut">
              <a:t>13/3/2017</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255" name="γραμμή"/>
          <p:cNvGrpSpPr/>
          <p:nvPr/>
        </p:nvGrpSpPr>
        <p:grpSpPr bwMode="invGray">
          <a:xfrm>
            <a:off x="1584896" y="4724400"/>
            <a:ext cx="8631936" cy="64008"/>
            <a:chOff x="-4110038" y="2703513"/>
            <a:chExt cx="17394239" cy="160336"/>
          </a:xfrm>
          <a:solidFill>
            <a:schemeClr val="accent1"/>
          </a:solidFill>
        </p:grpSpPr>
        <p:sp>
          <p:nvSpPr>
            <p:cNvPr id="256"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7"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8"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9"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0"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1"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2"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3"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4"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5"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6"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7"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8"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9"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0"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1"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2"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3"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4"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5"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7"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8"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9"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0"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1"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2"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3"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4"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5"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6"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7"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8"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9"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0"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1"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2"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3"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4"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5"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6"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7"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8"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9"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0"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1"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2"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3"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4"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5"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6"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7"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8"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9"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0"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1"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2"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3"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4"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5"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6"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7"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8"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9"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0"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1"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2"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3"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4"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5"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6"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7"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8"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9"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0"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1"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2"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3"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4"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5"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6"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7"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8"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9"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0"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1"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2"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3"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4"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5"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6"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7"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8"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9"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0"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1"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2"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3"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4"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5"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6"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7"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8"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9"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0"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1"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2"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3"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4"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5"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6"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7"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8"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9"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0"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1"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2"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3"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4"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5"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6"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7"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8"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2" name="Τίτλος 1"/>
          <p:cNvSpPr>
            <a:spLocks noGrp="1"/>
          </p:cNvSpPr>
          <p:nvPr>
            <p:ph type="title"/>
          </p:nvPr>
        </p:nvSpPr>
        <p:spPr>
          <a:xfrm>
            <a:off x="1522413" y="1905000"/>
            <a:ext cx="9144000" cy="2667000"/>
          </a:xfrm>
        </p:spPr>
        <p:txBody>
          <a:bodyPr anchor="b">
            <a:noAutofit/>
          </a:bodyPr>
          <a:lstStyle>
            <a:lvl1pPr algn="l" latinLnBrk="0">
              <a:defRPr lang="el-GR" sz="4400" b="0" cap="none" baseline="0"/>
            </a:lvl1pPr>
          </a:lstStyle>
          <a:p>
            <a:r>
              <a:rPr lang="el-GR" smtClean="0"/>
              <a:t>Στυλ κύριου τίτλου</a:t>
            </a:r>
            <a:endParaRPr lang="el-GR"/>
          </a:p>
        </p:txBody>
      </p:sp>
      <p:sp>
        <p:nvSpPr>
          <p:cNvPr id="3" name="Πλαίσιο κράτησης θέσης κειμένου 2"/>
          <p:cNvSpPr>
            <a:spLocks noGrp="1"/>
          </p:cNvSpPr>
          <p:nvPr>
            <p:ph type="body" idx="1"/>
          </p:nvPr>
        </p:nvSpPr>
        <p:spPr>
          <a:xfrm>
            <a:off x="1522413" y="5102525"/>
            <a:ext cx="9143999" cy="1069675"/>
          </a:xfrm>
        </p:spPr>
        <p:txBody>
          <a:bodyPr anchor="t">
            <a:normAutofit/>
          </a:bodyPr>
          <a:lstStyle>
            <a:lvl1pPr marL="0" indent="0" latinLnBrk="0">
              <a:spcBef>
                <a:spcPts val="0"/>
              </a:spcBef>
              <a:buNone/>
              <a:defRPr lang="el-GR" sz="2400">
                <a:solidFill>
                  <a:schemeClr val="tx1">
                    <a:tint val="75000"/>
                  </a:schemeClr>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Στυλ υποδείγματος κειμένου</a:t>
            </a:r>
          </a:p>
        </p:txBody>
      </p:sp>
      <p:sp>
        <p:nvSpPr>
          <p:cNvPr id="4" name="Πλαίσιο κράτησης θέσης ημερομηνίας 3"/>
          <p:cNvSpPr>
            <a:spLocks noGrp="1"/>
          </p:cNvSpPr>
          <p:nvPr>
            <p:ph type="dt" sz="half" idx="10"/>
          </p:nvPr>
        </p:nvSpPr>
        <p:spPr/>
        <p:txBody>
          <a:bodyPr/>
          <a:lstStyle/>
          <a:p>
            <a:fld id="{9AFE8FB1-0A7A-443E-AAF7-31D4FA1AA312}" type="datetimeFigureOut">
              <a:t>13/3/2017</a:t>
            </a:fld>
            <a:endParaRPr lang="el-GR"/>
          </a:p>
        </p:txBody>
      </p:sp>
      <p:sp>
        <p:nvSpPr>
          <p:cNvPr id="5" name="Πλαίσιο κράτησης θέσης υποσέλιδου 4"/>
          <p:cNvSpPr>
            <a:spLocks noGrp="1"/>
          </p:cNvSpPr>
          <p:nvPr>
            <p:ph type="ftr" sz="quarter" idx="11"/>
          </p:nvPr>
        </p:nvSpPr>
        <p:spPr/>
        <p:txBody>
          <a:bodyPr/>
          <a:lstStyle/>
          <a:p>
            <a:endParaRPr lang="el-GR"/>
          </a:p>
        </p:txBody>
      </p:sp>
      <p:sp>
        <p:nvSpPr>
          <p:cNvPr id="6" name="Πλαίσιο κράτησης θέσης αριθμού διαφάνειας 5"/>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158" name="γραμμή"/>
          <p:cNvGrpSpPr/>
          <p:nvPr/>
        </p:nvGrpSpPr>
        <p:grpSpPr bwMode="invGray">
          <a:xfrm>
            <a:off x="1522413" y="1514475"/>
            <a:ext cx="10569575" cy="64008"/>
            <a:chOff x="1522413" y="1514475"/>
            <a:chExt cx="10569575" cy="64008"/>
          </a:xfrm>
        </p:grpSpPr>
        <p:sp>
          <p:nvSpPr>
            <p:cNvPr id="159"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0"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1"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a:xfrm>
            <a:off x="1522414" y="274638"/>
            <a:ext cx="9143998" cy="1020762"/>
          </a:xfrm>
        </p:spPr>
        <p:txBody>
          <a:bodyPr/>
          <a:lstStyle/>
          <a:p>
            <a:r>
              <a:rPr lang="el-GR" smtClean="0"/>
              <a:t>Στυλ κύριου τίτλου</a:t>
            </a:r>
            <a:endParaRPr lang="el-GR"/>
          </a:p>
        </p:txBody>
      </p:sp>
      <p:sp>
        <p:nvSpPr>
          <p:cNvPr id="3" name="Πλαίσιο κράτησης θέσης περιεχομένου 2"/>
          <p:cNvSpPr>
            <a:spLocks noGrp="1"/>
          </p:cNvSpPr>
          <p:nvPr>
            <p:ph sz="half" idx="1"/>
          </p:nvPr>
        </p:nvSpPr>
        <p:spPr>
          <a:xfrm>
            <a:off x="1522413" y="1905000"/>
            <a:ext cx="4419599" cy="42672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marL="1956816" latinLnBrk="0">
              <a:defRPr lang="el-GR" sz="1600"/>
            </a:lvl6pPr>
            <a:lvl7pPr marL="1956816" latinLnBrk="0">
              <a:defRPr lang="el-GR" sz="1600" baseline="0"/>
            </a:lvl7pPr>
            <a:lvl8pPr marL="1956816" latinLnBrk="0">
              <a:defRPr lang="el-GR" sz="1600" baseline="0"/>
            </a:lvl8pPr>
            <a:lvl9pPr marL="1956816" latinLnBrk="0">
              <a:defRPr lang="el-G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Πλαίσιο κράτησης θέσης περιεχομένου 3"/>
          <p:cNvSpPr>
            <a:spLocks noGrp="1"/>
          </p:cNvSpPr>
          <p:nvPr>
            <p:ph sz="half" idx="2"/>
          </p:nvPr>
        </p:nvSpPr>
        <p:spPr>
          <a:xfrm>
            <a:off x="6246815" y="1905000"/>
            <a:ext cx="4419598" cy="42672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marL="1956816" latinLnBrk="0">
              <a:defRPr lang="el-GR" sz="1600"/>
            </a:lvl6pPr>
            <a:lvl7pPr marL="1956816" latinLnBrk="0">
              <a:defRPr lang="el-GR" sz="1600"/>
            </a:lvl7pPr>
            <a:lvl8pPr marL="1956816" latinLnBrk="0">
              <a:defRPr lang="el-GR" sz="1600" baseline="0"/>
            </a:lvl8pPr>
            <a:lvl9pPr marL="1956816" latinLnBrk="0">
              <a:defRPr lang="el-G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Πλαίσιο κράτησης θέσης ημερομηνίας 4"/>
          <p:cNvSpPr>
            <a:spLocks noGrp="1"/>
          </p:cNvSpPr>
          <p:nvPr>
            <p:ph type="dt" sz="half" idx="10"/>
          </p:nvPr>
        </p:nvSpPr>
        <p:spPr/>
        <p:txBody>
          <a:bodyPr/>
          <a:lstStyle/>
          <a:p>
            <a:fld id="{9AFE8FB1-0A7A-443E-AAF7-31D4FA1AA312}" type="datetimeFigureOut">
              <a:t>13/3/2017</a:t>
            </a:fld>
            <a:endParaRPr lang="el-GR"/>
          </a:p>
        </p:txBody>
      </p:sp>
      <p:sp>
        <p:nvSpPr>
          <p:cNvPr id="6" name="Πλαίσιο κράτησης θέσης υποσέλιδου 5"/>
          <p:cNvSpPr>
            <a:spLocks noGrp="1"/>
          </p:cNvSpPr>
          <p:nvPr>
            <p:ph type="ftr" sz="quarter" idx="11"/>
          </p:nvPr>
        </p:nvSpPr>
        <p:spPr/>
        <p:txBody>
          <a:bodyPr/>
          <a:lstStyle/>
          <a:p>
            <a:endParaRPr lang="el-GR"/>
          </a:p>
        </p:txBody>
      </p:sp>
      <p:sp>
        <p:nvSpPr>
          <p:cNvPr id="7" name="Πλαίσιο κράτησης θέσης αριθμού διαφάνειας 6"/>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160" name="γραμμή"/>
          <p:cNvGrpSpPr/>
          <p:nvPr/>
        </p:nvGrpSpPr>
        <p:grpSpPr bwMode="invGray">
          <a:xfrm>
            <a:off x="1522413" y="1514475"/>
            <a:ext cx="10569575" cy="64008"/>
            <a:chOff x="1522413" y="1514475"/>
            <a:chExt cx="10569575" cy="64008"/>
          </a:xfrm>
        </p:grpSpPr>
        <p:sp>
          <p:nvSpPr>
            <p:cNvPr id="161" name="Ελεύθερη σχεδίαση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2" name="Ελεύθερη σχεδίαση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3" name="Ελεύθερη σχεδίαση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4"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5"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6"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7"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8"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9"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0"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1"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2"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3"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4"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5"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6"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7"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8"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9"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0"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1"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2"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3"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4"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5"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6"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7"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8"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9"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0"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1"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2"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3"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4"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5"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6"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7"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8"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9"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0"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1"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2"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3"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4"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5"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6"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7"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8"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9"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0"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1"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2"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3"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4"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5"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6"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7"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8"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9"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0"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1"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2"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3"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4"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5"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6"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7"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8"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9"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0"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1"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2"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3"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4"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a:xfrm>
            <a:off x="1522414" y="274638"/>
            <a:ext cx="9143998" cy="1020762"/>
          </a:xfrm>
        </p:spPr>
        <p:txBody>
          <a:bodyPr/>
          <a:lstStyle>
            <a:lvl1pPr latinLnBrk="0">
              <a:defRPr lang="el-GR"/>
            </a:lvl1pPr>
          </a:lstStyle>
          <a:p>
            <a:r>
              <a:rPr lang="el-GR" smtClean="0"/>
              <a:t>Στυλ κύριου τίτλου</a:t>
            </a:r>
            <a:endParaRPr lang="el-GR"/>
          </a:p>
        </p:txBody>
      </p:sp>
      <p:sp>
        <p:nvSpPr>
          <p:cNvPr id="3" name="Πλαίσιο κράτησης θέσης κειμένου 2"/>
          <p:cNvSpPr>
            <a:spLocks noGrp="1"/>
          </p:cNvSpPr>
          <p:nvPr>
            <p:ph type="body" idx="1"/>
          </p:nvPr>
        </p:nvSpPr>
        <p:spPr>
          <a:xfrm>
            <a:off x="1522413" y="1905000"/>
            <a:ext cx="4416552" cy="762000"/>
          </a:xfrm>
        </p:spPr>
        <p:txBody>
          <a:bodyPr anchor="ctr"/>
          <a:lstStyle>
            <a:lvl1pPr marL="0" indent="0" latinLnBrk="0">
              <a:spcBef>
                <a:spcPts val="0"/>
              </a:spcBef>
              <a:buNone/>
              <a:defRPr lang="el-GR" sz="2400" b="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4" name="Πλαίσιο κράτησης θέσης περιεχομένου 3"/>
          <p:cNvSpPr>
            <a:spLocks noGrp="1"/>
          </p:cNvSpPr>
          <p:nvPr>
            <p:ph sz="half" idx="2"/>
          </p:nvPr>
        </p:nvSpPr>
        <p:spPr>
          <a:xfrm>
            <a:off x="1522413" y="2819399"/>
            <a:ext cx="4416552" cy="3352801"/>
          </a:xfrm>
        </p:spPr>
        <p:txBody>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marL="1956816" latinLnBrk="0">
              <a:defRPr lang="el-GR" sz="1600"/>
            </a:lvl6pPr>
            <a:lvl7pPr marL="1956816" latinLnBrk="0">
              <a:defRPr lang="el-GR" sz="1600" baseline="0"/>
            </a:lvl7pPr>
            <a:lvl8pPr marL="1956816" latinLnBrk="0">
              <a:defRPr lang="el-GR" sz="1600" baseline="0"/>
            </a:lvl8pPr>
            <a:lvl9pPr marL="1956816" latinLnBrk="0">
              <a:defRPr lang="el-G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Πλαίσιο κράτησης θέσης κειμένου 4"/>
          <p:cNvSpPr>
            <a:spLocks noGrp="1"/>
          </p:cNvSpPr>
          <p:nvPr>
            <p:ph type="body" sz="quarter" idx="3"/>
          </p:nvPr>
        </p:nvSpPr>
        <p:spPr>
          <a:xfrm>
            <a:off x="6249860" y="1905000"/>
            <a:ext cx="4416552" cy="762000"/>
          </a:xfrm>
        </p:spPr>
        <p:txBody>
          <a:bodyPr anchor="ctr"/>
          <a:lstStyle>
            <a:lvl1pPr marL="0" indent="0" latinLnBrk="0">
              <a:spcBef>
                <a:spcPts val="0"/>
              </a:spcBef>
              <a:buNone/>
              <a:defRPr lang="el-GR" sz="2400" b="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6" name="Πλαίσιο κράτησης θέσης περιεχομένου 5"/>
          <p:cNvSpPr>
            <a:spLocks noGrp="1"/>
          </p:cNvSpPr>
          <p:nvPr>
            <p:ph sz="quarter" idx="4"/>
          </p:nvPr>
        </p:nvSpPr>
        <p:spPr>
          <a:xfrm>
            <a:off x="6249860" y="2819399"/>
            <a:ext cx="4416552" cy="3352801"/>
          </a:xfrm>
        </p:spPr>
        <p:txBody>
          <a:bodyPr/>
          <a:lstStyle>
            <a:lvl1pPr latinLnBrk="0">
              <a:defRPr lang="el-GR" sz="2400"/>
            </a:lvl1pPr>
            <a:lvl2pPr latinLnBrk="0">
              <a:defRPr lang="el-GR" sz="2000"/>
            </a:lvl2pPr>
            <a:lvl3pPr latinLnBrk="0">
              <a:defRPr lang="el-GR" sz="1800"/>
            </a:lvl3pPr>
            <a:lvl4pPr latinLnBrk="0">
              <a:defRPr lang="el-GR" sz="1600"/>
            </a:lvl4pPr>
            <a:lvl5pPr marL="1956816" latinLnBrk="0">
              <a:defRPr lang="el-GR" sz="1600"/>
            </a:lvl5pPr>
            <a:lvl6pPr marL="1956816" latinLnBrk="0">
              <a:defRPr lang="el-GR" sz="1600"/>
            </a:lvl6pPr>
            <a:lvl7pPr marL="1956816" latinLnBrk="0">
              <a:defRPr lang="el-GR" sz="1600"/>
            </a:lvl7pPr>
            <a:lvl8pPr marL="1956816" latinLnBrk="0">
              <a:defRPr lang="el-GR" sz="1600"/>
            </a:lvl8pPr>
            <a:lvl9pPr marL="1956816"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Πλαίσιο κράτησης θέσης ημερομηνίας 6"/>
          <p:cNvSpPr>
            <a:spLocks noGrp="1"/>
          </p:cNvSpPr>
          <p:nvPr>
            <p:ph type="dt" sz="half" idx="10"/>
          </p:nvPr>
        </p:nvSpPr>
        <p:spPr/>
        <p:txBody>
          <a:bodyPr/>
          <a:lstStyle/>
          <a:p>
            <a:fld id="{9AFE8FB1-0A7A-443E-AAF7-31D4FA1AA312}" type="datetimeFigureOut">
              <a:t>13/3/2017</a:t>
            </a:fld>
            <a:endParaRPr lang="el-GR"/>
          </a:p>
        </p:txBody>
      </p:sp>
      <p:sp>
        <p:nvSpPr>
          <p:cNvPr id="8" name="Πλαίσιο κράτησης θέσης υποσέλιδου 7"/>
          <p:cNvSpPr>
            <a:spLocks noGrp="1"/>
          </p:cNvSpPr>
          <p:nvPr>
            <p:ph type="ftr" sz="quarter" idx="11"/>
          </p:nvPr>
        </p:nvSpPr>
        <p:spPr/>
        <p:txBody>
          <a:bodyPr/>
          <a:lstStyle/>
          <a:p>
            <a:endParaRPr lang="el-GR"/>
          </a:p>
        </p:txBody>
      </p:sp>
      <p:sp>
        <p:nvSpPr>
          <p:cNvPr id="9" name="Πλαίσιο κράτησης θέσης αριθμού διαφάνειας 8"/>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156" name="γραμμή"/>
          <p:cNvGrpSpPr/>
          <p:nvPr/>
        </p:nvGrpSpPr>
        <p:grpSpPr bwMode="invGray">
          <a:xfrm>
            <a:off x="1522413" y="1514475"/>
            <a:ext cx="10569575" cy="64008"/>
            <a:chOff x="1522413" y="1514475"/>
            <a:chExt cx="10569575" cy="64008"/>
          </a:xfrm>
        </p:grpSpPr>
        <p:sp>
          <p:nvSpPr>
            <p:cNvPr id="157"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58"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59"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0"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1"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2"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3"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4"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5"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6"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7"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8"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9"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0"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1"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2"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3"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4"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5"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6"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7"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8"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9"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0"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1"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2"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3"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4"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5"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6"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7"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8"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9"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0"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1"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2"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3"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4"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5"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6"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7"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8"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9"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0"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1"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2"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3"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4"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5"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6"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7"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8"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9"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0"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1"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2"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3"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4"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5"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6"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7"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8"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9"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0"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1"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2"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3"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4"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5"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6"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7"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8"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9"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0"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p:txBody>
          <a:bodyPr/>
          <a:lstStyle/>
          <a:p>
            <a:r>
              <a:rPr lang="el-GR" smtClean="0"/>
              <a:t>Στυλ κύριου τίτλου</a:t>
            </a:r>
            <a:endParaRPr lang="el-GR"/>
          </a:p>
        </p:txBody>
      </p:sp>
      <p:sp>
        <p:nvSpPr>
          <p:cNvPr id="3" name="Πλαίσιο κράτησης θέσης ημερομηνίας 2"/>
          <p:cNvSpPr>
            <a:spLocks noGrp="1"/>
          </p:cNvSpPr>
          <p:nvPr>
            <p:ph type="dt" sz="half" idx="10"/>
          </p:nvPr>
        </p:nvSpPr>
        <p:spPr/>
        <p:txBody>
          <a:bodyPr/>
          <a:lstStyle/>
          <a:p>
            <a:fld id="{9AFE8FB1-0A7A-443E-AAF7-31D4FA1AA312}" type="datetimeFigureOut">
              <a:t>13/3/2017</a:t>
            </a:fld>
            <a:endParaRPr lang="el-GR"/>
          </a:p>
        </p:txBody>
      </p:sp>
      <p:sp>
        <p:nvSpPr>
          <p:cNvPr id="4" name="Πλαίσιο κράτησης θέσης υποσέλιδου 3"/>
          <p:cNvSpPr>
            <a:spLocks noGrp="1"/>
          </p:cNvSpPr>
          <p:nvPr>
            <p:ph type="ftr" sz="quarter" idx="11"/>
          </p:nvPr>
        </p:nvSpPr>
        <p:spPr/>
        <p:txBody>
          <a:bodyPr/>
          <a:lstStyle/>
          <a:p>
            <a:endParaRPr lang="el-GR"/>
          </a:p>
        </p:txBody>
      </p:sp>
      <p:sp>
        <p:nvSpPr>
          <p:cNvPr id="5" name="Πλαίσιο κράτησης θέσης αριθμού διαφάνειας 4"/>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Πλαίσιο κράτησης θέσης ημερομηνίας 1"/>
          <p:cNvSpPr>
            <a:spLocks noGrp="1"/>
          </p:cNvSpPr>
          <p:nvPr>
            <p:ph type="dt" sz="half" idx="10"/>
          </p:nvPr>
        </p:nvSpPr>
        <p:spPr/>
        <p:txBody>
          <a:bodyPr/>
          <a:lstStyle/>
          <a:p>
            <a:fld id="{9AFE8FB1-0A7A-443E-AAF7-31D4FA1AA312}" type="datetimeFigureOut">
              <a:t>13/3/2017</a:t>
            </a:fld>
            <a:endParaRPr lang="el-GR"/>
          </a:p>
        </p:txBody>
      </p:sp>
      <p:sp>
        <p:nvSpPr>
          <p:cNvPr id="3" name="Πλαίσιο κράτησης θέσης υποσέλιδου 2"/>
          <p:cNvSpPr>
            <a:spLocks noGrp="1"/>
          </p:cNvSpPr>
          <p:nvPr>
            <p:ph type="ftr" sz="quarter" idx="11"/>
          </p:nvPr>
        </p:nvSpPr>
        <p:spPr/>
        <p:txBody>
          <a:bodyPr/>
          <a:lstStyle/>
          <a:p>
            <a:endParaRPr lang="el-GR"/>
          </a:p>
        </p:txBody>
      </p:sp>
      <p:sp>
        <p:nvSpPr>
          <p:cNvPr id="4" name="Πλαίσιο κράτησης θέσης αριθμού διαφάνειας 3"/>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615" name="πλαίσιο"/>
          <p:cNvGrpSpPr/>
          <p:nvPr/>
        </p:nvGrpSpPr>
        <p:grpSpPr bwMode="invGray">
          <a:xfrm>
            <a:off x="4417839" y="1630821"/>
            <a:ext cx="6291028" cy="4575885"/>
            <a:chOff x="4417839" y="1630821"/>
            <a:chExt cx="6291028" cy="4575885"/>
          </a:xfrm>
        </p:grpSpPr>
        <p:grpSp>
          <p:nvGrpSpPr>
            <p:cNvPr id="616" name="Ομάδα 615"/>
            <p:cNvGrpSpPr/>
            <p:nvPr/>
          </p:nvGrpSpPr>
          <p:grpSpPr bwMode="invGray">
            <a:xfrm>
              <a:off x="5414491" y="1630821"/>
              <a:ext cx="5294376" cy="4114800"/>
              <a:chOff x="3310555" y="716546"/>
              <a:chExt cx="5294376" cy="4114800"/>
            </a:xfrm>
          </p:grpSpPr>
          <p:grpSp>
            <p:nvGrpSpPr>
              <p:cNvPr id="768" name="Ομάδα 767"/>
              <p:cNvGrpSpPr/>
              <p:nvPr/>
            </p:nvGrpSpPr>
            <p:grpSpPr bwMode="invGray">
              <a:xfrm flipH="1">
                <a:off x="3310555" y="737968"/>
                <a:ext cx="5294376" cy="54864"/>
                <a:chOff x="1522413" y="1514475"/>
                <a:chExt cx="10569575" cy="64008"/>
              </a:xfrm>
              <a:solidFill>
                <a:schemeClr val="accent1"/>
              </a:solidFill>
            </p:grpSpPr>
            <p:sp>
              <p:nvSpPr>
                <p:cNvPr id="844" name="Ελεύθερη σχεδίαση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5" name="Ελεύθερη σχεδίαση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6" name="Ελεύθερη σχεδίαση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nvGrpSpPr>
              <p:cNvPr id="769" name="Ομάδα 768"/>
              <p:cNvGrpSpPr/>
              <p:nvPr/>
            </p:nvGrpSpPr>
            <p:grpSpPr bwMode="invGray">
              <a:xfrm rot="16200000" flipH="1">
                <a:off x="6492229" y="2755658"/>
                <a:ext cx="4114800" cy="36576"/>
                <a:chOff x="1522413" y="1514475"/>
                <a:chExt cx="10569575" cy="64008"/>
              </a:xfrm>
              <a:solidFill>
                <a:schemeClr val="accent1"/>
              </a:solidFill>
            </p:grpSpPr>
            <p:sp>
              <p:nvSpPr>
                <p:cNvPr id="770" name="Ελεύθερη σχεδίαση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1" name="Ελεύθερη σχεδίαση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2" name="Ελεύθερη σχεδίαση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grpSp>
          <p:nvGrpSpPr>
            <p:cNvPr id="617" name="Ομάδα 616"/>
            <p:cNvGrpSpPr/>
            <p:nvPr/>
          </p:nvGrpSpPr>
          <p:grpSpPr bwMode="invGray">
            <a:xfrm rot="10800000">
              <a:off x="4417839" y="2091906"/>
              <a:ext cx="5294376" cy="4114800"/>
              <a:chOff x="3310555" y="716546"/>
              <a:chExt cx="5294376" cy="4114800"/>
            </a:xfrm>
          </p:grpSpPr>
          <p:grpSp>
            <p:nvGrpSpPr>
              <p:cNvPr id="618" name="Ομάδα 617"/>
              <p:cNvGrpSpPr/>
              <p:nvPr/>
            </p:nvGrpSpPr>
            <p:grpSpPr bwMode="invGray">
              <a:xfrm flipH="1">
                <a:off x="3310555" y="737968"/>
                <a:ext cx="5294376" cy="54864"/>
                <a:chOff x="1522413" y="1514475"/>
                <a:chExt cx="10569575" cy="64008"/>
              </a:xfrm>
              <a:solidFill>
                <a:schemeClr val="accent1"/>
              </a:solidFill>
            </p:grpSpPr>
            <p:sp>
              <p:nvSpPr>
                <p:cNvPr id="694" name="Ελεύθερη σχεδίαση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5" name="Ελεύθερη σχεδίαση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6" name="Ελεύθερη σχεδίαση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nvGrpSpPr>
              <p:cNvPr id="619" name="Ομάδα 618"/>
              <p:cNvGrpSpPr/>
              <p:nvPr/>
            </p:nvGrpSpPr>
            <p:grpSpPr bwMode="invGray">
              <a:xfrm rot="16200000" flipH="1">
                <a:off x="6492229" y="2755658"/>
                <a:ext cx="4114800" cy="36576"/>
                <a:chOff x="1522413" y="1514475"/>
                <a:chExt cx="10569575" cy="64008"/>
              </a:xfrm>
              <a:solidFill>
                <a:schemeClr val="accent1"/>
              </a:solidFill>
            </p:grpSpPr>
            <p:sp>
              <p:nvSpPr>
                <p:cNvPr id="620" name="Ελεύθερη σχεδίαση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1" name="Ελεύθερη σχεδίαση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2" name="Ελεύθερη σχεδίαση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grpSp>
      <p:sp>
        <p:nvSpPr>
          <p:cNvPr id="2" name="Τίτλος 1"/>
          <p:cNvSpPr>
            <a:spLocks noGrp="1"/>
          </p:cNvSpPr>
          <p:nvPr>
            <p:ph type="title"/>
          </p:nvPr>
        </p:nvSpPr>
        <p:spPr>
          <a:xfrm>
            <a:off x="1522414" y="274638"/>
            <a:ext cx="9143998" cy="1020762"/>
          </a:xfrm>
        </p:spPr>
        <p:txBody>
          <a:bodyPr anchor="b">
            <a:noAutofit/>
          </a:bodyPr>
          <a:lstStyle>
            <a:lvl1pPr algn="l" latinLnBrk="0">
              <a:defRPr lang="el-GR" sz="3200" b="0"/>
            </a:lvl1pPr>
          </a:lstStyle>
          <a:p>
            <a:r>
              <a:rPr lang="el-GR" smtClean="0"/>
              <a:t>Στυλ κύριου τίτλου</a:t>
            </a:r>
            <a:endParaRPr lang="el-GR"/>
          </a:p>
        </p:txBody>
      </p:sp>
      <p:sp>
        <p:nvSpPr>
          <p:cNvPr id="3" name="Πλαίσιο κράτησης θέσης περιεχομένου 2"/>
          <p:cNvSpPr>
            <a:spLocks noGrp="1"/>
          </p:cNvSpPr>
          <p:nvPr>
            <p:ph idx="1"/>
          </p:nvPr>
        </p:nvSpPr>
        <p:spPr>
          <a:xfrm>
            <a:off x="4710022" y="1905000"/>
            <a:ext cx="5669280" cy="40386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baseline="0"/>
            </a:lvl7pPr>
            <a:lvl8pPr latinLnBrk="0">
              <a:defRPr lang="el-GR" sz="1600" baseline="0"/>
            </a:lvl8pPr>
            <a:lvl9pPr latinLnBrk="0">
              <a:defRPr lang="el-G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Πλαίσιο κράτησης θέσης κειμένου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el-GR" sz="16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Πλαίσιο κράτησης θέσης ημερομηνίας 4"/>
          <p:cNvSpPr>
            <a:spLocks noGrp="1"/>
          </p:cNvSpPr>
          <p:nvPr>
            <p:ph type="dt" sz="half" idx="10"/>
          </p:nvPr>
        </p:nvSpPr>
        <p:spPr/>
        <p:txBody>
          <a:bodyPr/>
          <a:lstStyle/>
          <a:p>
            <a:fld id="{9AFE8FB1-0A7A-443E-AAF7-31D4FA1AA312}" type="datetimeFigureOut">
              <a:t>13/3/2017</a:t>
            </a:fld>
            <a:endParaRPr lang="el-GR"/>
          </a:p>
        </p:txBody>
      </p:sp>
      <p:sp>
        <p:nvSpPr>
          <p:cNvPr id="6" name="Πλαίσιο κράτησης θέσης υποσέλιδου 5"/>
          <p:cNvSpPr>
            <a:spLocks noGrp="1"/>
          </p:cNvSpPr>
          <p:nvPr>
            <p:ph type="ftr" sz="quarter" idx="11"/>
          </p:nvPr>
        </p:nvSpPr>
        <p:spPr/>
        <p:txBody>
          <a:bodyPr/>
          <a:lstStyle/>
          <a:p>
            <a:endParaRPr lang="el-GR"/>
          </a:p>
        </p:txBody>
      </p:sp>
      <p:sp>
        <p:nvSpPr>
          <p:cNvPr id="7" name="Πλαίσιο κράτησης θέσης αριθμού διαφάνειας 6"/>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614" name="πλαίσιο"/>
          <p:cNvGrpSpPr/>
          <p:nvPr/>
        </p:nvGrpSpPr>
        <p:grpSpPr bwMode="invGray">
          <a:xfrm flipH="1">
            <a:off x="1447500" y="1630821"/>
            <a:ext cx="6291028" cy="4575885"/>
            <a:chOff x="4417839" y="1630821"/>
            <a:chExt cx="6291028" cy="4575885"/>
          </a:xfrm>
        </p:grpSpPr>
        <p:grpSp>
          <p:nvGrpSpPr>
            <p:cNvPr id="615" name="Ομάδα 614"/>
            <p:cNvGrpSpPr/>
            <p:nvPr/>
          </p:nvGrpSpPr>
          <p:grpSpPr bwMode="invGray">
            <a:xfrm>
              <a:off x="5414491" y="1630821"/>
              <a:ext cx="5294376" cy="4114800"/>
              <a:chOff x="3310555" y="716546"/>
              <a:chExt cx="5294376" cy="4114800"/>
            </a:xfrm>
          </p:grpSpPr>
          <p:grpSp>
            <p:nvGrpSpPr>
              <p:cNvPr id="767" name="Ομάδα 766"/>
              <p:cNvGrpSpPr/>
              <p:nvPr/>
            </p:nvGrpSpPr>
            <p:grpSpPr bwMode="invGray">
              <a:xfrm flipH="1">
                <a:off x="3310555" y="737968"/>
                <a:ext cx="5294376" cy="54864"/>
                <a:chOff x="1522413" y="1514475"/>
                <a:chExt cx="10569575" cy="64008"/>
              </a:xfrm>
              <a:solidFill>
                <a:schemeClr val="accent1"/>
              </a:solidFill>
            </p:grpSpPr>
            <p:sp>
              <p:nvSpPr>
                <p:cNvPr id="843" name="Ελεύθερη σχεδίαση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4" name="Ελεύθερη σχεδίαση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5" name="Ελεύθερη σχεδίαση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nvGrpSpPr>
              <p:cNvPr id="768" name="Ομάδα 767"/>
              <p:cNvGrpSpPr/>
              <p:nvPr/>
            </p:nvGrpSpPr>
            <p:grpSpPr bwMode="invGray">
              <a:xfrm rot="16200000" flipH="1">
                <a:off x="6492229" y="2755658"/>
                <a:ext cx="4114800" cy="36576"/>
                <a:chOff x="1522413" y="1514475"/>
                <a:chExt cx="10569575" cy="64008"/>
              </a:xfrm>
              <a:solidFill>
                <a:schemeClr val="accent1"/>
              </a:solidFill>
            </p:grpSpPr>
            <p:sp>
              <p:nvSpPr>
                <p:cNvPr id="769" name="Ελεύθερη σχεδίαση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0" name="Ελεύθερη σχεδίαση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1" name="Ελεύθερη σχεδίαση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grpSp>
          <p:nvGrpSpPr>
            <p:cNvPr id="616" name="Ομάδα 615"/>
            <p:cNvGrpSpPr/>
            <p:nvPr/>
          </p:nvGrpSpPr>
          <p:grpSpPr bwMode="invGray">
            <a:xfrm rot="10800000">
              <a:off x="4417839" y="2091906"/>
              <a:ext cx="5294376" cy="4114800"/>
              <a:chOff x="3310555" y="716546"/>
              <a:chExt cx="5294376" cy="4114800"/>
            </a:xfrm>
          </p:grpSpPr>
          <p:grpSp>
            <p:nvGrpSpPr>
              <p:cNvPr id="617" name="Ομάδα 616"/>
              <p:cNvGrpSpPr/>
              <p:nvPr/>
            </p:nvGrpSpPr>
            <p:grpSpPr bwMode="invGray">
              <a:xfrm flipH="1">
                <a:off x="3310555" y="737968"/>
                <a:ext cx="5294376" cy="54864"/>
                <a:chOff x="1522413" y="1514475"/>
                <a:chExt cx="10569575" cy="64008"/>
              </a:xfrm>
              <a:solidFill>
                <a:schemeClr val="accent1"/>
              </a:solidFill>
            </p:grpSpPr>
            <p:sp>
              <p:nvSpPr>
                <p:cNvPr id="693" name="Ελεύθερη σχεδίαση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4" name="Ελεύθερη σχεδίαση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5" name="Ελεύθερη σχεδίαση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nvGrpSpPr>
              <p:cNvPr id="618" name="Ομάδα 617"/>
              <p:cNvGrpSpPr/>
              <p:nvPr/>
            </p:nvGrpSpPr>
            <p:grpSpPr bwMode="invGray">
              <a:xfrm rot="16200000" flipH="1">
                <a:off x="6492229" y="2755658"/>
                <a:ext cx="4114800" cy="36576"/>
                <a:chOff x="1522413" y="1514475"/>
                <a:chExt cx="10569575" cy="64008"/>
              </a:xfrm>
              <a:solidFill>
                <a:schemeClr val="accent1"/>
              </a:solidFill>
            </p:grpSpPr>
            <p:sp>
              <p:nvSpPr>
                <p:cNvPr id="619" name="Ελεύθερη σχεδίαση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0" name="Ελεύθερη σχεδίαση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1" name="Ελεύθερη σχεδίαση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2" name="Ελεύθερη σχεδίαση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3" name="Ελεύθερη σχεδίαση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4" name="Ελεύθερη σχεδίαση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5" name="Ελεύθερη σχεδίαση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6" name="Ελεύθερη σχεδίαση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7" name="Ελεύθερη σχεδίαση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8" name="Ελεύθερη σχεδίαση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9" name="Ελεύθερη σχεδίαση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0" name="Ελεύθερη σχεδίαση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1" name="Ελεύθερη σχεδίαση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2" name="Ελεύθερη σχεδίαση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3" name="Ελεύθερη σχεδίαση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4" name="Ελεύθερη σχεδίαση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5" name="Ελεύθερη σχεδίαση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6" name="Ελεύθερη σχεδίαση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7" name="Ελεύθερη σχεδίαση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8" name="Ελεύθερη σχεδίαση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9" name="Ελεύθερη σχεδίαση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0" name="Ελεύθερη σχεδίαση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1" name="Ελεύθερη σχεδίαση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2" name="Ελεύθερη σχεδίαση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3" name="Ελεύθερη σχεδίαση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4" name="Ελεύθερη σχεδίαση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5" name="Ελεύθερη σχεδίαση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6" name="Ελεύθερη σχεδίαση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7" name="Ελεύθερη σχεδίαση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8" name="Ελεύθερη σχεδίαση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9" name="Ελεύθερη σχεδίαση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0" name="Ελεύθερη σχεδίαση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1" name="Ελεύθερη σχεδίαση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2" name="Ελεύθερη σχεδίαση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3" name="Ελεύθερη σχεδίαση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4" name="Ελεύθερη σχεδίαση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5" name="Ελεύθερη σχεδίαση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6" name="Ελεύθερη σχεδίαση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7" name="Ελεύθερη σχεδίαση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8" name="Ελεύθερη σχεδίαση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9" name="Ελεύθερη σχεδίαση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0" name="Ελεύθερη σχεδίαση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1" name="Ελεύθερη σχεδίαση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2" name="Ελεύθερη σχεδίαση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3" name="Ελεύθερη σχεδίαση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4" name="Ελεύθερη σχεδίαση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5" name="Ελεύθερη σχεδίαση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6" name="Ελεύθερη σχεδίαση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7" name="Ελεύθερη σχεδίαση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8" name="Ελεύθερη σχεδίαση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9" name="Ελεύθερη σχεδίαση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0" name="Ελεύθερη σχεδίαση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1" name="Ελεύθερη σχεδίαση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2" name="Ελεύθερη σχεδίαση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3" name="Ελεύθερη σχεδίαση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4" name="Ελεύθερη σχεδίαση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5" name="Ελεύθερη σχεδίαση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6" name="Ελεύθερη σχεδίαση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7" name="Ελεύθερη σχεδίαση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8" name="Ελεύθερη σχεδίαση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9" name="Ελεύθερη σχεδίαση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0" name="Ελεύθερη σχεδίαση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1" name="Ελεύθερη σχεδίαση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2" name="Ελεύθερη σχεδίαση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3" name="Ελεύθερη σχεδίαση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4" name="Ελεύθερη σχεδίαση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5" name="Ελεύθερη σχεδίαση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6" name="Ελεύθερη σχεδίαση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7" name="Ελεύθερη σχεδίαση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8" name="Ελεύθερη σχεδίαση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9" name="Ελεύθερη σχεδίαση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0" name="Ελεύθερη σχεδίαση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1" name="Ελεύθερη σχεδίαση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2" name="Ελεύθερη σχεδίαση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grpSp>
      <p:sp>
        <p:nvSpPr>
          <p:cNvPr id="2" name="Τίτλος 1"/>
          <p:cNvSpPr>
            <a:spLocks noGrp="1"/>
          </p:cNvSpPr>
          <p:nvPr>
            <p:ph type="title"/>
          </p:nvPr>
        </p:nvSpPr>
        <p:spPr>
          <a:xfrm>
            <a:off x="1522414" y="274638"/>
            <a:ext cx="9143998" cy="1020762"/>
          </a:xfrm>
        </p:spPr>
        <p:txBody>
          <a:bodyPr anchor="b">
            <a:noAutofit/>
          </a:bodyPr>
          <a:lstStyle>
            <a:lvl1pPr algn="l" latinLnBrk="0">
              <a:defRPr lang="el-GR" sz="3200" b="0"/>
            </a:lvl1pPr>
          </a:lstStyle>
          <a:p>
            <a:r>
              <a:rPr lang="el-GR" smtClean="0"/>
              <a:t>Στυλ κύριου τίτλου</a:t>
            </a:r>
            <a:endParaRPr lang="el-GR"/>
          </a:p>
        </p:txBody>
      </p:sp>
      <p:sp>
        <p:nvSpPr>
          <p:cNvPr id="3" name="Πλαίσιο κράτησης θέσης εικόνας 2"/>
          <p:cNvSpPr>
            <a:spLocks noGrp="1"/>
          </p:cNvSpPr>
          <p:nvPr>
            <p:ph type="pic" idx="1"/>
          </p:nvPr>
        </p:nvSpPr>
        <p:spPr>
          <a:xfrm>
            <a:off x="1745838" y="1884311"/>
            <a:ext cx="5669280" cy="4041648"/>
          </a:xfrm>
          <a:solidFill>
            <a:schemeClr val="bg1"/>
          </a:solidFill>
        </p:spPr>
        <p:txBody>
          <a:bodyPr tIns="914400">
            <a:normAutofit/>
          </a:bodyPr>
          <a:lstStyle>
            <a:lvl1pPr marL="0" indent="0" algn="ctr" latinLnBrk="0">
              <a:buNone/>
              <a:defRPr lang="el-GR" sz="24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εικόνα</a:t>
            </a:r>
            <a:endParaRPr lang="el-GR"/>
          </a:p>
        </p:txBody>
      </p:sp>
      <p:sp>
        <p:nvSpPr>
          <p:cNvPr id="4" name="Πλαίσιο κράτησης θέσης κειμένου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el-GR" sz="16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Πλαίσιο κράτησης θέσης ημερομηνίας 4"/>
          <p:cNvSpPr>
            <a:spLocks noGrp="1"/>
          </p:cNvSpPr>
          <p:nvPr>
            <p:ph type="dt" sz="half" idx="10"/>
          </p:nvPr>
        </p:nvSpPr>
        <p:spPr/>
        <p:txBody>
          <a:bodyPr/>
          <a:lstStyle/>
          <a:p>
            <a:fld id="{9AFE8FB1-0A7A-443E-AAF7-31D4FA1AA312}" type="datetimeFigureOut">
              <a:t>13/3/2017</a:t>
            </a:fld>
            <a:endParaRPr lang="el-GR"/>
          </a:p>
        </p:txBody>
      </p:sp>
      <p:sp>
        <p:nvSpPr>
          <p:cNvPr id="6" name="Πλαίσιο κράτησης θέσης υποσέλιδου 5"/>
          <p:cNvSpPr>
            <a:spLocks noGrp="1"/>
          </p:cNvSpPr>
          <p:nvPr>
            <p:ph type="ftr" sz="quarter" idx="11"/>
          </p:nvPr>
        </p:nvSpPr>
        <p:spPr/>
        <p:txBody>
          <a:bodyPr/>
          <a:lstStyle/>
          <a:p>
            <a:endParaRPr lang="el-GR"/>
          </a:p>
        </p:txBody>
      </p:sp>
      <p:sp>
        <p:nvSpPr>
          <p:cNvPr id="7" name="Πλαίσιο κράτησης θέσης αριθμού διαφάνειας 6"/>
          <p:cNvSpPr>
            <a:spLocks noGrp="1"/>
          </p:cNvSpPr>
          <p:nvPr>
            <p:ph type="sldNum" sz="quarter" idx="12"/>
          </p:nvPr>
        </p:nvSpPr>
        <p:spPr/>
        <p:txBody>
          <a:bodyPr/>
          <a:lstStyle/>
          <a:p>
            <a:fld id="{25BA54BD-C84D-46CE-8B72-31BFB26ABA43}" type="slidenum">
              <a:t>‹#›</a:t>
            </a:fld>
            <a:endParaRPr lang="el-G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Πλαίσιο κράτησης θέσης τίτλου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ημερομηνίας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latinLnBrk="0">
              <a:defRPr lang="el-GR"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9AFE8FB1-0A7A-443E-AAF7-31D4FA1AA312}" type="datetimeFigureOut">
              <a:rPr lang="el-GR" smtClean="0"/>
              <a:pPr/>
              <a:t>13/3/2017</a:t>
            </a:fld>
            <a:endParaRPr lang="el-GR"/>
          </a:p>
        </p:txBody>
      </p:sp>
      <p:sp>
        <p:nvSpPr>
          <p:cNvPr id="5" name="Πλαίσιο κράτησης θέσης υποσέλιδου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latinLnBrk="0">
              <a:defRPr lang="el-GR"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l-GR"/>
          </a:p>
        </p:txBody>
      </p:sp>
      <p:sp>
        <p:nvSpPr>
          <p:cNvPr id="6" name="Πλαίσιο κράτησης θέσης αριθμού διαφάνειας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latinLnBrk="0">
              <a:defRPr lang="el-GR"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5BA54BD-C84D-46CE-8B72-31BFB26ABA43}" type="slidenum">
              <a:rPr lang="el-GR" smtClean="0"/>
              <a:pPr/>
              <a:t>‹#›</a:t>
            </a:fld>
            <a:endParaRPr lang="el-G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l-G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lang="el-G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76072" indent="-274320" algn="l" defTabSz="914400" rtl="0" eaLnBrk="1" latinLnBrk="0" hangingPunct="1">
        <a:lnSpc>
          <a:spcPct val="90000"/>
        </a:lnSpc>
        <a:spcBef>
          <a:spcPts val="600"/>
        </a:spcBef>
        <a:buSzPct val="100000"/>
        <a:buFont typeface="Consolas" pitchFamily="49" charset="0"/>
        <a:buChar char="–"/>
        <a:defRPr lang="el-G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04672" indent="-228600" algn="l" defTabSz="914400" rtl="0" eaLnBrk="1" latinLnBrk="0" hangingPunct="1">
        <a:lnSpc>
          <a:spcPct val="90000"/>
        </a:lnSpc>
        <a:spcBef>
          <a:spcPts val="600"/>
        </a:spcBef>
        <a:buSzPct val="100000"/>
        <a:buFont typeface="Arial" pitchFamily="34" charset="0"/>
        <a:buChar char="▪"/>
        <a:defRPr lang="el-G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033272" indent="-228600" algn="l" defTabSz="914400" rtl="0" eaLnBrk="1" latinLnBrk="0" hangingPunct="1">
        <a:lnSpc>
          <a:spcPct val="90000"/>
        </a:lnSpc>
        <a:spcBef>
          <a:spcPts val="600"/>
        </a:spcBef>
        <a:buSzPct val="100000"/>
        <a:buFont typeface="Consolas" pitchFamily="49" charset="0"/>
        <a:buChar char="–"/>
        <a:defRPr lang="el-G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261872" indent="-228600" algn="l" defTabSz="914400" rtl="0" eaLnBrk="1" latinLnBrk="0" hangingPunct="1">
        <a:lnSpc>
          <a:spcPct val="90000"/>
        </a:lnSpc>
        <a:spcBef>
          <a:spcPts val="600"/>
        </a:spcBef>
        <a:buSzPct val="100000"/>
        <a:buFont typeface="Arial" pitchFamily="34" charset="0"/>
        <a:buChar char="▪"/>
        <a:defRPr lang="el-G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490472" indent="-228600" algn="l" defTabSz="914400" rtl="0" eaLnBrk="1" latinLnBrk="0" hangingPunct="1">
        <a:lnSpc>
          <a:spcPct val="90000"/>
        </a:lnSpc>
        <a:spcBef>
          <a:spcPts val="600"/>
        </a:spcBef>
        <a:buSzPct val="100000"/>
        <a:buFont typeface="Consolas" pitchFamily="49" charset="0"/>
        <a:buChar char="–"/>
        <a:defRPr lang="el-G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lang="el-G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el-G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lang="el-GR" sz="16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2" y="836712"/>
            <a:ext cx="9144000" cy="1163960"/>
          </a:xfrm>
        </p:spPr>
        <p:txBody>
          <a:bodyPr/>
          <a:lstStyle/>
          <a:p>
            <a:r>
              <a:rPr lang="el-GR" dirty="0" smtClean="0">
                <a:solidFill>
                  <a:schemeClr val="tx2">
                    <a:lumMod val="60000"/>
                    <a:lumOff val="40000"/>
                  </a:schemeClr>
                </a:solidFill>
                <a:latin typeface="Segoe Print" panose="02000600000000000000" pitchFamily="2" charset="0"/>
                <a:cs typeface="Adobe Devanagari" panose="02040503050201020203" pitchFamily="18" charset="0"/>
              </a:rPr>
              <a:t>Τα Παπούτσια</a:t>
            </a:r>
            <a:endParaRPr lang="el-GR" dirty="0">
              <a:solidFill>
                <a:schemeClr val="tx2">
                  <a:lumMod val="60000"/>
                  <a:lumOff val="40000"/>
                </a:schemeClr>
              </a:solidFill>
              <a:latin typeface="Segoe Print" panose="02000600000000000000" pitchFamily="2" charset="0"/>
              <a:cs typeface="Adobe Devanagari" panose="02040503050201020203" pitchFamily="18" charset="0"/>
            </a:endParaRPr>
          </a:p>
        </p:txBody>
      </p:sp>
      <p:sp>
        <p:nvSpPr>
          <p:cNvPr id="3" name="Υπότιτλος 2"/>
          <p:cNvSpPr>
            <a:spLocks noGrp="1"/>
          </p:cNvSpPr>
          <p:nvPr>
            <p:ph type="subTitle" idx="1"/>
          </p:nvPr>
        </p:nvSpPr>
        <p:spPr>
          <a:xfrm>
            <a:off x="1522413" y="2492896"/>
            <a:ext cx="7164288" cy="2016224"/>
          </a:xfrm>
        </p:spPr>
        <p:txBody>
          <a:bodyPr>
            <a:normAutofit/>
          </a:bodyPr>
          <a:lstStyle/>
          <a:p>
            <a:pPr>
              <a:lnSpc>
                <a:spcPct val="120000"/>
              </a:lnSpc>
            </a:pPr>
            <a:r>
              <a:rPr lang="el-GR" dirty="0">
                <a:solidFill>
                  <a:schemeClr val="tx2">
                    <a:lumMod val="60000"/>
                    <a:lumOff val="40000"/>
                  </a:schemeClr>
                </a:solidFill>
                <a:latin typeface="Segoe Print" panose="02000600000000000000" pitchFamily="2" charset="0"/>
                <a:cs typeface="Adobe Devanagari" panose="02040503050201020203" pitchFamily="18" charset="0"/>
              </a:rPr>
              <a:t>Η χρήση μίας αυτοσχέδιας ταινίας ως εκπαιδευτικό υλικό αναφορικά με το ζήτημα της μετανάστευσης και την Ευρωπαϊκή ταυτότητα</a:t>
            </a:r>
            <a:endParaRPr lang="el-GR" dirty="0">
              <a:solidFill>
                <a:schemeClr val="tx2">
                  <a:lumMod val="60000"/>
                  <a:lumOff val="40000"/>
                </a:schemeClr>
              </a:solidFill>
            </a:endParaRPr>
          </a:p>
        </p:txBody>
      </p:sp>
      <p:sp>
        <p:nvSpPr>
          <p:cNvPr id="4" name="Υπότιτλος 2"/>
          <p:cNvSpPr txBox="1">
            <a:spLocks/>
          </p:cNvSpPr>
          <p:nvPr/>
        </p:nvSpPr>
        <p:spPr>
          <a:xfrm>
            <a:off x="1522411" y="5013176"/>
            <a:ext cx="9143999" cy="15121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lang="el-GR" sz="24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defTabSz="914400" rtl="0" eaLnBrk="1" latinLnBrk="0" hangingPunct="1">
              <a:lnSpc>
                <a:spcPct val="90000"/>
              </a:lnSpc>
              <a:spcBef>
                <a:spcPts val="600"/>
              </a:spcBef>
              <a:buSzPct val="100000"/>
              <a:buFont typeface="Consolas" pitchFamily="49" charset="0"/>
              <a:buNone/>
              <a:defRPr lang="el-GR" sz="20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2pPr>
            <a:lvl3pPr marL="914400" indent="0" algn="ctr" defTabSz="914400" rtl="0" eaLnBrk="1" latinLnBrk="0" hangingPunct="1">
              <a:lnSpc>
                <a:spcPct val="90000"/>
              </a:lnSpc>
              <a:spcBef>
                <a:spcPts val="600"/>
              </a:spcBef>
              <a:buSzPct val="100000"/>
              <a:buFont typeface="Arial" pitchFamily="34" charset="0"/>
              <a:buNone/>
              <a:defRPr lang="el-GR" sz="18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lgn="ctr" defTabSz="914400" rtl="0" eaLnBrk="1" latinLnBrk="0" hangingPunct="1">
              <a:lnSpc>
                <a:spcPct val="90000"/>
              </a:lnSpc>
              <a:spcBef>
                <a:spcPts val="600"/>
              </a:spcBef>
              <a:buSzPct val="100000"/>
              <a:buFont typeface="Consolas" pitchFamily="49" charset="0"/>
              <a:buNone/>
              <a:defRPr lang="el-GR" sz="16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4pPr>
            <a:lvl5pPr marL="1828800" indent="0" algn="ctr" defTabSz="914400" rtl="0" eaLnBrk="1" latinLnBrk="0" hangingPunct="1">
              <a:lnSpc>
                <a:spcPct val="90000"/>
              </a:lnSpc>
              <a:spcBef>
                <a:spcPts val="600"/>
              </a:spcBef>
              <a:buSzPct val="100000"/>
              <a:buFont typeface="Arial" pitchFamily="34" charset="0"/>
              <a:buNone/>
              <a:defRPr lang="el-GR" sz="16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5pPr>
            <a:lvl6pPr marL="2286000" indent="0" algn="ctr" defTabSz="914400" rtl="0" eaLnBrk="1" latinLnBrk="0" hangingPunct="1">
              <a:lnSpc>
                <a:spcPct val="90000"/>
              </a:lnSpc>
              <a:spcBef>
                <a:spcPts val="600"/>
              </a:spcBef>
              <a:buSzPct val="100000"/>
              <a:buFont typeface="Consolas" pitchFamily="49" charset="0"/>
              <a:buNone/>
              <a:defRPr lang="el-G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100000"/>
              <a:buFont typeface="Arial" pitchFamily="34" charset="0"/>
              <a:buNone/>
              <a:defRPr lang="el-G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100000"/>
              <a:buFont typeface="Consolas" pitchFamily="49" charset="0"/>
              <a:buNone/>
              <a:defRPr lang="el-G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100000"/>
              <a:buFont typeface="Arial" pitchFamily="34" charset="0"/>
              <a:buNone/>
              <a:defRPr lang="el-GR" sz="1600" kern="1200">
                <a:solidFill>
                  <a:schemeClr val="tx1">
                    <a:tint val="75000"/>
                  </a:schemeClr>
                </a:solidFill>
                <a:latin typeface="+mn-lt"/>
                <a:ea typeface="+mn-ea"/>
                <a:cs typeface="+mn-cs"/>
              </a:defRPr>
            </a:lvl9pPr>
          </a:lstStyle>
          <a:p>
            <a:pPr>
              <a:lnSpc>
                <a:spcPct val="150000"/>
              </a:lnSpc>
            </a:pPr>
            <a:r>
              <a:rPr lang="el-GR" sz="1800" dirty="0" err="1">
                <a:solidFill>
                  <a:schemeClr val="tx2">
                    <a:lumMod val="60000"/>
                    <a:lumOff val="40000"/>
                  </a:schemeClr>
                </a:solidFill>
                <a:latin typeface="Segoe Print" panose="02000600000000000000" pitchFamily="2" charset="0"/>
              </a:rPr>
              <a:t>Αργύριος</a:t>
            </a:r>
            <a:r>
              <a:rPr lang="el-GR" sz="1800" dirty="0">
                <a:solidFill>
                  <a:schemeClr val="tx2">
                    <a:lumMod val="60000"/>
                    <a:lumOff val="40000"/>
                  </a:schemeClr>
                </a:solidFill>
                <a:latin typeface="Segoe Print" panose="02000600000000000000" pitchFamily="2" charset="0"/>
              </a:rPr>
              <a:t> </a:t>
            </a:r>
            <a:r>
              <a:rPr lang="el-GR" sz="1800" dirty="0" err="1">
                <a:solidFill>
                  <a:schemeClr val="tx2">
                    <a:lumMod val="60000"/>
                    <a:lumOff val="40000"/>
                  </a:schemeClr>
                </a:solidFill>
                <a:latin typeface="Segoe Print" panose="02000600000000000000" pitchFamily="2" charset="0"/>
              </a:rPr>
              <a:t>Μπίρης</a:t>
            </a:r>
            <a:r>
              <a:rPr lang="el-GR" sz="1800" dirty="0">
                <a:solidFill>
                  <a:schemeClr val="tx2">
                    <a:lumMod val="60000"/>
                    <a:lumOff val="40000"/>
                  </a:schemeClr>
                </a:solidFill>
                <a:latin typeface="Segoe Print" panose="02000600000000000000" pitchFamily="2" charset="0"/>
              </a:rPr>
              <a:t>, ψυχολόγος </a:t>
            </a:r>
            <a:r>
              <a:rPr lang="el-GR" sz="1800" dirty="0" smtClean="0">
                <a:solidFill>
                  <a:schemeClr val="tx2">
                    <a:lumMod val="60000"/>
                    <a:lumOff val="40000"/>
                  </a:schemeClr>
                </a:solidFill>
                <a:latin typeface="Segoe Print" panose="02000600000000000000" pitchFamily="2" charset="0"/>
              </a:rPr>
              <a:t>και Απόστολος Μιχαλόπουλος, ειδικός παιδαγωγός, διευθυντής στο </a:t>
            </a:r>
            <a:r>
              <a:rPr lang="el-GR" sz="1800" dirty="0">
                <a:solidFill>
                  <a:schemeClr val="tx2">
                    <a:lumMod val="60000"/>
                    <a:lumOff val="40000"/>
                  </a:schemeClr>
                </a:solidFill>
                <a:latin typeface="Segoe Print" panose="02000600000000000000" pitchFamily="2" charset="0"/>
              </a:rPr>
              <a:t>Ειδικό Δημοτικό Σχολείο του Ιδρύματος Αγωγής Ανηλίκων Βόλου</a:t>
            </a:r>
          </a:p>
          <a:p>
            <a:endParaRPr lang="el-GR" dirty="0">
              <a:solidFill>
                <a:schemeClr val="tx2">
                  <a:lumMod val="60000"/>
                  <a:lumOff val="40000"/>
                </a:schemeClr>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332" y="116632"/>
            <a:ext cx="2434803" cy="4464496"/>
          </a:xfrm>
          <a:prstGeom prst="rect">
            <a:avLst/>
          </a:prstGeom>
          <a:effectLst>
            <a:softEdge rad="558800"/>
          </a:effec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tx2">
                    <a:lumMod val="60000"/>
                    <a:lumOff val="40000"/>
                  </a:schemeClr>
                </a:solidFill>
                <a:latin typeface="Segoe Print" panose="02000600000000000000" pitchFamily="2" charset="0"/>
              </a:rPr>
              <a:t>Και </a:t>
            </a:r>
            <a:r>
              <a:rPr lang="el-GR" dirty="0">
                <a:solidFill>
                  <a:schemeClr val="tx2">
                    <a:lumMod val="60000"/>
                    <a:lumOff val="40000"/>
                  </a:schemeClr>
                </a:solidFill>
                <a:latin typeface="Segoe Print" panose="02000600000000000000" pitchFamily="2" charset="0"/>
              </a:rPr>
              <a:t>τι πετύχαμε (πίνακας 3</a:t>
            </a:r>
            <a:r>
              <a:rPr lang="el-GR" dirty="0" smtClean="0">
                <a:solidFill>
                  <a:schemeClr val="tx2">
                    <a:lumMod val="60000"/>
                    <a:lumOff val="40000"/>
                  </a:schemeClr>
                </a:solidFill>
                <a:latin typeface="Segoe Print" panose="02000600000000000000" pitchFamily="2" charset="0"/>
              </a:rPr>
              <a:t> </a:t>
            </a:r>
            <a:r>
              <a:rPr lang="el-GR" dirty="0">
                <a:solidFill>
                  <a:schemeClr val="tx2">
                    <a:lumMod val="60000"/>
                    <a:lumOff val="40000"/>
                  </a:schemeClr>
                </a:solidFill>
                <a:latin typeface="Segoe Print" panose="02000600000000000000" pitchFamily="2" charset="0"/>
              </a:rPr>
              <a:t>από 3</a:t>
            </a:r>
            <a:r>
              <a:rPr lang="el-GR" dirty="0" smtClean="0">
                <a:solidFill>
                  <a:schemeClr val="tx2">
                    <a:lumMod val="60000"/>
                    <a:lumOff val="40000"/>
                  </a:schemeClr>
                </a:solidFill>
                <a:latin typeface="Segoe Print" panose="02000600000000000000" pitchFamily="2" charset="0"/>
              </a:rPr>
              <a:t>);</a:t>
            </a:r>
            <a:endParaRPr lang="el-GR" dirty="0">
              <a:solidFill>
                <a:schemeClr val="tx2">
                  <a:lumMod val="60000"/>
                  <a:lumOff val="40000"/>
                </a:schemeClr>
              </a:solidFill>
              <a:latin typeface="Segoe Print" panose="02000600000000000000" pitchFamily="2" charset="0"/>
            </a:endParaRPr>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917174845"/>
              </p:ext>
            </p:extLst>
          </p:nvPr>
        </p:nvGraphicFramePr>
        <p:xfrm>
          <a:off x="549796" y="1628800"/>
          <a:ext cx="11017224"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274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previews.123rf.com/images/maminez/maminez1103/maminez110300057/9005108-As-representing-the-light-of-new-ideas-Stock-Photo-chalk-drawing-chalkboard.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3474244" y="3673277"/>
            <a:ext cx="2169927" cy="1440498"/>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1032" name="Picture 8" descr="http://previews.123rf.com/images/pixelsaway/pixelsaway0811/pixelsaway081100061/3865335-smile-sign-smiley-sketched-with-white-chalk-on-blackboard-Stock-Photo.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4000"/>
                    </a14:imgEffect>
                  </a14:imgLayer>
                </a14:imgProps>
              </a:ext>
              <a:ext uri="{28A0092B-C50C-407E-A947-70E740481C1C}">
                <a14:useLocalDpi xmlns:a14="http://schemas.microsoft.com/office/drawing/2010/main" val="0"/>
              </a:ext>
            </a:extLst>
          </a:blip>
          <a:srcRect/>
          <a:stretch>
            <a:fillRect/>
          </a:stretch>
        </p:blipFill>
        <p:spPr bwMode="auto">
          <a:xfrm>
            <a:off x="5644171" y="2276872"/>
            <a:ext cx="2547030" cy="1696714"/>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wk5H5Oov8sRVu-l1mmYzjYpasxtVyPFAp-nqdulrAgOuBlimz"/>
          <p:cNvPicPr>
            <a:picLocks noChangeAspect="1" noChangeArrowheads="1"/>
          </p:cNvPicPr>
          <p:nvPr/>
        </p:nvPicPr>
        <p:blipFill>
          <a:blip r:embed="rId6">
            <a:lum bright="7000"/>
            <a:extLst>
              <a:ext uri="{28A0092B-C50C-407E-A947-70E740481C1C}">
                <a14:useLocalDpi xmlns:a14="http://schemas.microsoft.com/office/drawing/2010/main" val="0"/>
              </a:ext>
            </a:extLst>
          </a:blip>
          <a:srcRect/>
          <a:stretch>
            <a:fillRect/>
          </a:stretch>
        </p:blipFill>
        <p:spPr bwMode="auto">
          <a:xfrm>
            <a:off x="2710036" y="1700808"/>
            <a:ext cx="1567061" cy="156706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5" name="Τίτλος 4"/>
          <p:cNvSpPr>
            <a:spLocks noGrp="1"/>
          </p:cNvSpPr>
          <p:nvPr>
            <p:ph type="title"/>
          </p:nvPr>
        </p:nvSpPr>
        <p:spPr/>
        <p:txBody>
          <a:bodyPr/>
          <a:lstStyle/>
          <a:p>
            <a:r>
              <a:rPr lang="el-GR" dirty="0" smtClean="0">
                <a:solidFill>
                  <a:schemeClr val="tx2">
                    <a:lumMod val="60000"/>
                    <a:lumOff val="40000"/>
                  </a:schemeClr>
                </a:solidFill>
                <a:latin typeface="Segoe Print" panose="02000600000000000000" pitchFamily="2" charset="0"/>
              </a:rPr>
              <a:t>Συμπερασματικά:</a:t>
            </a:r>
            <a:endParaRPr lang="el-GR" dirty="0">
              <a:solidFill>
                <a:schemeClr val="tx2">
                  <a:lumMod val="60000"/>
                  <a:lumOff val="40000"/>
                </a:schemeClr>
              </a:solidFill>
              <a:latin typeface="Segoe Print" panose="02000600000000000000" pitchFamily="2" charset="0"/>
            </a:endParaRPr>
          </a:p>
        </p:txBody>
      </p:sp>
      <p:sp>
        <p:nvSpPr>
          <p:cNvPr id="6" name="Θέση κειμένου 5"/>
          <p:cNvSpPr>
            <a:spLocks noGrp="1"/>
          </p:cNvSpPr>
          <p:nvPr>
            <p:ph idx="1"/>
          </p:nvPr>
        </p:nvSpPr>
        <p:spPr>
          <a:xfrm>
            <a:off x="333772" y="1905000"/>
            <a:ext cx="6552728" cy="4764360"/>
          </a:xfrm>
        </p:spPr>
        <p:txBody>
          <a:bodyPr>
            <a:normAutofit/>
          </a:bodyPr>
          <a:lstStyle/>
          <a:p>
            <a:r>
              <a:rPr lang="el-GR" dirty="0" smtClean="0">
                <a:solidFill>
                  <a:schemeClr val="tx2">
                    <a:lumMod val="60000"/>
                    <a:lumOff val="40000"/>
                  </a:schemeClr>
                </a:solidFill>
                <a:latin typeface="Segoe Print" panose="02000600000000000000" pitchFamily="2" charset="0"/>
              </a:rPr>
              <a:t>Τους άρεσε</a:t>
            </a:r>
          </a:p>
          <a:p>
            <a:endParaRPr lang="en-US" dirty="0" smtClean="0">
              <a:solidFill>
                <a:schemeClr val="tx2">
                  <a:lumMod val="60000"/>
                  <a:lumOff val="40000"/>
                </a:schemeClr>
              </a:solidFill>
              <a:latin typeface="Segoe Print" panose="02000600000000000000" pitchFamily="2" charset="0"/>
            </a:endParaRPr>
          </a:p>
          <a:p>
            <a:r>
              <a:rPr lang="el-GR" dirty="0">
                <a:solidFill>
                  <a:schemeClr val="tx2">
                    <a:lumMod val="60000"/>
                    <a:lumOff val="40000"/>
                  </a:schemeClr>
                </a:solidFill>
                <a:latin typeface="Segoe Print" panose="02000600000000000000" pitchFamily="2" charset="0"/>
              </a:rPr>
              <a:t>Δουλεύεται ευχάριστα και </a:t>
            </a:r>
            <a:r>
              <a:rPr lang="el-GR" dirty="0" smtClean="0">
                <a:solidFill>
                  <a:schemeClr val="tx2">
                    <a:lumMod val="60000"/>
                    <a:lumOff val="40000"/>
                  </a:schemeClr>
                </a:solidFill>
                <a:latin typeface="Segoe Print" panose="02000600000000000000" pitchFamily="2" charset="0"/>
              </a:rPr>
              <a:t>εύκολα</a:t>
            </a:r>
          </a:p>
          <a:p>
            <a:endParaRPr lang="en-US" dirty="0" smtClean="0">
              <a:solidFill>
                <a:schemeClr val="tx2">
                  <a:lumMod val="60000"/>
                  <a:lumOff val="40000"/>
                </a:schemeClr>
              </a:solidFill>
              <a:latin typeface="Segoe Print" panose="02000600000000000000" pitchFamily="2" charset="0"/>
            </a:endParaRPr>
          </a:p>
          <a:p>
            <a:r>
              <a:rPr lang="el-GR" dirty="0" smtClean="0">
                <a:solidFill>
                  <a:schemeClr val="tx2">
                    <a:lumMod val="60000"/>
                    <a:lumOff val="40000"/>
                  </a:schemeClr>
                </a:solidFill>
                <a:latin typeface="Segoe Print" panose="02000600000000000000" pitchFamily="2" charset="0"/>
              </a:rPr>
              <a:t>Είχε αποτέλεσμα</a:t>
            </a:r>
          </a:p>
          <a:p>
            <a:endParaRPr lang="el-GR" dirty="0" smtClean="0">
              <a:solidFill>
                <a:schemeClr val="tx2">
                  <a:lumMod val="60000"/>
                  <a:lumOff val="40000"/>
                </a:schemeClr>
              </a:solidFill>
              <a:latin typeface="Segoe Print" panose="02000600000000000000" pitchFamily="2" charset="0"/>
            </a:endParaRPr>
          </a:p>
          <a:p>
            <a:r>
              <a:rPr lang="el-GR" dirty="0" smtClean="0">
                <a:solidFill>
                  <a:schemeClr val="tx2">
                    <a:lumMod val="60000"/>
                    <a:lumOff val="40000"/>
                  </a:schemeClr>
                </a:solidFill>
                <a:latin typeface="Segoe Print" panose="02000600000000000000" pitchFamily="2" charset="0"/>
              </a:rPr>
              <a:t>Αφού δούλεψε με τα δικά μας παιδιά, σίγουρα θα δουλέψει και με τα δικά σας</a:t>
            </a:r>
            <a:endParaRPr lang="el-GR" dirty="0">
              <a:solidFill>
                <a:schemeClr val="tx2">
                  <a:lumMod val="60000"/>
                  <a:lumOff val="40000"/>
                </a:schemeClr>
              </a:solidFill>
              <a:latin typeface="Segoe Print" panose="02000600000000000000" pitchFamily="2" charset="0"/>
            </a:endParaRPr>
          </a:p>
        </p:txBody>
      </p:sp>
      <p:grpSp>
        <p:nvGrpSpPr>
          <p:cNvPr id="3" name="Ομάδα 2"/>
          <p:cNvGrpSpPr/>
          <p:nvPr/>
        </p:nvGrpSpPr>
        <p:grpSpPr>
          <a:xfrm>
            <a:off x="6598468" y="4581128"/>
            <a:ext cx="2304256" cy="2120440"/>
            <a:chOff x="6778537" y="4725144"/>
            <a:chExt cx="2028084" cy="1976424"/>
          </a:xfrm>
        </p:grpSpPr>
        <p:pic>
          <p:nvPicPr>
            <p:cNvPr id="1036" name="Picture 12" descr="http://image.shutterstock.com/z/stock-vector-businessman-hand-spread-have-the-light-bulb-in-hand-sketch-by-chalk-on-blackboard-282671651.jp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4000" contrast="13000"/>
                      </a14:imgEffect>
                    </a14:imgLayer>
                  </a14:imgProps>
                </a:ext>
                <a:ext uri="{28A0092B-C50C-407E-A947-70E740481C1C}">
                  <a14:useLocalDpi xmlns:a14="http://schemas.microsoft.com/office/drawing/2010/main" val="0"/>
                </a:ext>
              </a:extLst>
            </a:blip>
            <a:srcRect/>
            <a:stretch>
              <a:fillRect/>
            </a:stretch>
          </p:blipFill>
          <p:spPr bwMode="auto">
            <a:xfrm>
              <a:off x="6778537" y="4725144"/>
              <a:ext cx="2028084" cy="197642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6814492" y="6453336"/>
              <a:ext cx="1970151" cy="216024"/>
            </a:xfrm>
            <a:prstGeom prst="rect">
              <a:avLst/>
            </a:prstGeom>
            <a:solidFill>
              <a:srgbClr val="121212"/>
            </a:solidFill>
            <a:ln>
              <a:solidFill>
                <a:srgbClr val="151515"/>
              </a:solidFill>
              <a:miter lim="800000"/>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37813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909836" y="4869160"/>
            <a:ext cx="11161239" cy="1728192"/>
          </a:xfrm>
          <a:effectLst>
            <a:softEdge rad="495300"/>
          </a:effectLst>
        </p:spPr>
        <p:txBody>
          <a:bodyPr>
            <a:normAutofit lnSpcReduction="10000"/>
          </a:bodyPr>
          <a:lstStyle/>
          <a:p>
            <a:pPr>
              <a:lnSpc>
                <a:spcPct val="150000"/>
              </a:lnSpc>
            </a:pPr>
            <a:r>
              <a:rPr lang="el-GR" dirty="0" smtClean="0">
                <a:solidFill>
                  <a:schemeClr val="tx2">
                    <a:lumMod val="60000"/>
                    <a:lumOff val="40000"/>
                  </a:schemeClr>
                </a:solidFill>
                <a:latin typeface="Segoe Print" panose="02000600000000000000" pitchFamily="2" charset="0"/>
              </a:rPr>
              <a:t>Τέλος; Ποτέ! Όπως κάθε ιδέα, έτσι και αυτή έχει περιθώρια βελτίωσης, εμπλουτισμού, γυαλίσματος, ώστε να αποτελέσει ένα χρήσιμο υλικό στην εκπαιδευτική κοινότητα.</a:t>
            </a:r>
            <a:endParaRPr lang="el-GR" dirty="0">
              <a:solidFill>
                <a:schemeClr val="tx2">
                  <a:lumMod val="60000"/>
                  <a:lumOff val="40000"/>
                </a:schemeClr>
              </a:solidFill>
              <a:latin typeface="Segoe Print" panose="02000600000000000000" pitchFamily="2" charset="0"/>
            </a:endParaRPr>
          </a:p>
        </p:txBody>
      </p:sp>
      <p:pic>
        <p:nvPicPr>
          <p:cNvPr id="3074" name="Picture 2" descr="evolution of human : Stock Photo"/>
          <p:cNvPicPr>
            <a:picLocks noChangeAspect="1" noChangeArrowheads="1"/>
          </p:cNvPicPr>
          <p:nvPr/>
        </p:nvPicPr>
        <p:blipFill rotWithShape="1">
          <a:blip r:embed="rId2">
            <a:lum/>
            <a:extLst>
              <a:ext uri="{28A0092B-C50C-407E-A947-70E740481C1C}">
                <a14:useLocalDpi xmlns:a14="http://schemas.microsoft.com/office/drawing/2010/main" val="0"/>
              </a:ext>
            </a:extLst>
          </a:blip>
          <a:srcRect t="10413" r="2164" b="32303"/>
          <a:stretch/>
        </p:blipFill>
        <p:spPr bwMode="auto">
          <a:xfrm>
            <a:off x="2044413" y="1880939"/>
            <a:ext cx="8100000" cy="3168000"/>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4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www.colourbox.com/preview/9263791-teacher-figure-drawn-with-chalk-on-black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545" y="1482993"/>
            <a:ext cx="3843755" cy="3576816"/>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smtClean="0">
                <a:solidFill>
                  <a:schemeClr val="tx1">
                    <a:lumMod val="85000"/>
                  </a:schemeClr>
                </a:solidFill>
                <a:latin typeface="Segoe Print" panose="02000600000000000000" pitchFamily="2" charset="0"/>
              </a:rPr>
              <a:t>Τι θα σας περιγράψουμε εδώ;</a:t>
            </a:r>
            <a:endParaRPr lang="el-GR" dirty="0">
              <a:solidFill>
                <a:schemeClr val="tx1">
                  <a:lumMod val="85000"/>
                </a:schemeClr>
              </a:solidFill>
              <a:latin typeface="Segoe Print" panose="02000600000000000000" pitchFamily="2" charset="0"/>
            </a:endParaRPr>
          </a:p>
        </p:txBody>
      </p:sp>
      <p:pic>
        <p:nvPicPr>
          <p:cNvPr id="1026" name="Picture 2" descr="http://thumb7.shutterstock.com/display_pic_with_logo/1769057/251692141/stock-vector-white-chalk-video-film-icon-on-black-board-background-vector-251692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1" y="1717573"/>
            <a:ext cx="2235845" cy="2335216"/>
          </a:xfrm>
          <a:prstGeom prst="rect">
            <a:avLst/>
          </a:prstGeom>
          <a:noFill/>
          <a:effectLst>
            <a:softEdge rad="419100"/>
          </a:effectLst>
          <a:extLst>
            <a:ext uri="{909E8E84-426E-40DD-AFC4-6F175D3DCCD1}">
              <a14:hiddenFill xmlns:a14="http://schemas.microsoft.com/office/drawing/2010/main">
                <a:solidFill>
                  <a:srgbClr val="FFFFFF"/>
                </a:solidFill>
              </a14:hiddenFill>
            </a:ext>
          </a:extLst>
        </p:spPr>
      </p:pic>
      <p:pic>
        <p:nvPicPr>
          <p:cNvPr id="1028" name="Picture 4" descr="http://cache3.asset-cache.net/xd/536011985.jpg?v=1&amp;c=IWSAsset&amp;k=2&amp;d=62CA815BFB1CE480784D1AE586DEC17ED1DB44E5599D888ADA91548FFA74E07493399DCD97D1A66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91343" y="2108940"/>
            <a:ext cx="2759967" cy="1552481"/>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pic>
        <p:nvPicPr>
          <p:cNvPr id="11" name="Picture 4" descr="http://cache3.asset-cache.net/xd/536011985.jpg?v=1&amp;c=IWSAsset&amp;k=2&amp;d=62CA815BFB1CE480784D1AE586DEC17ED1DB44E5599D888ADA91548FFA74E07493399DCD97D1A6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83" y="2078867"/>
            <a:ext cx="2759967" cy="1552481"/>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pic>
        <p:nvPicPr>
          <p:cNvPr id="1032" name="Picture 8" descr="http://blog.alexa.com/wp-content/uploads/2014/12/chalk-chart-skinny.jpg"/>
          <p:cNvPicPr>
            <a:picLocks noChangeAspect="1" noChangeArrowheads="1"/>
          </p:cNvPicPr>
          <p:nvPr/>
        </p:nvPicPr>
        <p:blipFill rotWithShape="1">
          <a:blip r:embed="rId5">
            <a:lum contrast="12000"/>
            <a:extLst>
              <a:ext uri="{28A0092B-C50C-407E-A947-70E740481C1C}">
                <a14:useLocalDpi xmlns:a14="http://schemas.microsoft.com/office/drawing/2010/main" val="0"/>
              </a:ext>
            </a:extLst>
          </a:blip>
          <a:srcRect l="27269" r="24244"/>
          <a:stretch/>
        </p:blipFill>
        <p:spPr bwMode="auto">
          <a:xfrm>
            <a:off x="8934709" y="1869270"/>
            <a:ext cx="2880000" cy="1971676"/>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grpSp>
        <p:nvGrpSpPr>
          <p:cNvPr id="6" name="Ομάδα 5"/>
          <p:cNvGrpSpPr/>
          <p:nvPr/>
        </p:nvGrpSpPr>
        <p:grpSpPr>
          <a:xfrm>
            <a:off x="981704" y="4577432"/>
            <a:ext cx="10431352" cy="3820120"/>
            <a:chOff x="981704" y="4062153"/>
            <a:chExt cx="10431352" cy="3820120"/>
          </a:xfrm>
        </p:grpSpPr>
        <p:pic>
          <p:nvPicPr>
            <p:cNvPr id="1030" name="Picture 6" descr="http://us.123rf.com/450wm/stillfx/stillfx1205/stillfx120500109/13633275-people-drawn-in-chalk-on-blackboard.jpg"/>
            <p:cNvPicPr>
              <a:picLocks noChangeAspect="1" noChangeArrowheads="1"/>
            </p:cNvPicPr>
            <p:nvPr/>
          </p:nvPicPr>
          <p:blipFill rotWithShape="1">
            <a:blip r:embed="rId6">
              <a:lum/>
              <a:extLst>
                <a:ext uri="{28A0092B-C50C-407E-A947-70E740481C1C}">
                  <a14:useLocalDpi xmlns:a14="http://schemas.microsoft.com/office/drawing/2010/main" val="0"/>
                </a:ext>
              </a:extLst>
            </a:blip>
            <a:srcRect t="58677" b="-27133"/>
            <a:stretch/>
          </p:blipFill>
          <p:spPr bwMode="auto">
            <a:xfrm>
              <a:off x="1423912" y="4062153"/>
              <a:ext cx="9341002" cy="3820120"/>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15" name="Εικόνα 14"/>
            <p:cNvPicPr>
              <a:picLocks noChangeAspect="1"/>
            </p:cNvPicPr>
            <p:nvPr/>
          </p:nvPicPr>
          <p:blipFill>
            <a:blip r:embed="rId7"/>
            <a:stretch>
              <a:fillRect/>
            </a:stretch>
          </p:blipFill>
          <p:spPr>
            <a:xfrm>
              <a:off x="10116772" y="5066828"/>
              <a:ext cx="1296284" cy="1255401"/>
            </a:xfrm>
            <a:prstGeom prst="rect">
              <a:avLst/>
            </a:prstGeom>
            <a:effectLst>
              <a:softEdge rad="292100"/>
            </a:effectLst>
          </p:spPr>
        </p:pic>
        <p:pic>
          <p:nvPicPr>
            <p:cNvPr id="18" name="Εικόνα 17"/>
            <p:cNvPicPr>
              <a:picLocks noChangeAspect="1"/>
            </p:cNvPicPr>
            <p:nvPr/>
          </p:nvPicPr>
          <p:blipFill>
            <a:blip r:embed="rId7"/>
            <a:stretch>
              <a:fillRect/>
            </a:stretch>
          </p:blipFill>
          <p:spPr>
            <a:xfrm>
              <a:off x="981704" y="4990727"/>
              <a:ext cx="1296284" cy="1255401"/>
            </a:xfrm>
            <a:prstGeom prst="rect">
              <a:avLst/>
            </a:prstGeom>
            <a:effectLst>
              <a:softEdge rad="292100"/>
            </a:effectLst>
          </p:spPr>
        </p:pic>
        <p:pic>
          <p:nvPicPr>
            <p:cNvPr id="19" name="Εικόνα 18"/>
            <p:cNvPicPr>
              <a:picLocks noChangeAspect="1"/>
            </p:cNvPicPr>
            <p:nvPr/>
          </p:nvPicPr>
          <p:blipFill>
            <a:blip r:embed="rId7"/>
            <a:stretch>
              <a:fillRect/>
            </a:stretch>
          </p:blipFill>
          <p:spPr>
            <a:xfrm>
              <a:off x="8469611" y="5066828"/>
              <a:ext cx="1296284" cy="1255401"/>
            </a:xfrm>
            <a:prstGeom prst="rect">
              <a:avLst/>
            </a:prstGeom>
            <a:effectLst>
              <a:softEdge rad="292100"/>
            </a:effectLst>
          </p:spPr>
        </p:pic>
        <p:pic>
          <p:nvPicPr>
            <p:cNvPr id="20" name="Εικόνα 19"/>
            <p:cNvPicPr>
              <a:picLocks noChangeAspect="1"/>
            </p:cNvPicPr>
            <p:nvPr/>
          </p:nvPicPr>
          <p:blipFill>
            <a:blip r:embed="rId7"/>
            <a:stretch>
              <a:fillRect/>
            </a:stretch>
          </p:blipFill>
          <p:spPr>
            <a:xfrm>
              <a:off x="7638425" y="4845621"/>
              <a:ext cx="1296284" cy="1255401"/>
            </a:xfrm>
            <a:prstGeom prst="rect">
              <a:avLst/>
            </a:prstGeom>
            <a:effectLst>
              <a:softEdge rad="292100"/>
            </a:effectLst>
          </p:spPr>
        </p:pic>
        <p:pic>
          <p:nvPicPr>
            <p:cNvPr id="21" name="Εικόνα 20"/>
            <p:cNvPicPr>
              <a:picLocks noChangeAspect="1"/>
            </p:cNvPicPr>
            <p:nvPr/>
          </p:nvPicPr>
          <p:blipFill>
            <a:blip r:embed="rId7"/>
            <a:stretch>
              <a:fillRect/>
            </a:stretch>
          </p:blipFill>
          <p:spPr>
            <a:xfrm>
              <a:off x="6732847" y="4845620"/>
              <a:ext cx="1296284" cy="1255401"/>
            </a:xfrm>
            <a:prstGeom prst="rect">
              <a:avLst/>
            </a:prstGeom>
            <a:effectLst>
              <a:softEdge rad="292100"/>
            </a:effectLst>
          </p:spPr>
        </p:pic>
        <p:pic>
          <p:nvPicPr>
            <p:cNvPr id="22" name="Εικόνα 21"/>
            <p:cNvPicPr>
              <a:picLocks noChangeAspect="1"/>
            </p:cNvPicPr>
            <p:nvPr/>
          </p:nvPicPr>
          <p:blipFill>
            <a:blip r:embed="rId7"/>
            <a:stretch>
              <a:fillRect/>
            </a:stretch>
          </p:blipFill>
          <p:spPr>
            <a:xfrm>
              <a:off x="5446271" y="4806851"/>
              <a:ext cx="1296284" cy="1255401"/>
            </a:xfrm>
            <a:prstGeom prst="rect">
              <a:avLst/>
            </a:prstGeom>
            <a:effectLst>
              <a:softEdge rad="292100"/>
            </a:effectLst>
          </p:spPr>
        </p:pic>
        <p:pic>
          <p:nvPicPr>
            <p:cNvPr id="23" name="Εικόνα 22"/>
            <p:cNvPicPr>
              <a:picLocks noChangeAspect="1"/>
            </p:cNvPicPr>
            <p:nvPr/>
          </p:nvPicPr>
          <p:blipFill>
            <a:blip r:embed="rId7"/>
            <a:stretch>
              <a:fillRect/>
            </a:stretch>
          </p:blipFill>
          <p:spPr>
            <a:xfrm>
              <a:off x="2929241" y="5157192"/>
              <a:ext cx="1296284" cy="1255401"/>
            </a:xfrm>
            <a:prstGeom prst="rect">
              <a:avLst/>
            </a:prstGeom>
            <a:effectLst>
              <a:softEdge rad="292100"/>
            </a:effectLst>
          </p:spPr>
        </p:pic>
        <p:pic>
          <p:nvPicPr>
            <p:cNvPr id="24" name="Εικόνα 23"/>
            <p:cNvPicPr>
              <a:picLocks noChangeAspect="1"/>
            </p:cNvPicPr>
            <p:nvPr/>
          </p:nvPicPr>
          <p:blipFill>
            <a:blip r:embed="rId7"/>
            <a:stretch>
              <a:fillRect/>
            </a:stretch>
          </p:blipFill>
          <p:spPr>
            <a:xfrm>
              <a:off x="4302669" y="4989990"/>
              <a:ext cx="1296284" cy="1255401"/>
            </a:xfrm>
            <a:prstGeom prst="rect">
              <a:avLst/>
            </a:prstGeom>
            <a:effectLst>
              <a:softEdge rad="292100"/>
            </a:effectLst>
          </p:spPr>
        </p:pic>
      </p:grpSp>
      <p:pic>
        <p:nvPicPr>
          <p:cNvPr id="27" name="Picture 4" descr="http://cache3.asset-cache.net/xd/536011985.jpg?v=1&amp;c=IWSAsset&amp;k=2&amp;d=62CA815BFB1CE480784D1AE586DEC17ED1DB44E5599D888ADA91548FFA74E07493399DCD97D1A6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0063">
            <a:off x="390341" y="3571875"/>
            <a:ext cx="2759967" cy="1552481"/>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72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12000"/>
                <a:satMod val="240000"/>
              </a:schemeClr>
              <a:schemeClr val="bg1">
                <a:tint val="65000"/>
              </a:schemeClr>
            </a:duotone>
          </a:blip>
          <a:stretch/>
        </a:blipFill>
        <a:effectLst/>
      </p:bgPr>
    </p:bg>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a:lstStyle/>
          <a:p>
            <a:r>
              <a:rPr lang="el-GR" dirty="0" smtClean="0">
                <a:solidFill>
                  <a:schemeClr val="tx2">
                    <a:lumMod val="60000"/>
                    <a:lumOff val="40000"/>
                  </a:schemeClr>
                </a:solidFill>
                <a:latin typeface="Segoe Print" panose="02000600000000000000" pitchFamily="2" charset="0"/>
              </a:rPr>
              <a:t>Γιατί ταινία;</a:t>
            </a:r>
            <a:endParaRPr lang="el-GR" dirty="0">
              <a:solidFill>
                <a:schemeClr val="tx2">
                  <a:lumMod val="60000"/>
                  <a:lumOff val="40000"/>
                </a:schemeClr>
              </a:solidFill>
              <a:latin typeface="Segoe Print" panose="02000600000000000000" pitchFamily="2" charset="0"/>
            </a:endParaRPr>
          </a:p>
        </p:txBody>
      </p:sp>
      <p:sp>
        <p:nvSpPr>
          <p:cNvPr id="14" name="Πλαίσιο κράτησης θέσης περιεχομένου 13"/>
          <p:cNvSpPr>
            <a:spLocks noGrp="1"/>
          </p:cNvSpPr>
          <p:nvPr>
            <p:ph idx="1"/>
          </p:nvPr>
        </p:nvSpPr>
        <p:spPr>
          <a:xfrm>
            <a:off x="765820" y="1700808"/>
            <a:ext cx="6336704" cy="4824536"/>
          </a:xfrm>
        </p:spPr>
        <p:txBody>
          <a:bodyPr>
            <a:normAutofit/>
          </a:bodyPr>
          <a:lstStyle/>
          <a:p>
            <a:pPr marL="273050" indent="-273050">
              <a:lnSpc>
                <a:spcPct val="100000"/>
              </a:lnSpc>
              <a:spcBef>
                <a:spcPts val="0"/>
              </a:spcBef>
              <a:spcAft>
                <a:spcPts val="600"/>
              </a:spcAft>
            </a:pPr>
            <a:r>
              <a:rPr lang="el-GR" dirty="0">
                <a:solidFill>
                  <a:schemeClr val="tx2">
                    <a:lumMod val="60000"/>
                    <a:lumOff val="40000"/>
                  </a:schemeClr>
                </a:solidFill>
                <a:latin typeface="Segoe Print" panose="02000600000000000000" pitchFamily="2" charset="0"/>
              </a:rPr>
              <a:t>σχετική ευκολία </a:t>
            </a:r>
            <a:r>
              <a:rPr lang="el-GR" dirty="0" smtClean="0">
                <a:solidFill>
                  <a:schemeClr val="tx2">
                    <a:lumMod val="60000"/>
                    <a:lumOff val="40000"/>
                  </a:schemeClr>
                </a:solidFill>
                <a:latin typeface="Segoe Print" panose="02000600000000000000" pitchFamily="2" charset="0"/>
              </a:rPr>
              <a:t>χρήσης ως εκπαιδευτικού υλικού</a:t>
            </a:r>
            <a:endParaRPr lang="en-US" dirty="0" smtClean="0">
              <a:solidFill>
                <a:schemeClr val="tx2">
                  <a:lumMod val="60000"/>
                  <a:lumOff val="40000"/>
                </a:schemeClr>
              </a:solidFill>
              <a:latin typeface="Segoe Print" panose="02000600000000000000" pitchFamily="2" charset="0"/>
            </a:endParaRPr>
          </a:p>
          <a:p>
            <a:pPr marL="273050" indent="-273050">
              <a:lnSpc>
                <a:spcPct val="100000"/>
              </a:lnSpc>
              <a:spcBef>
                <a:spcPts val="0"/>
              </a:spcBef>
              <a:spcAft>
                <a:spcPts val="600"/>
              </a:spcAft>
            </a:pPr>
            <a:r>
              <a:rPr lang="el-GR" dirty="0" smtClean="0">
                <a:solidFill>
                  <a:schemeClr val="tx2">
                    <a:lumMod val="60000"/>
                    <a:lumOff val="40000"/>
                  </a:schemeClr>
                </a:solidFill>
                <a:latin typeface="Segoe Print" panose="02000600000000000000" pitchFamily="2" charset="0"/>
              </a:rPr>
              <a:t>απόκριση </a:t>
            </a:r>
            <a:r>
              <a:rPr lang="el-GR" dirty="0">
                <a:solidFill>
                  <a:schemeClr val="tx2">
                    <a:lumMod val="60000"/>
                    <a:lumOff val="40000"/>
                  </a:schemeClr>
                </a:solidFill>
                <a:latin typeface="Segoe Print" panose="02000600000000000000" pitchFamily="2" charset="0"/>
              </a:rPr>
              <a:t>ενός ευρέος φάσματος μαθητών από απόψεως μαθησιακών δυνατοτήτων ή και </a:t>
            </a:r>
            <a:r>
              <a:rPr lang="el-GR" dirty="0" smtClean="0">
                <a:solidFill>
                  <a:schemeClr val="tx2">
                    <a:lumMod val="60000"/>
                    <a:lumOff val="40000"/>
                  </a:schemeClr>
                </a:solidFill>
                <a:latin typeface="Segoe Print" panose="02000600000000000000" pitchFamily="2" charset="0"/>
              </a:rPr>
              <a:t>δυσκολιών</a:t>
            </a:r>
          </a:p>
          <a:p>
            <a:pPr marL="273050" indent="-273050">
              <a:lnSpc>
                <a:spcPct val="100000"/>
              </a:lnSpc>
              <a:spcBef>
                <a:spcPts val="0"/>
              </a:spcBef>
              <a:spcAft>
                <a:spcPts val="600"/>
              </a:spcAft>
            </a:pPr>
            <a:r>
              <a:rPr lang="el-GR" dirty="0">
                <a:solidFill>
                  <a:schemeClr val="tx2">
                    <a:lumMod val="60000"/>
                    <a:lumOff val="40000"/>
                  </a:schemeClr>
                </a:solidFill>
                <a:latin typeface="Segoe Print" panose="02000600000000000000" pitchFamily="2" charset="0"/>
              </a:rPr>
              <a:t>η συναισθηματική εμπλοκή με το υπό διαπραγμάτευση </a:t>
            </a:r>
            <a:r>
              <a:rPr lang="el-GR" dirty="0" smtClean="0">
                <a:solidFill>
                  <a:schemeClr val="tx2">
                    <a:lumMod val="60000"/>
                    <a:lumOff val="40000"/>
                  </a:schemeClr>
                </a:solidFill>
                <a:latin typeface="Segoe Print" panose="02000600000000000000" pitchFamily="2" charset="0"/>
              </a:rPr>
              <a:t>θέμα</a:t>
            </a:r>
          </a:p>
          <a:p>
            <a:pPr marL="273050" indent="-273050">
              <a:lnSpc>
                <a:spcPct val="100000"/>
              </a:lnSpc>
              <a:spcBef>
                <a:spcPts val="0"/>
              </a:spcBef>
              <a:spcAft>
                <a:spcPts val="600"/>
              </a:spcAft>
            </a:pPr>
            <a:r>
              <a:rPr lang="el-GR" dirty="0">
                <a:solidFill>
                  <a:schemeClr val="tx2">
                    <a:lumMod val="60000"/>
                    <a:lumOff val="40000"/>
                  </a:schemeClr>
                </a:solidFill>
                <a:latin typeface="Segoe Print" panose="02000600000000000000" pitchFamily="2" charset="0"/>
              </a:rPr>
              <a:t>οι πολλές διδακτικές προσεγγίσεις που επιδέχεται στη συνέχεια το υλικό</a:t>
            </a:r>
          </a:p>
        </p:txBody>
      </p:sp>
      <p:pic>
        <p:nvPicPr>
          <p:cNvPr id="2052" name="Picture 4" descr="http://www.eship.ox.ac.uk/sites/eship/files/documents/chalk_people.jpg"/>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7102524" y="2132856"/>
            <a:ext cx="4340424" cy="3528392"/>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7" name="Picture 2" descr="http://previews.123rf.com/images/maxkabakov/maxkabakov1404/maxkabakov140400961/27563101-Travel-concept-Camera-icon-on-Black-chalkboard-background-3d-render-Stock-Photo.jpg"/>
          <p:cNvPicPr>
            <a:picLocks noChangeAspect="1" noChangeArrowheads="1"/>
          </p:cNvPicPr>
          <p:nvPr/>
        </p:nvPicPr>
        <p:blipFill>
          <a:blip r:embed="rId4" cstate="print">
            <a:lum bright="8000"/>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115752" y="-171400"/>
            <a:ext cx="1763143" cy="1763143"/>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0163727" y="1556792"/>
            <a:ext cx="1724888" cy="1670488"/>
          </a:xfrm>
          <a:prstGeom prst="rect">
            <a:avLst/>
          </a:prstGeom>
          <a:effectLst>
            <a:softEdge rad="292100"/>
          </a:effectLst>
        </p:spPr>
      </p:pic>
      <p:pic>
        <p:nvPicPr>
          <p:cNvPr id="4100" name="Picture 4" descr="http://thumb1.shutterstock.com/display_pic_with_logo/1769057/253021714/stock-vector-white-chalk-clapperboard-icon-on-black-board-background-vector-253021714.jpg"/>
          <p:cNvPicPr>
            <a:picLocks noChangeAspect="1" noChangeArrowheads="1"/>
          </p:cNvPicPr>
          <p:nvPr/>
        </p:nvPicPr>
        <p:blipFill>
          <a:blip r:embed="rId3" cstate="print">
            <a:lum bright="-4000"/>
            <a:extLst>
              <a:ext uri="{28A0092B-C50C-407E-A947-70E740481C1C}">
                <a14:useLocalDpi xmlns:a14="http://schemas.microsoft.com/office/drawing/2010/main" val="0"/>
              </a:ext>
            </a:extLst>
          </a:blip>
          <a:srcRect/>
          <a:stretch>
            <a:fillRect/>
          </a:stretch>
        </p:blipFill>
        <p:spPr bwMode="auto">
          <a:xfrm>
            <a:off x="405780" y="2564904"/>
            <a:ext cx="1701715" cy="17773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098" name="Picture 2" descr="http://previews.123rf.com/images/maxkabakov/maxkabakov1404/maxkabakov140400961/27563101-Travel-concept-Camera-icon-on-Black-chalkboard-background-3d-render-Stock-Photo.jpg"/>
          <p:cNvPicPr>
            <a:picLocks noChangeAspect="1" noChangeArrowheads="1"/>
          </p:cNvPicPr>
          <p:nvPr/>
        </p:nvPicPr>
        <p:blipFill>
          <a:blip r:embed="rId4" cstate="print">
            <a:lum bright="8000"/>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7486640" y="3170718"/>
            <a:ext cx="1763143" cy="1763143"/>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pic>
        <p:nvPicPr>
          <p:cNvPr id="4102" name="Picture 6" descr="https://www.colourbox.com/preview/18626363-scissors-drawn-in-chalk-icon.jpg"/>
          <p:cNvPicPr>
            <a:picLocks noChangeAspect="1" noChangeArrowheads="1"/>
          </p:cNvPicPr>
          <p:nvPr/>
        </p:nvPicPr>
        <p:blipFill>
          <a:blip r:embed="rId6" cstate="print">
            <a:lum bright="4000"/>
            <a:extLst>
              <a:ext uri="{BEBA8EAE-BF5A-486C-A8C5-ECC9F3942E4B}">
                <a14:imgProps xmlns:a14="http://schemas.microsoft.com/office/drawing/2010/main">
                  <a14:imgLayer r:embed="rId7">
                    <a14:imgEffect>
                      <a14:saturation sat="0"/>
                    </a14:imgEffect>
                    <a14:imgEffect>
                      <a14:brightnessContrast bright="8000" contrast="72000"/>
                    </a14:imgEffect>
                  </a14:imgLayer>
                </a14:imgProps>
              </a:ext>
              <a:ext uri="{28A0092B-C50C-407E-A947-70E740481C1C}">
                <a14:useLocalDpi xmlns:a14="http://schemas.microsoft.com/office/drawing/2010/main" val="0"/>
              </a:ext>
            </a:extLst>
          </a:blip>
          <a:srcRect/>
          <a:stretch>
            <a:fillRect/>
          </a:stretch>
        </p:blipFill>
        <p:spPr bwMode="auto">
          <a:xfrm>
            <a:off x="4366220" y="4317315"/>
            <a:ext cx="2736304" cy="2334072"/>
          </a:xfrm>
          <a:prstGeom prst="rect">
            <a:avLst/>
          </a:prstGeom>
          <a:noFill/>
          <a:effectLst>
            <a:softEdge rad="469900"/>
          </a:effectLst>
          <a:extLst>
            <a:ext uri="{909E8E84-426E-40DD-AFC4-6F175D3DCCD1}">
              <a14:hiddenFill xmlns:a14="http://schemas.microsoft.com/office/drawing/2010/main">
                <a:solidFill>
                  <a:srgbClr val="FFFFFF"/>
                </a:solidFill>
              </a14:hiddenFill>
            </a:ext>
          </a:extLst>
        </p:spPr>
      </p:pic>
      <p:sp>
        <p:nvSpPr>
          <p:cNvPr id="13" name="Τίτλος 12"/>
          <p:cNvSpPr>
            <a:spLocks noGrp="1"/>
          </p:cNvSpPr>
          <p:nvPr>
            <p:ph type="title"/>
          </p:nvPr>
        </p:nvSpPr>
        <p:spPr/>
        <p:txBody>
          <a:bodyPr/>
          <a:lstStyle/>
          <a:p>
            <a:r>
              <a:rPr lang="el-GR" dirty="0">
                <a:solidFill>
                  <a:schemeClr val="tx2">
                    <a:lumMod val="60000"/>
                    <a:lumOff val="40000"/>
                  </a:schemeClr>
                </a:solidFill>
                <a:latin typeface="Segoe Print" panose="02000600000000000000" pitchFamily="2" charset="0"/>
              </a:rPr>
              <a:t>Η δημιουργία της ταινίας</a:t>
            </a:r>
          </a:p>
        </p:txBody>
      </p:sp>
      <p:sp>
        <p:nvSpPr>
          <p:cNvPr id="14" name="Πλαίσιο κράτησης θέσης περιεχομένου 13"/>
          <p:cNvSpPr>
            <a:spLocks noGrp="1"/>
          </p:cNvSpPr>
          <p:nvPr>
            <p:ph idx="1"/>
          </p:nvPr>
        </p:nvSpPr>
        <p:spPr/>
        <p:txBody>
          <a:bodyPr/>
          <a:lstStyle/>
          <a:p>
            <a:pPr algn="r">
              <a:buFont typeface="Arial" panose="020B0604020202020204" pitchFamily="34" charset="0"/>
              <a:buChar char="•"/>
            </a:pPr>
            <a:r>
              <a:rPr lang="el-GR" dirty="0">
                <a:solidFill>
                  <a:schemeClr val="tx2">
                    <a:lumMod val="60000"/>
                    <a:lumOff val="40000"/>
                  </a:schemeClr>
                </a:solidFill>
                <a:latin typeface="Segoe Print" panose="02000600000000000000" pitchFamily="2" charset="0"/>
              </a:rPr>
              <a:t>Σ</a:t>
            </a:r>
            <a:r>
              <a:rPr lang="el-GR" dirty="0" smtClean="0">
                <a:solidFill>
                  <a:schemeClr val="tx2">
                    <a:lumMod val="60000"/>
                    <a:lumOff val="40000"/>
                  </a:schemeClr>
                </a:solidFill>
                <a:latin typeface="Segoe Print" panose="02000600000000000000" pitchFamily="2" charset="0"/>
              </a:rPr>
              <a:t>υγγραφή </a:t>
            </a:r>
            <a:r>
              <a:rPr lang="el-GR" dirty="0">
                <a:solidFill>
                  <a:schemeClr val="tx2">
                    <a:lumMod val="60000"/>
                    <a:lumOff val="40000"/>
                  </a:schemeClr>
                </a:solidFill>
                <a:latin typeface="Segoe Print" panose="02000600000000000000" pitchFamily="2" charset="0"/>
              </a:rPr>
              <a:t>του </a:t>
            </a:r>
            <a:r>
              <a:rPr lang="el-GR" dirty="0" smtClean="0">
                <a:solidFill>
                  <a:schemeClr val="tx2">
                    <a:lumMod val="60000"/>
                    <a:lumOff val="40000"/>
                  </a:schemeClr>
                </a:solidFill>
                <a:latin typeface="Segoe Print" panose="02000600000000000000" pitchFamily="2" charset="0"/>
              </a:rPr>
              <a:t>σεναρίου</a:t>
            </a:r>
            <a:endParaRPr lang="en-US" dirty="0" smtClean="0">
              <a:solidFill>
                <a:schemeClr val="tx2">
                  <a:lumMod val="60000"/>
                  <a:lumOff val="40000"/>
                </a:schemeClr>
              </a:solidFill>
              <a:latin typeface="Segoe Print" panose="02000600000000000000" pitchFamily="2" charset="0"/>
            </a:endParaRPr>
          </a:p>
          <a:p>
            <a:pPr>
              <a:buFont typeface="Arial" panose="020B0604020202020204" pitchFamily="34" charset="0"/>
              <a:buChar char="•"/>
            </a:pPr>
            <a:endParaRPr lang="el-GR" dirty="0">
              <a:solidFill>
                <a:schemeClr val="tx2">
                  <a:lumMod val="60000"/>
                  <a:lumOff val="40000"/>
                </a:schemeClr>
              </a:solidFill>
              <a:latin typeface="Segoe Print" panose="02000600000000000000" pitchFamily="2" charset="0"/>
            </a:endParaRPr>
          </a:p>
          <a:p>
            <a:pPr>
              <a:buFont typeface="Arial" panose="020B0604020202020204" pitchFamily="34" charset="0"/>
              <a:buChar char="•"/>
            </a:pPr>
            <a:r>
              <a:rPr lang="el-GR" dirty="0">
                <a:solidFill>
                  <a:schemeClr val="tx2">
                    <a:lumMod val="60000"/>
                    <a:lumOff val="40000"/>
                  </a:schemeClr>
                </a:solidFill>
                <a:latin typeface="Segoe Print" panose="02000600000000000000" pitchFamily="2" charset="0"/>
              </a:rPr>
              <a:t>Ν</a:t>
            </a:r>
            <a:r>
              <a:rPr lang="el-GR" dirty="0" smtClean="0">
                <a:solidFill>
                  <a:schemeClr val="tx2">
                    <a:lumMod val="60000"/>
                    <a:lumOff val="40000"/>
                  </a:schemeClr>
                </a:solidFill>
                <a:latin typeface="Segoe Print" panose="02000600000000000000" pitchFamily="2" charset="0"/>
              </a:rPr>
              <a:t>τεκουπάζ </a:t>
            </a:r>
            <a:r>
              <a:rPr lang="el-GR" dirty="0">
                <a:solidFill>
                  <a:schemeClr val="tx2">
                    <a:lumMod val="60000"/>
                    <a:lumOff val="40000"/>
                  </a:schemeClr>
                </a:solidFill>
                <a:latin typeface="Segoe Print" panose="02000600000000000000" pitchFamily="2" charset="0"/>
              </a:rPr>
              <a:t>(</a:t>
            </a:r>
            <a:r>
              <a:rPr lang="el-GR" dirty="0" err="1">
                <a:solidFill>
                  <a:schemeClr val="tx2">
                    <a:lumMod val="60000"/>
                    <a:lumOff val="40000"/>
                  </a:schemeClr>
                </a:solidFill>
                <a:latin typeface="Segoe Print" panose="02000600000000000000" pitchFamily="2" charset="0"/>
              </a:rPr>
              <a:t>decoupage</a:t>
            </a:r>
            <a:r>
              <a:rPr lang="el-GR" dirty="0" smtClean="0">
                <a:solidFill>
                  <a:schemeClr val="tx2">
                    <a:lumMod val="60000"/>
                    <a:lumOff val="40000"/>
                  </a:schemeClr>
                </a:solidFill>
                <a:latin typeface="Segoe Print" panose="02000600000000000000" pitchFamily="2" charset="0"/>
              </a:rPr>
              <a:t>)</a:t>
            </a:r>
            <a:endParaRPr lang="en-US" dirty="0" smtClean="0">
              <a:solidFill>
                <a:schemeClr val="tx2">
                  <a:lumMod val="60000"/>
                  <a:lumOff val="40000"/>
                </a:schemeClr>
              </a:solidFill>
              <a:latin typeface="Segoe Print" panose="02000600000000000000" pitchFamily="2" charset="0"/>
            </a:endParaRPr>
          </a:p>
          <a:p>
            <a:pPr>
              <a:buFont typeface="Arial" panose="020B0604020202020204" pitchFamily="34" charset="0"/>
              <a:buChar char="•"/>
            </a:pPr>
            <a:endParaRPr lang="el-GR" dirty="0">
              <a:solidFill>
                <a:schemeClr val="tx2">
                  <a:lumMod val="60000"/>
                  <a:lumOff val="40000"/>
                </a:schemeClr>
              </a:solidFill>
              <a:latin typeface="Segoe Print" panose="02000600000000000000" pitchFamily="2" charset="0"/>
            </a:endParaRPr>
          </a:p>
          <a:p>
            <a:pPr algn="r">
              <a:buFont typeface="Arial" panose="020B0604020202020204" pitchFamily="34" charset="0"/>
              <a:buChar char="•"/>
            </a:pPr>
            <a:r>
              <a:rPr lang="el-GR" dirty="0" smtClean="0">
                <a:solidFill>
                  <a:schemeClr val="tx2">
                    <a:lumMod val="60000"/>
                    <a:lumOff val="40000"/>
                  </a:schemeClr>
                </a:solidFill>
                <a:latin typeface="Segoe Print" panose="02000600000000000000" pitchFamily="2" charset="0"/>
              </a:rPr>
              <a:t>Λήψεις</a:t>
            </a:r>
            <a:endParaRPr lang="en-US" dirty="0" smtClean="0">
              <a:solidFill>
                <a:schemeClr val="tx2">
                  <a:lumMod val="60000"/>
                  <a:lumOff val="40000"/>
                </a:schemeClr>
              </a:solidFill>
              <a:latin typeface="Segoe Print" panose="02000600000000000000" pitchFamily="2" charset="0"/>
            </a:endParaRPr>
          </a:p>
          <a:p>
            <a:pPr>
              <a:buFont typeface="Arial" panose="020B0604020202020204" pitchFamily="34" charset="0"/>
              <a:buChar char="•"/>
            </a:pPr>
            <a:endParaRPr lang="el-GR" dirty="0">
              <a:solidFill>
                <a:schemeClr val="tx2">
                  <a:lumMod val="60000"/>
                  <a:lumOff val="40000"/>
                </a:schemeClr>
              </a:solidFill>
              <a:latin typeface="Segoe Print" panose="02000600000000000000" pitchFamily="2" charset="0"/>
            </a:endParaRPr>
          </a:p>
          <a:p>
            <a:pPr>
              <a:buFont typeface="Arial" panose="020B0604020202020204" pitchFamily="34" charset="0"/>
              <a:buChar char="•"/>
            </a:pPr>
            <a:r>
              <a:rPr lang="el-GR" dirty="0" smtClean="0">
                <a:solidFill>
                  <a:schemeClr val="tx2">
                    <a:lumMod val="60000"/>
                    <a:lumOff val="40000"/>
                  </a:schemeClr>
                </a:solidFill>
                <a:latin typeface="Segoe Print" panose="02000600000000000000" pitchFamily="2" charset="0"/>
              </a:rPr>
              <a:t>Μοντάζ </a:t>
            </a:r>
            <a:r>
              <a:rPr lang="el-GR" dirty="0">
                <a:solidFill>
                  <a:schemeClr val="tx2">
                    <a:lumMod val="60000"/>
                    <a:lumOff val="40000"/>
                  </a:schemeClr>
                </a:solidFill>
                <a:latin typeface="Segoe Print" panose="02000600000000000000" pitchFamily="2" charset="0"/>
              </a:rPr>
              <a:t>(</a:t>
            </a:r>
            <a:r>
              <a:rPr lang="el-GR" dirty="0" err="1">
                <a:solidFill>
                  <a:schemeClr val="tx2">
                    <a:lumMod val="60000"/>
                    <a:lumOff val="40000"/>
                  </a:schemeClr>
                </a:solidFill>
                <a:latin typeface="Segoe Print" panose="02000600000000000000" pitchFamily="2" charset="0"/>
              </a:rPr>
              <a:t>montage</a:t>
            </a:r>
            <a:r>
              <a:rPr lang="el-GR" dirty="0">
                <a:solidFill>
                  <a:schemeClr val="tx2">
                    <a:lumMod val="60000"/>
                    <a:lumOff val="40000"/>
                  </a:schemeClr>
                </a:solidFill>
                <a:latin typeface="Segoe Print" panose="02000600000000000000" pitchFamily="2" charset="0"/>
              </a:rPr>
              <a:t>)</a:t>
            </a:r>
          </a:p>
        </p:txBody>
      </p:sp>
    </p:spTree>
    <p:extLst>
      <p:ext uri="{BB962C8B-B14F-4D97-AF65-F5344CB8AC3E}">
        <p14:creationId xmlns:p14="http://schemas.microsoft.com/office/powerpoint/2010/main" val="368861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schemeClr val="tx2">
                    <a:lumMod val="60000"/>
                    <a:lumOff val="40000"/>
                  </a:schemeClr>
                </a:solidFill>
                <a:latin typeface="Segoe Print" panose="02000600000000000000" pitchFamily="2" charset="0"/>
              </a:rPr>
              <a:t>Το «Μπλοκάκι Παιχνιδιών</a:t>
            </a:r>
            <a:r>
              <a:rPr lang="el-GR" dirty="0" smtClean="0">
                <a:solidFill>
                  <a:schemeClr val="tx2">
                    <a:lumMod val="60000"/>
                    <a:lumOff val="40000"/>
                  </a:schemeClr>
                </a:solidFill>
                <a:latin typeface="Segoe Print" panose="02000600000000000000" pitchFamily="2" charset="0"/>
              </a:rPr>
              <a:t>»</a:t>
            </a:r>
            <a:endParaRPr lang="el-GR" dirty="0">
              <a:solidFill>
                <a:schemeClr val="tx2">
                  <a:lumMod val="60000"/>
                  <a:lumOff val="40000"/>
                </a:schemeClr>
              </a:solidFill>
              <a:latin typeface="Segoe Print" panose="02000600000000000000" pitchFamily="2" charset="0"/>
            </a:endParaRPr>
          </a:p>
        </p:txBody>
      </p:sp>
      <p:sp>
        <p:nvSpPr>
          <p:cNvPr id="7" name="Θέση κειμένου 6"/>
          <p:cNvSpPr>
            <a:spLocks noGrp="1"/>
          </p:cNvSpPr>
          <p:nvPr>
            <p:ph type="body" sz="half" idx="2"/>
          </p:nvPr>
        </p:nvSpPr>
        <p:spPr>
          <a:xfrm>
            <a:off x="7905959" y="2636912"/>
            <a:ext cx="2743200" cy="3518036"/>
          </a:xfrm>
        </p:spPr>
        <p:txBody>
          <a:bodyPr>
            <a:normAutofit/>
          </a:bodyPr>
          <a:lstStyle/>
          <a:p>
            <a:pPr>
              <a:lnSpc>
                <a:spcPct val="150000"/>
              </a:lnSpc>
            </a:pPr>
            <a:r>
              <a:rPr lang="el-GR" sz="1800" dirty="0" smtClean="0">
                <a:solidFill>
                  <a:schemeClr val="tx2">
                    <a:lumMod val="60000"/>
                    <a:lumOff val="40000"/>
                  </a:schemeClr>
                </a:solidFill>
                <a:latin typeface="Segoe Print" panose="02000600000000000000" pitchFamily="2" charset="0"/>
              </a:rPr>
              <a:t>Μία ενδεικτική δραστηριότητα: «Φόρα τα παπούτσια μου» ή αλλιώς πώς να δουλέψουμε πάνω στην ενσυναίσθηση</a:t>
            </a:r>
            <a:endParaRPr lang="el-GR" sz="1800" dirty="0">
              <a:solidFill>
                <a:schemeClr val="tx2">
                  <a:lumMod val="60000"/>
                  <a:lumOff val="40000"/>
                </a:schemeClr>
              </a:solidFill>
              <a:latin typeface="Segoe Print" panose="02000600000000000000" pitchFamily="2" charset="0"/>
            </a:endParaRPr>
          </a:p>
        </p:txBody>
      </p:sp>
      <p:pic>
        <p:nvPicPr>
          <p:cNvPr id="4" name="Θέση εικόνας 3"/>
          <p:cNvPicPr>
            <a:picLocks noGrp="1" noChangeAspect="1"/>
          </p:cNvPicPr>
          <p:nvPr>
            <p:ph type="pic" idx="1"/>
          </p:nvPr>
        </p:nvPicPr>
        <p:blipFill>
          <a:blip r:embed="rId2"/>
          <a:srcRect l="710" r="710"/>
          <a:stretch>
            <a:fillRect/>
          </a:stretch>
        </p:blipFill>
        <p:spPr>
          <a:prstGeom prst="rect">
            <a:avLst/>
          </a:prstGeom>
        </p:spPr>
      </p:pic>
    </p:spTree>
    <p:extLst>
      <p:ext uri="{BB962C8B-B14F-4D97-AF65-F5344CB8AC3E}">
        <p14:creationId xmlns:p14="http://schemas.microsoft.com/office/powerpoint/2010/main" val="340358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schemeClr val="tx2">
                    <a:lumMod val="60000"/>
                    <a:lumOff val="40000"/>
                  </a:schemeClr>
                </a:solidFill>
                <a:latin typeface="Segoe Print" panose="02000600000000000000" pitchFamily="2" charset="0"/>
              </a:rPr>
              <a:t>Το </a:t>
            </a:r>
            <a:r>
              <a:rPr lang="el-GR" dirty="0" smtClean="0">
                <a:solidFill>
                  <a:schemeClr val="tx2">
                    <a:lumMod val="60000"/>
                    <a:lumOff val="40000"/>
                  </a:schemeClr>
                </a:solidFill>
                <a:latin typeface="Segoe Print" panose="02000600000000000000" pitchFamily="2" charset="0"/>
              </a:rPr>
              <a:t>«Τετράδιο Δασκάλου»</a:t>
            </a:r>
            <a:endParaRPr lang="el-GR" dirty="0">
              <a:solidFill>
                <a:schemeClr val="tx2">
                  <a:lumMod val="60000"/>
                  <a:lumOff val="40000"/>
                </a:schemeClr>
              </a:solidFill>
              <a:latin typeface="Segoe Print" panose="02000600000000000000" pitchFamily="2" charset="0"/>
            </a:endParaRPr>
          </a:p>
        </p:txBody>
      </p:sp>
      <p:sp>
        <p:nvSpPr>
          <p:cNvPr id="7" name="Θέση κειμένου 6"/>
          <p:cNvSpPr>
            <a:spLocks noGrp="1"/>
          </p:cNvSpPr>
          <p:nvPr>
            <p:ph type="body" sz="half" idx="2"/>
          </p:nvPr>
        </p:nvSpPr>
        <p:spPr>
          <a:xfrm>
            <a:off x="7905958" y="1295401"/>
            <a:ext cx="3301021" cy="4859548"/>
          </a:xfrm>
        </p:spPr>
        <p:txBody>
          <a:bodyPr>
            <a:noAutofit/>
          </a:bodyPr>
          <a:lstStyle/>
          <a:p>
            <a:pPr>
              <a:lnSpc>
                <a:spcPct val="150000"/>
              </a:lnSpc>
            </a:pPr>
            <a:r>
              <a:rPr lang="el-GR" sz="1800" dirty="0" smtClean="0">
                <a:solidFill>
                  <a:schemeClr val="tx2">
                    <a:lumMod val="60000"/>
                    <a:lumOff val="40000"/>
                  </a:schemeClr>
                </a:solidFill>
                <a:latin typeface="Segoe Print" panose="02000600000000000000" pitchFamily="2" charset="0"/>
              </a:rPr>
              <a:t>Η αντίστοιχη οδηγία στο «Τετράδιο </a:t>
            </a:r>
            <a:r>
              <a:rPr lang="el-GR" sz="1800" dirty="0">
                <a:solidFill>
                  <a:schemeClr val="tx2">
                    <a:lumMod val="60000"/>
                    <a:lumOff val="40000"/>
                  </a:schemeClr>
                </a:solidFill>
                <a:latin typeface="Segoe Print" panose="02000600000000000000" pitchFamily="2" charset="0"/>
              </a:rPr>
              <a:t>Δ</a:t>
            </a:r>
            <a:r>
              <a:rPr lang="el-GR" sz="1800" dirty="0" smtClean="0">
                <a:solidFill>
                  <a:schemeClr val="tx2">
                    <a:lumMod val="60000"/>
                    <a:lumOff val="40000"/>
                  </a:schemeClr>
                </a:solidFill>
                <a:latin typeface="Segoe Print" panose="02000600000000000000" pitchFamily="2" charset="0"/>
              </a:rPr>
              <a:t>ασκάλου»</a:t>
            </a:r>
            <a:endParaRPr lang="en-US" sz="1800" dirty="0" smtClean="0">
              <a:solidFill>
                <a:schemeClr val="tx2">
                  <a:lumMod val="60000"/>
                  <a:lumOff val="40000"/>
                </a:schemeClr>
              </a:solidFill>
              <a:latin typeface="Segoe Print" panose="02000600000000000000" pitchFamily="2" charset="0"/>
            </a:endParaRPr>
          </a:p>
          <a:p>
            <a:pPr>
              <a:lnSpc>
                <a:spcPct val="150000"/>
              </a:lnSpc>
            </a:pPr>
            <a:r>
              <a:rPr lang="el-GR" sz="1800" dirty="0" smtClean="0">
                <a:solidFill>
                  <a:schemeClr val="tx2">
                    <a:lumMod val="60000"/>
                    <a:lumOff val="40000"/>
                  </a:schemeClr>
                </a:solidFill>
                <a:latin typeface="Segoe Print" panose="02000600000000000000" pitchFamily="2" charset="0"/>
              </a:rPr>
              <a:t>Πείτε </a:t>
            </a:r>
            <a:r>
              <a:rPr lang="el-GR" sz="1800" dirty="0">
                <a:solidFill>
                  <a:schemeClr val="tx2">
                    <a:lumMod val="60000"/>
                    <a:lumOff val="40000"/>
                  </a:schemeClr>
                </a:solidFill>
                <a:latin typeface="Segoe Print" panose="02000600000000000000" pitchFamily="2" charset="0"/>
              </a:rPr>
              <a:t>στα παιδιά να κλείσουν τα μάτια τους και να φανταστούν ότι τρώνε το φαγητό που τους αρέσει, γύρω από το οικογενειακό τραπέζι. Λένε ένα ανέκδοτο στην οικογένεια και όλοι γελάνε. Ξαφνικά…</a:t>
            </a:r>
          </a:p>
        </p:txBody>
      </p:sp>
      <p:pic>
        <p:nvPicPr>
          <p:cNvPr id="4" name="Θέση εικόνας 3"/>
          <p:cNvPicPr>
            <a:picLocks noGrp="1" noChangeAspect="1"/>
          </p:cNvPicPr>
          <p:nvPr>
            <p:ph type="pic" idx="1"/>
          </p:nvPr>
        </p:nvPicPr>
        <p:blipFill>
          <a:blip r:embed="rId2"/>
          <a:srcRect l="710" r="710"/>
          <a:stretch>
            <a:fillRect/>
          </a:stretch>
        </p:blipFill>
        <p:spPr>
          <a:prstGeom prst="rect">
            <a:avLst/>
          </a:prstGeom>
        </p:spPr>
      </p:pic>
    </p:spTree>
    <p:extLst>
      <p:ext uri="{BB962C8B-B14F-4D97-AF65-F5344CB8AC3E}">
        <p14:creationId xmlns:p14="http://schemas.microsoft.com/office/powerpoint/2010/main" val="200557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schemeClr val="tx2">
                    <a:lumMod val="60000"/>
                    <a:lumOff val="40000"/>
                  </a:schemeClr>
                </a:solidFill>
                <a:latin typeface="Segoe Print" panose="02000600000000000000" pitchFamily="2" charset="0"/>
              </a:rPr>
              <a:t>Το σταυρόλεξο των εσταυρωμένων</a:t>
            </a:r>
          </a:p>
        </p:txBody>
      </p:sp>
      <p:sp>
        <p:nvSpPr>
          <p:cNvPr id="7" name="Θέση κειμένου 6"/>
          <p:cNvSpPr>
            <a:spLocks noGrp="1"/>
          </p:cNvSpPr>
          <p:nvPr>
            <p:ph type="body" sz="half" idx="2"/>
          </p:nvPr>
        </p:nvSpPr>
        <p:spPr>
          <a:xfrm>
            <a:off x="7905959" y="1988840"/>
            <a:ext cx="2743200" cy="4166108"/>
          </a:xfrm>
        </p:spPr>
        <p:txBody>
          <a:bodyPr>
            <a:normAutofit fontScale="92500"/>
          </a:bodyPr>
          <a:lstStyle/>
          <a:p>
            <a:pPr>
              <a:lnSpc>
                <a:spcPct val="150000"/>
              </a:lnSpc>
            </a:pPr>
            <a:r>
              <a:rPr lang="el-GR" sz="1800" dirty="0" smtClean="0">
                <a:solidFill>
                  <a:schemeClr val="tx2">
                    <a:lumMod val="60000"/>
                    <a:lumOff val="40000"/>
                  </a:schemeClr>
                </a:solidFill>
                <a:latin typeface="Segoe Print" panose="02000600000000000000" pitchFamily="2" charset="0"/>
              </a:rPr>
              <a:t>Μία ακόμη ενδεικτική δραστηριότητα: «Το σταυρόλεξο των εσταυρωμένων» ή αλλιώς πώς να δουλέψουμε πάνω στην κατανόηση της ταινίας και σε πληροφορίες για την προσφυγιά</a:t>
            </a:r>
            <a:endParaRPr lang="el-GR" sz="1800" dirty="0">
              <a:solidFill>
                <a:schemeClr val="tx2">
                  <a:lumMod val="60000"/>
                  <a:lumOff val="40000"/>
                </a:schemeClr>
              </a:solidFill>
              <a:latin typeface="Segoe Print" panose="02000600000000000000" pitchFamily="2" charset="0"/>
            </a:endParaRPr>
          </a:p>
        </p:txBody>
      </p:sp>
      <p:pic>
        <p:nvPicPr>
          <p:cNvPr id="6" name="Θέση εικόνας 5"/>
          <p:cNvPicPr>
            <a:picLocks noGrp="1" noChangeAspect="1"/>
          </p:cNvPicPr>
          <p:nvPr>
            <p:ph type="pic" idx="1"/>
          </p:nvPr>
        </p:nvPicPr>
        <p:blipFill>
          <a:blip r:embed="rId2"/>
          <a:srcRect l="608" r="608"/>
          <a:stretch>
            <a:fillRect/>
          </a:stretch>
        </p:blipFill>
        <p:spPr>
          <a:prstGeom prst="rect">
            <a:avLst/>
          </a:prstGeom>
        </p:spPr>
      </p:pic>
    </p:spTree>
    <p:extLst>
      <p:ext uri="{BB962C8B-B14F-4D97-AF65-F5344CB8AC3E}">
        <p14:creationId xmlns:p14="http://schemas.microsoft.com/office/powerpoint/2010/main" val="314017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tx2">
                    <a:lumMod val="60000"/>
                    <a:lumOff val="40000"/>
                  </a:schemeClr>
                </a:solidFill>
                <a:latin typeface="Segoe Print" panose="02000600000000000000" pitchFamily="2" charset="0"/>
              </a:rPr>
              <a:t>Και τι πετύχαμε (πίνακας 1 από 3);</a:t>
            </a:r>
            <a:endParaRPr lang="el-GR" dirty="0">
              <a:solidFill>
                <a:schemeClr val="tx2">
                  <a:lumMod val="60000"/>
                  <a:lumOff val="40000"/>
                </a:schemeClr>
              </a:solidFill>
              <a:latin typeface="Segoe Print" panose="02000600000000000000" pitchFamily="2" charset="0"/>
            </a:endParaRPr>
          </a:p>
        </p:txBody>
      </p:sp>
      <p:graphicFrame>
        <p:nvGraphicFramePr>
          <p:cNvPr id="9" name="Θέση περιεχομένου 8"/>
          <p:cNvGraphicFramePr>
            <a:graphicFrameLocks noGrp="1"/>
          </p:cNvGraphicFramePr>
          <p:nvPr>
            <p:ph idx="1"/>
            <p:extLst>
              <p:ext uri="{D42A27DB-BD31-4B8C-83A1-F6EECF244321}">
                <p14:modId xmlns:p14="http://schemas.microsoft.com/office/powerpoint/2010/main" val="2535669798"/>
              </p:ext>
            </p:extLst>
          </p:nvPr>
        </p:nvGraphicFramePr>
        <p:xfrm>
          <a:off x="693812" y="1772816"/>
          <a:ext cx="10801200"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tx2">
                    <a:lumMod val="60000"/>
                    <a:lumOff val="40000"/>
                  </a:schemeClr>
                </a:solidFill>
                <a:latin typeface="Segoe Print" panose="02000600000000000000" pitchFamily="2" charset="0"/>
              </a:rPr>
              <a:t>Και </a:t>
            </a:r>
            <a:r>
              <a:rPr lang="el-GR" dirty="0">
                <a:solidFill>
                  <a:schemeClr val="tx2">
                    <a:lumMod val="60000"/>
                    <a:lumOff val="40000"/>
                  </a:schemeClr>
                </a:solidFill>
                <a:latin typeface="Segoe Print" panose="02000600000000000000" pitchFamily="2" charset="0"/>
              </a:rPr>
              <a:t>τι πετύχαμε (πίνακας </a:t>
            </a:r>
            <a:r>
              <a:rPr lang="el-GR" dirty="0" smtClean="0">
                <a:solidFill>
                  <a:schemeClr val="tx2">
                    <a:lumMod val="60000"/>
                    <a:lumOff val="40000"/>
                  </a:schemeClr>
                </a:solidFill>
                <a:latin typeface="Segoe Print" panose="02000600000000000000" pitchFamily="2" charset="0"/>
              </a:rPr>
              <a:t>2 </a:t>
            </a:r>
            <a:r>
              <a:rPr lang="el-GR" dirty="0">
                <a:solidFill>
                  <a:schemeClr val="tx2">
                    <a:lumMod val="60000"/>
                    <a:lumOff val="40000"/>
                  </a:schemeClr>
                </a:solidFill>
                <a:latin typeface="Segoe Print" panose="02000600000000000000" pitchFamily="2" charset="0"/>
              </a:rPr>
              <a:t>από 3</a:t>
            </a:r>
            <a:r>
              <a:rPr lang="el-GR" dirty="0" smtClean="0">
                <a:solidFill>
                  <a:schemeClr val="tx2">
                    <a:lumMod val="60000"/>
                    <a:lumOff val="40000"/>
                  </a:schemeClr>
                </a:solidFill>
                <a:latin typeface="Segoe Print" panose="02000600000000000000" pitchFamily="2" charset="0"/>
              </a:rPr>
              <a:t>);</a:t>
            </a:r>
            <a:endParaRPr lang="el-GR" dirty="0">
              <a:solidFill>
                <a:schemeClr val="tx2">
                  <a:lumMod val="60000"/>
                  <a:lumOff val="40000"/>
                </a:schemeClr>
              </a:solidFill>
              <a:latin typeface="Segoe Print" panose="02000600000000000000" pitchFamily="2" charset="0"/>
            </a:endParaRPr>
          </a:p>
        </p:txBody>
      </p:sp>
      <p:sp>
        <p:nvSpPr>
          <p:cNvPr id="3" name="Θέση περιεχομένου 2"/>
          <p:cNvSpPr>
            <a:spLocks noGrp="1"/>
          </p:cNvSpPr>
          <p:nvPr>
            <p:ph idx="1"/>
          </p:nvPr>
        </p:nvSpPr>
        <p:spPr/>
        <p:txBody>
          <a:bodyPr/>
          <a:lstStyle/>
          <a:p>
            <a:endParaRPr lang="el-GR"/>
          </a:p>
        </p:txBody>
      </p:sp>
      <p:graphicFrame>
        <p:nvGraphicFramePr>
          <p:cNvPr id="5" name="Γράφημα 4"/>
          <p:cNvGraphicFramePr/>
          <p:nvPr>
            <p:extLst>
              <p:ext uri="{D42A27DB-BD31-4B8C-83A1-F6EECF244321}">
                <p14:modId xmlns:p14="http://schemas.microsoft.com/office/powerpoint/2010/main" val="1525552358"/>
              </p:ext>
            </p:extLst>
          </p:nvPr>
        </p:nvGraphicFramePr>
        <p:xfrm>
          <a:off x="117748" y="1484784"/>
          <a:ext cx="11881320"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777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αυροπίνακας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Φόρμα_βιβλιοθήκης_εγγράφων</Display>
  <Edit>Φόρμα_βιβλιοθήκης_εγγράφων</Edit>
  <New>Φόρμα_βιβλιοθήκης_εγγράφων</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Αυτή η τιμή υποδεικνύει τον αριθμό αποθηκεύσεων ή αναθεωρήσεων. Η εφαρμογή είναι υπεύθυνη για την ενημέρωση αυτής της τιμής έπειτα από κάθε αναθεώρηση.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1CC889-B55A-4246-8D72-AEC912BCD209}">
  <ds:schemaRefs>
    <ds:schemaRef ds:uri="http://schemas.microsoft.com/sharepoint/v3/contenttype/forms"/>
  </ds:schemaRefs>
</ds:datastoreItem>
</file>

<file path=customXml/itemProps2.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8F4CB80-51E5-47C8-B45D-3834AA25DD5F}">
  <ds:schemaRefs>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TF00001018_</Template>
  <TotalTime>1457</TotalTime>
  <Words>298</Words>
  <Application>Microsoft Office PowerPoint</Application>
  <PresentationFormat>Προσαρμογή</PresentationFormat>
  <Paragraphs>39</Paragraphs>
  <Slides>12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Adobe Devanagari</vt:lpstr>
      <vt:lpstr>Arial</vt:lpstr>
      <vt:lpstr>Consolas</vt:lpstr>
      <vt:lpstr>Corbel</vt:lpstr>
      <vt:lpstr>Segoe Print</vt:lpstr>
      <vt:lpstr>Segoe UI</vt:lpstr>
      <vt:lpstr>Μαυροπίνακας 16x9</vt:lpstr>
      <vt:lpstr>Τα Παπούτσια</vt:lpstr>
      <vt:lpstr>Τι θα σας περιγράψουμε εδώ;</vt:lpstr>
      <vt:lpstr>Γιατί ταινία;</vt:lpstr>
      <vt:lpstr>Η δημιουργία της ταινίας</vt:lpstr>
      <vt:lpstr>Το «Μπλοκάκι Παιχνιδιών»</vt:lpstr>
      <vt:lpstr>Το «Τετράδιο Δασκάλου»</vt:lpstr>
      <vt:lpstr>Το σταυρόλεξο των εσταυρωμένων</vt:lpstr>
      <vt:lpstr>Και τι πετύχαμε (πίνακας 1 από 3);</vt:lpstr>
      <vt:lpstr>Και τι πετύχαμε (πίνακας 2 από 3);</vt:lpstr>
      <vt:lpstr>Και τι πετύχαμε (πίνακας 3 από 3);</vt:lpstr>
      <vt:lpstr>Συμπερασματικά:</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Jakub Kowalski</dc:creator>
  <cp:lastModifiedBy>Argyrios Biris</cp:lastModifiedBy>
  <cp:revision>33</cp:revision>
  <dcterms:created xsi:type="dcterms:W3CDTF">2013-07-26T13:52:29Z</dcterms:created>
  <dcterms:modified xsi:type="dcterms:W3CDTF">2017-03-13T12:26:00Z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