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2" r:id="rId5"/>
    <p:sldId id="263" r:id="rId6"/>
    <p:sldId id="259" r:id="rId7"/>
    <p:sldId id="257" r:id="rId8"/>
    <p:sldId id="258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1E06-A046-4281-8C84-E91DD6AB9246}" type="datetimeFigureOut">
              <a:rPr lang="el-GR" smtClean="0"/>
              <a:pPr/>
              <a:t>16/5/2017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3C6C-C665-43D2-9E80-38F7843C61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913;&#929;&#935;&#917;&#921;&#913;\2017.4.7%20&#916;&#921;&#927;&#934;&#913;&#925;&#932;&#927;&#931;\M2U00005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G_0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928670"/>
            <a:ext cx="6908800" cy="51816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14348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ΕΚΠΑΙΔΕΥΤΙΚΗ ΠΡΑΚΤΙΚΗ ΟΠΩΣ ΠΑΡΟΥΣΙΑΖΕΤΑΙ ΣΤΗΝ ΚΕΝΤΡΙΚΗ ΒΙΒΛΙΟΘΗΚΗ ΤΟΥ ΣΧΟΛΕΙΟΥ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05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6502400" cy="4876800"/>
          </a:xfrm>
        </p:spPr>
      </p:pic>
      <p:sp>
        <p:nvSpPr>
          <p:cNvPr id="5" name="4 - TextBox"/>
          <p:cNvSpPr txBox="1"/>
          <p:nvPr/>
        </p:nvSpPr>
        <p:spPr>
          <a:xfrm>
            <a:off x="714348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ΕΚΠΑΙΔΕΥΤΙΚΗ ΠΡΑΚΤΙΚΗ ΟΠΩΣ ΠΑΡΟΥΣΙΑΖΕΤΑΙ ΣΤΗΝ ΚΕΝΤΡΙΚΗ ΒΙΒΛΙΟΘΗΚΗ ΤΟΥ ΣΧΟΛΕΙΟΥ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0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477760" cy="560832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14348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 ΕΚΠΑΙΔΕΥΤΙΚΗ ΠΡΑΚΤΙΚΗ ΟΠΩΣ ΠΑΡΟΥΣΙΑΖΕΤΑΙ ΣΤΗΝ ΚΕΝΤΡΙΚΗ ΒΙΒΛΙΟΘΗΚΗ ΤΟΥ ΣΧΟΛΕΙΟΥ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05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00108"/>
            <a:ext cx="7112021" cy="533401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14348" y="2142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 ΠΙΝΑΚΑΣ ΕΛΕΓΧΟΥ ΤΟΥ ΗΛΕΚΤΡΙΚΟΥ ΚΥΚΛΩΜΑΤΟΣ ΤΗΣ ΜΑΚΕΤΑΣ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G_0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857232"/>
            <a:ext cx="7152640" cy="536448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14348" y="2142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 ΠΙΝΑΚΑΣ ΕΛΕΓΧΟΥ ΤΟΥ ΗΛΕΚΤΡΙΚΟΥ ΚΥΚΛΩΜΑΤΟΣ ΤΗΣ ΜΑΚΕΤΑΣ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pi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14422"/>
            <a:ext cx="7109759" cy="5372281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14348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ΕΚΤΥΠΩΣΗ ΤΗΣ ΟΘΟΝΗΣ ΤΟΥ ΥΠΟΛΟΓΙΣΤΗ ΠΟΥ ΕΛΕΓΧΕΙ ΤΑ ΚΥΚΛΩΜΑΤΑ ΤΗΣ ΜΑΚΕΤΑΣ 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Δεξιό βέλος"/>
          <p:cNvSpPr/>
          <p:nvPr/>
        </p:nvSpPr>
        <p:spPr>
          <a:xfrm rot="3053354">
            <a:off x="1128226" y="2088968"/>
            <a:ext cx="1479281" cy="60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1928794" y="164305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ΣΤΟΙΧΕΙΑ ΔΙΑΧΕΙΡΙΣΗΣ ΤΟΥ ΦΩΤΙΣΜΟΥ</a:t>
            </a:r>
            <a:endParaRPr lang="el-GR" dirty="0"/>
          </a:p>
        </p:txBody>
      </p:sp>
      <p:sp>
        <p:nvSpPr>
          <p:cNvPr id="9" name="8 - Δεξιό βέλος"/>
          <p:cNvSpPr/>
          <p:nvPr/>
        </p:nvSpPr>
        <p:spPr>
          <a:xfrm rot="3232993">
            <a:off x="3514025" y="2615670"/>
            <a:ext cx="1479281" cy="60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Δεξιό βέλος"/>
          <p:cNvSpPr/>
          <p:nvPr/>
        </p:nvSpPr>
        <p:spPr>
          <a:xfrm rot="13831483">
            <a:off x="2476393" y="5089545"/>
            <a:ext cx="1813249" cy="60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 rot="18666117">
            <a:off x="4847894" y="5008054"/>
            <a:ext cx="1813249" cy="608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3714744" y="4786322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ΣΤΟΙΧΕΙΑ ΔΙΑΧΕΙΡΙΣΗΣ ΤΩΝ ΡΟΛΩΝ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duagr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8286776" cy="5426483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714348" y="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ΕΚΤΥΠΩΣΗ ΤΗΣ ΟΘΟΝΗΣ ΤΟΥ ΥΠΟΛΟΓΙΣΤΗ ΠΟΥ ΕΛΕΓΧΕΙ ΤΗ ΕΝΕΡΓΕΙΑΚΗ ΚΑΤΑΝΑΛΩΣΗ ΤΗΣ ΕΚΠΑΙΔΕΥΙΚΗΣ ΠΡΑΚΤΙΚΗΣ ΣΤΗΝ ΔΙΑΡΚΕΙΑ ΤΗΣ ΗΜΕΡΑΣ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2U0000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1500173"/>
            <a:ext cx="5643602" cy="4429157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714348" y="21429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ΑΠΟΣΠΑΣ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 ΣΕ ΒΙΝΤΕΟ ΑΠΌ ΤΗ ΠΑΡΟΥΣΙΑΣΗ ΤΗΣ ΕΚΠΑΙΔΕΥΤΙΚΉΣ ΠΡΑΚΤΙΚΗΣ ΣΤΑ ΠΛΑΙΣΙΑ ΤΟΥ ΠΡΟΓΡΑΜΜΑΤΟΣ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ERASMUS+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ΑΠΌ ΜΑΘΗΤΕΣ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101</Words>
  <Application>Microsoft Office PowerPoint</Application>
  <PresentationFormat>Προβολή στην οθόνη (4:3)</PresentationFormat>
  <Paragraphs>10</Paragraphs>
  <Slides>8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Δαμιανός-Μαρία</dc:creator>
  <cp:lastModifiedBy>Δαμιανός-Μαρία</cp:lastModifiedBy>
  <cp:revision>5</cp:revision>
  <dcterms:created xsi:type="dcterms:W3CDTF">2017-05-14T05:40:05Z</dcterms:created>
  <dcterms:modified xsi:type="dcterms:W3CDTF">2017-05-16T03:50:58Z</dcterms:modified>
</cp:coreProperties>
</file>