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64" r:id="rId4"/>
    <p:sldId id="262" r:id="rId5"/>
    <p:sldId id="263" r:id="rId6"/>
    <p:sldId id="259" r:id="rId7"/>
    <p:sldId id="257" r:id="rId8"/>
    <p:sldId id="258" r:id="rId9"/>
  </p:sldIdLst>
  <p:sldSz cx="9144000" cy="6858000" type="screen4x3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>
      <p:cViewPr>
        <p:scale>
          <a:sx n="134" d="100"/>
          <a:sy n="134" d="100"/>
        </p:scale>
        <p:origin x="-954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31E06-A046-4281-8C84-E91DD6AB9246}" type="datetimeFigureOut">
              <a:rPr lang="el-GR" smtClean="0"/>
              <a:pPr/>
              <a:t>18/5/2017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B3C6C-C665-43D2-9E80-38F7843C6187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- Εικόνα" descr="IMG_05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928670"/>
            <a:ext cx="6908800" cy="5181600"/>
          </a:xfrm>
          <a:prstGeom prst="rect">
            <a:avLst/>
          </a:prstGeom>
        </p:spPr>
      </p:pic>
      <p:sp>
        <p:nvSpPr>
          <p:cNvPr id="5" name="4 - TextBox"/>
          <p:cNvSpPr txBox="1"/>
          <p:nvPr/>
        </p:nvSpPr>
        <p:spPr>
          <a:xfrm>
            <a:off x="714348" y="214290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Η ΕΚΠΑΙΔΕΥΤΙΚΗ ΠΡΑΚΤΙΚΗ ΟΠΩΣ ΠΑΡΟΥΣΙΑΖΕΤΑΙ ΣΤΗΝ ΚΕΝΤΡΙΚΗ ΒΙΒΛΙΟΘΗΚΗ ΤΟΥ ΣΧΟΛΕΙΟΥ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Θέση περιεχομένου" descr="IMG_05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285860"/>
            <a:ext cx="6502400" cy="4876800"/>
          </a:xfrm>
        </p:spPr>
      </p:pic>
      <p:sp>
        <p:nvSpPr>
          <p:cNvPr id="5" name="4 - TextBox"/>
          <p:cNvSpPr txBox="1"/>
          <p:nvPr/>
        </p:nvSpPr>
        <p:spPr>
          <a:xfrm>
            <a:off x="714348" y="214290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Η ΕΚΠΑΙΔΕΥΤΙΚΗ ΠΡΑΚΤΙΚΗ ΟΠΩΣ ΠΑΡΟΥΣΙΑΖΕΤΑΙ ΣΤΗΝ ΚΕΝΤΡΙΚΗ ΒΙΒΛΙΟΘΗΚΗ ΤΟΥ ΣΧΟΛΕΙΟΥ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Εικόνα" descr="IMG_05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928670"/>
            <a:ext cx="7477760" cy="5608320"/>
          </a:xfrm>
          <a:prstGeom prst="rect">
            <a:avLst/>
          </a:prstGeom>
        </p:spPr>
      </p:pic>
      <p:sp>
        <p:nvSpPr>
          <p:cNvPr id="5" name="4 - TextBox"/>
          <p:cNvSpPr txBox="1"/>
          <p:nvPr/>
        </p:nvSpPr>
        <p:spPr>
          <a:xfrm>
            <a:off x="714348" y="214290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Η ΕΚΠΑΙΔΕΥΤΙΚΗ ΠΡΑΚΤΙΚΗ ΟΠΩΣ ΠΑΡΟΥΣΙΑΖΕΤΑΙ ΣΤΗΝ ΚΕΝΤΡΙΚΗ ΒΙΒΛΙΟΘΗΚΗ ΤΟΥ ΣΧΟΛΕΙΟΥ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Εικόνα" descr="IMG_05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000108"/>
            <a:ext cx="7112021" cy="5334016"/>
          </a:xfrm>
          <a:prstGeom prst="rect">
            <a:avLst/>
          </a:prstGeom>
        </p:spPr>
      </p:pic>
      <p:sp>
        <p:nvSpPr>
          <p:cNvPr id="5" name="4 - TextBox"/>
          <p:cNvSpPr txBox="1"/>
          <p:nvPr/>
        </p:nvSpPr>
        <p:spPr>
          <a:xfrm>
            <a:off x="714348" y="214290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Ο ΠΙΝΑΚΑΣ ΕΛΕΓΧΟΥ ΤΟΥ ΗΛΕΚΤΡΙΚΟΥ ΚΥΚΛΩΜΑΤΟΣ ΤΗΣ ΜΑΚΕΤΑΣ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Εικόνα" descr="IMG_05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857232"/>
            <a:ext cx="7152640" cy="5364480"/>
          </a:xfrm>
          <a:prstGeom prst="rect">
            <a:avLst/>
          </a:prstGeom>
        </p:spPr>
      </p:pic>
      <p:sp>
        <p:nvSpPr>
          <p:cNvPr id="5" name="4 - TextBox"/>
          <p:cNvSpPr txBox="1"/>
          <p:nvPr/>
        </p:nvSpPr>
        <p:spPr>
          <a:xfrm>
            <a:off x="714348" y="214290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Ο ΠΙΝΑΚΑΣ ΕΛΕΓΧΟΥ ΤΟΥ ΗΛΕΚΤΡΙΚΟΥ ΚΥΚΛΩΜΑΤΟΣ ΤΗΣ ΜΑΚΕΤΑΣ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Εικόνα" descr="spi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214422"/>
            <a:ext cx="7109759" cy="5372281"/>
          </a:xfrm>
          <a:prstGeom prst="rect">
            <a:avLst/>
          </a:prstGeom>
        </p:spPr>
      </p:pic>
      <p:sp>
        <p:nvSpPr>
          <p:cNvPr id="5" name="4 - TextBox"/>
          <p:cNvSpPr txBox="1"/>
          <p:nvPr/>
        </p:nvSpPr>
        <p:spPr>
          <a:xfrm>
            <a:off x="714348" y="214290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ΕΚΤΥΠΩΣΗ ΤΗΣ ΟΘΟΝΗΣ ΤΟΥ ΥΠΟΛΟΓΙΣΤΗ ΠΟΥ ΕΛΕΓΧΕΙ ΤΑ ΚΥΚΛΩΜΑΤΑ ΤΗΣ ΜΑΚΕΤΑΣ 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- Δεξιό βέλος"/>
          <p:cNvSpPr/>
          <p:nvPr/>
        </p:nvSpPr>
        <p:spPr>
          <a:xfrm rot="3053354">
            <a:off x="1128226" y="2088968"/>
            <a:ext cx="1479281" cy="6086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7 - TextBox"/>
          <p:cNvSpPr txBox="1"/>
          <p:nvPr/>
        </p:nvSpPr>
        <p:spPr>
          <a:xfrm>
            <a:off x="1928794" y="1643050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ΣΤΟΙΧΕΙΑ ΔΙΑΧΕΙΡΙΣΗΣ ΤΟΥ ΦΩΤΙΣΜΟΥ</a:t>
            </a:r>
            <a:endParaRPr lang="el-GR" dirty="0"/>
          </a:p>
        </p:txBody>
      </p:sp>
      <p:sp>
        <p:nvSpPr>
          <p:cNvPr id="9" name="8 - Δεξιό βέλος"/>
          <p:cNvSpPr/>
          <p:nvPr/>
        </p:nvSpPr>
        <p:spPr>
          <a:xfrm rot="3232993">
            <a:off x="3514025" y="2615670"/>
            <a:ext cx="1479281" cy="6086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9 - Δεξιό βέλος"/>
          <p:cNvSpPr/>
          <p:nvPr/>
        </p:nvSpPr>
        <p:spPr>
          <a:xfrm rot="13831483">
            <a:off x="2476393" y="5089545"/>
            <a:ext cx="1813249" cy="6086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10 - Δεξιό βέλος"/>
          <p:cNvSpPr/>
          <p:nvPr/>
        </p:nvSpPr>
        <p:spPr>
          <a:xfrm rot="18666117">
            <a:off x="4847894" y="5008054"/>
            <a:ext cx="1813249" cy="6086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11 - TextBox"/>
          <p:cNvSpPr txBox="1"/>
          <p:nvPr/>
        </p:nvSpPr>
        <p:spPr>
          <a:xfrm>
            <a:off x="3714744" y="4786322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ΣΤΟΙΧΕΙΑ ΔΙΑΧΕΙΡΙΣΗΣ ΤΩΝ ΡΟΛΩΝ</a:t>
            </a:r>
            <a:endParaRPr lang="el-G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Εικόνα" descr="duagra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071546"/>
            <a:ext cx="8286776" cy="5426483"/>
          </a:xfrm>
          <a:prstGeom prst="rect">
            <a:avLst/>
          </a:prstGeom>
        </p:spPr>
      </p:pic>
      <p:sp>
        <p:nvSpPr>
          <p:cNvPr id="6" name="5 - TextBox"/>
          <p:cNvSpPr txBox="1"/>
          <p:nvPr/>
        </p:nvSpPr>
        <p:spPr>
          <a:xfrm>
            <a:off x="714348" y="0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ΕΚΤΥΠΩΣΗ ΤΗΣ ΟΘΟΝΗΣ ΤΟΥ ΥΠΟΛΟΓΙΣΤΗ ΠΟΥ ΕΛΕΓΧΕΙ ΤΗ ΕΝΕΡΓΕΙΑΚΗ ΚΑΤΑΝΑΛΩΣΗ ΤΗΣ ΕΚΠΑΙΔΕΥΙΚΗΣ ΠΡΑΚΤΙΚΗΣ ΣΤΗΝ ΔΙΑΡΚΕΙΑ ΤΗΣ ΗΜΕΡΑΣ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14348" y="214290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ΑΠΟΣΠΑΣ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 ΣΕ ΒΙΝΤΕΟ ΑΠΌ ΤΗ ΠΑΡΟΥΣΙΑΣΗ ΤΗΣ ΕΚΠΑΙΔΕΥΤΙΚΉΣ ΠΡΑΚΤΙΚΗΣ ΣΤΑ ΠΛΑΙΣΙΑ ΤΟΥ ΠΡΟΓΡΑΜΜΑΤΟΣ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ERASMUS+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ΑΠΌ ΜΑΘΗΤΕΣ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M2U00005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5300" y="1143000"/>
            <a:ext cx="81534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101</Words>
  <Application>Microsoft Office PowerPoint</Application>
  <PresentationFormat>On-screen Show (4:3)</PresentationFormat>
  <Paragraphs>10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 New Roman</vt:lpstr>
      <vt:lpstr>Calibri</vt:lpstr>
      <vt:lpstr>Θέμα του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Δαμιανός-Μαρία</dc:creator>
  <cp:lastModifiedBy>Palavitsinis Nikolaos</cp:lastModifiedBy>
  <cp:revision>8</cp:revision>
  <dcterms:created xsi:type="dcterms:W3CDTF">2017-05-14T05:40:05Z</dcterms:created>
  <dcterms:modified xsi:type="dcterms:W3CDTF">2017-05-18T09:57:11Z</dcterms:modified>
</cp:coreProperties>
</file>