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217218-1E91-4674-B626-62F0F2865BFD}" type="datetimeFigureOut">
              <a:rPr lang="el-GR" smtClean="0"/>
              <a:t>18/5/2017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776731-6631-49CE-9CB9-5852701DF17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7" Type="http://schemas.openxmlformats.org/officeDocument/2006/relationships/image" Target="../media/image21.jpeg"/><Relationship Id="rId2" Type="http://schemas.openxmlformats.org/officeDocument/2006/relationships/image" Target="../media/image20.jpeg"/><Relationship Id="rId70" Type="http://schemas.microsoft.com/office/2007/relationships/hdphoto" Target="NULL"/><Relationship Id="rId1" Type="http://schemas.openxmlformats.org/officeDocument/2006/relationships/slideLayout" Target="../slideLayouts/slideLayout4.xml"/><Relationship Id="rId66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5" Type="http://schemas.microsoft.com/office/2007/relationships/hdphoto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86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17" Type="http://schemas.microsoft.com/office/2007/relationships/hdphoto" Target="NUL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jpeg"/><Relationship Id="rId25" Type="http://schemas.microsoft.com/office/2007/relationships/hdphoto" Target="NUL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9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8" Type="http://schemas.openxmlformats.org/officeDocument/2006/relationships/image" Target="../media/image18.jpeg"/><Relationship Id="rId57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470025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Μεταναστευτικό Αιγαίο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63688" y="1484784"/>
            <a:ext cx="6048672" cy="433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5661248"/>
            <a:ext cx="75608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2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ΓΕΛ Μεταμόρφωσης</a:t>
            </a:r>
          </a:p>
          <a:p>
            <a:pPr algn="ctr"/>
            <a:r>
              <a:rPr lang="el-GR" sz="3200" b="1" dirty="0" smtClean="0"/>
              <a:t>Σχολικό Έτος: 2015-16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92888" cy="1152128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Ανθρωπιά υπό εξαφάνιση</a:t>
            </a:r>
            <a:endParaRPr lang="el-GR" sz="4000" b="1" dirty="0"/>
          </a:p>
          <a:p>
            <a:endParaRPr lang="el-G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Παγωμένη Εικόνα </a:t>
            </a:r>
            <a:br>
              <a:rPr lang="el-GR" b="1" dirty="0" smtClean="0"/>
            </a:br>
            <a:r>
              <a:rPr lang="el-GR" b="1" dirty="0" smtClean="0"/>
              <a:t>&amp; Συμπόσιο της Πείνας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Παγωμένη εικόνα_Συμπόσιο Πείνας\10382817_600176326798024_3518895568687797860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6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665" t="5844" r="20980"/>
          <a:stretch/>
        </p:blipFill>
        <p:spPr bwMode="auto">
          <a:xfrm>
            <a:off x="539552" y="2060848"/>
            <a:ext cx="4032447" cy="363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Παγωμένη εικόνα_Συμπόσιο Πείνας\P1050063.JPG"/>
          <p:cNvPicPr>
            <a:picLocks noGrp="1"/>
          </p:cNvPicPr>
          <p:nvPr>
            <p:ph sz="half" idx="2"/>
          </p:nvPr>
        </p:nvPicPr>
        <p:blipFill>
          <a:blip r:embed="rId67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7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4563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793354"/>
          </a:xfrm>
        </p:spPr>
        <p:txBody>
          <a:bodyPr>
            <a:normAutofit/>
          </a:bodyPr>
          <a:lstStyle/>
          <a:p>
            <a:r>
              <a:rPr lang="el-GR" b="1" dirty="0" smtClean="0"/>
              <a:t>ΚΠΕ Αργυρούπολης: </a:t>
            </a:r>
            <a:br>
              <a:rPr lang="el-GR" b="1" dirty="0" smtClean="0"/>
            </a:br>
            <a:r>
              <a:rPr lang="el-GR" b="1" dirty="0" smtClean="0"/>
              <a:t>Περάσματα μέσα από τη θάλασσα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ΠΕ Αργυγούπολης\12524431_605265036289153_8543199555168334414_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5" y="2852936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E:\My Documents\My Pictures\ΓΕΛ Μεταμόρφωσης\Περιβαλλοντική\Μεταναστευτικό Αιγαίο_2015-16\ΚΠΕ Αργυγούπολης\971598_605201996295457_2004540935892616442_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618856" cy="400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l-GR" b="1" dirty="0" smtClean="0"/>
              <a:t>Συναντήσεις στο πεδίο του Αλίμου</a:t>
            </a:r>
            <a:endParaRPr lang="el-GR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8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" t="14885" r="-173" b="2485"/>
          <a:stretch/>
        </p:blipFill>
        <p:spPr bwMode="auto">
          <a:xfrm>
            <a:off x="4648200" y="2736182"/>
            <a:ext cx="4038600" cy="249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Content Placeholder 6" descr="E:\My Documents\My Pictures\ΓΕΛ Μεταμόρφωσης\Περιβαλλοντική\Μεταναστευτικό Αιγαίο_2015-16\ΚΠΕ Αργυγούπολης\Λιάνα-φωτο\12919916_1171002152911870_7354782602865037927_n.jpg"/>
          <p:cNvPicPr>
            <a:picLocks noGrp="1"/>
          </p:cNvPicPr>
          <p:nvPr>
            <p:ph sz="half" idx="1"/>
          </p:nvPr>
        </p:nvPicPr>
        <p:blipFill>
          <a:blip r:embed="rId8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«Ένα σακίδιο για το δρόμο»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ΠΕ Αργυγούπολης\12899689_607580822724241_914247629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8394" t="649" r="5833"/>
          <a:stretch/>
        </p:blipFill>
        <p:spPr bwMode="auto">
          <a:xfrm>
            <a:off x="179512" y="3717032"/>
            <a:ext cx="4330824" cy="284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82836" y="2060848"/>
            <a:ext cx="4461164" cy="286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Πάρκο Εθνικής Συμφιλίωσης-Γράμμος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Καστοριά_Γράμμος\P1050186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460" r="3103" b="10445"/>
          <a:stretch/>
        </p:blipFill>
        <p:spPr bwMode="auto">
          <a:xfrm>
            <a:off x="457200" y="2612938"/>
            <a:ext cx="4618856" cy="340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436096" y="2636913"/>
            <a:ext cx="37079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Let’s Do It Greece!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Παρουσιάσεις &amp; Βραβεύσεις</a:t>
            </a:r>
            <a:endParaRPr lang="el-GR" b="1" dirty="0"/>
          </a:p>
        </p:txBody>
      </p:sp>
      <p:pic>
        <p:nvPicPr>
          <p:cNvPr id="5" name="Content Placeholder 4" descr="Screenshot 2016-05-13 20.25.05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44644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6019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42839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Κοράλλι το δέντρο των προσδοκιών!</a:t>
            </a:r>
            <a:endParaRPr lang="el-GR" b="1" dirty="0"/>
          </a:p>
        </p:txBody>
      </p:sp>
      <p:pic>
        <p:nvPicPr>
          <p:cNvPr id="4" name="Content Placeholder 3" descr="E:\My Documents\My Pictures\ΓΕΛ Μεταμόρφωσης\Περιβαλλοντική\Μεταναστευτικό Αιγαίο_2015-16\Μπαζάαρ\12295465_1753904198171688_7864969492021277194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/>
        </p:blipFill>
        <p:spPr bwMode="auto">
          <a:xfrm>
            <a:off x="611561" y="2564904"/>
            <a:ext cx="36004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Content Placeholder 7" descr="E:\My Documents\My Pictures\ΓΕΛ Μεταμόρφωσης\Περιβαλλοντική\Μεταναστευτικό Αιγαίο_2015-16\Μπαζάαρ\11202585_1753904224838352_4849511338582970832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96" t="7294" b="2340"/>
          <a:stretch/>
        </p:blipFill>
        <p:spPr bwMode="auto">
          <a:xfrm>
            <a:off x="4648200" y="2420888"/>
            <a:ext cx="4244280" cy="294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Παιχνίδια Γνωριμίας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294890_560822840733373_5433383787377385805_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7525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E:\My Documents\My Pictures\ΓΕΛ Μεταμόρφωσης\Περιβαλλοντική\Μεταναστευτικό Αιγαίο_2015-16\Μπαζάαρ\12301778_560824707399853_6826253813667784244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1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6826" t="7143"/>
          <a:stretch/>
        </p:blipFill>
        <p:spPr bwMode="auto">
          <a:xfrm>
            <a:off x="5004048" y="1916832"/>
            <a:ext cx="38404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Καταιγισμός Ιδεών &amp; Κηρύκειο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295238_560812180734439_5338874199370886063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2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649" t="3896" r="9665"/>
          <a:stretch/>
        </p:blipFill>
        <p:spPr bwMode="auto">
          <a:xfrm>
            <a:off x="457200" y="2726157"/>
            <a:ext cx="4114800" cy="2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Μπαζάαρ\12279144_560818967400427_2719985432556372845_n.jpg"/>
          <p:cNvPicPr>
            <a:picLocks noGrp="1"/>
          </p:cNvPicPr>
          <p:nvPr>
            <p:ph sz="half" idx="2"/>
          </p:nvPr>
        </p:nvPicPr>
        <p:blipFill rotWithShape="1">
          <a:blip r:embed="rId2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4782" t="12338" r="17512"/>
          <a:stretch/>
        </p:blipFill>
        <p:spPr bwMode="auto">
          <a:xfrm>
            <a:off x="4648200" y="2514775"/>
            <a:ext cx="4038600" cy="294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Χριστουγεννιάτικο Παζάρι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Μπαζάαρ\12366199_1212657992095818_3477192490992290853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3572" r="1088"/>
          <a:stretch/>
        </p:blipFill>
        <p:spPr bwMode="auto">
          <a:xfrm>
            <a:off x="611560" y="2878088"/>
            <a:ext cx="3884240" cy="235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Content Placeholder 5" descr="F:\ΠΕΡΙΒΑΛΛΟΝΤΙΚΗ\Περιβαλλοντική 15-16\Φωτό_Ομάδας\12391884_569115103237480_7952681714178892713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949" t="7792" r="7476"/>
          <a:stretch/>
        </p:blipFill>
        <p:spPr bwMode="auto">
          <a:xfrm>
            <a:off x="4644008" y="2701508"/>
            <a:ext cx="4042792" cy="2815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Καραβάκια και αξίες αποδοχής</a:t>
            </a:r>
            <a:endParaRPr lang="el-GR" b="1" dirty="0"/>
          </a:p>
        </p:txBody>
      </p:sp>
      <p:pic>
        <p:nvPicPr>
          <p:cNvPr id="5" name="Content Placeholder 4" descr="https://scontent-mxp1-1.xx.fbcdn.net/hphotos-xfp1/l/t31.0-8/12363006_567198196762504_8032984731393258851_o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E:\My Documents\My Pictures\ΓΕΛ Μεταμόρφωσης\Περιβαλλοντική\Μεταναστευτικό Αιγαίο_2015-16\Παιχνίδι σχέσεων_12.2.16\12744384_589083707907286_7283498984404367307_n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4644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Κοσμοχάρτης &amp; </a:t>
            </a:r>
            <a:r>
              <a:rPr lang="en-US" b="1" dirty="0" smtClean="0"/>
              <a:t>ejatlas</a:t>
            </a:r>
            <a:endParaRPr lang="el-GR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6016" y="3977680"/>
            <a:ext cx="44279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F:\ΠΕΡΙΒΑΛΛΟΝΤΙΚΗ\Περιβαλλοντική 15-16\Φωτό_Ομάδας\12654535_584250528390604_2223444803530835678_n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4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3924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Παιχνίδι Ρόλων: </a:t>
            </a:r>
            <a:br>
              <a:rPr lang="el-GR" b="1" dirty="0" smtClean="0"/>
            </a:br>
            <a:r>
              <a:rPr lang="el-GR" b="1" dirty="0" smtClean="0"/>
              <a:t>Αίτηση Πολιτικού Ασύλου</a:t>
            </a:r>
            <a:endParaRPr lang="el-GR" b="1" dirty="0"/>
          </a:p>
        </p:txBody>
      </p:sp>
      <p:pic>
        <p:nvPicPr>
          <p:cNvPr id="5" name="Content Placeholder 4" descr="E:\My Documents\My Pictures\ΓΕΛ Μεταμόρφωσης\Περιβαλλοντική\Μεταναστευτικό Αιγαίο_2015-16\Παιχνίδι Ρόλων_Πρόσφυγες\12695838_437279559799926_1538622248_n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6752" t="13961" r="3095"/>
          <a:stretch/>
        </p:blipFill>
        <p:spPr bwMode="auto">
          <a:xfrm>
            <a:off x="457200" y="2901396"/>
            <a:ext cx="4038600" cy="2168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Content Placeholder 5" descr="E:\My Documents\My Pictures\ΓΕΛ Μεταμόρφωσης\Περιβαλλοντική\Μεταναστευτικό Αιγαίο_2015-16\Παιχνίδι Ρόλων_Πρόσφυγες\12695876_437279576466591_734645522_n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86" r="10496"/>
          <a:stretch/>
        </p:blipFill>
        <p:spPr bwMode="auto">
          <a:xfrm>
            <a:off x="4648200" y="2696401"/>
            <a:ext cx="4038600" cy="257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Εκδήλωση με τον </a:t>
            </a:r>
            <a:r>
              <a:rPr lang="en-US" b="1" dirty="0" smtClean="0"/>
              <a:t>Soloup</a:t>
            </a:r>
            <a:endParaRPr lang="el-GR" b="1" dirty="0"/>
          </a:p>
        </p:txBody>
      </p:sp>
      <p:pic>
        <p:nvPicPr>
          <p:cNvPr id="6" name="Content Placeholder 5" descr="E:\My Documents\My Pictures\ΓΕΛ Μεταμόρφωσης\Περιβαλλοντική\Μεταναστευτικό Αιγαίο_2015-16\Soloup_26-2-16\P1040361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>
                  <a14:imgLayer r:embed="rId5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745" t="3894" b="3870"/>
          <a:stretch/>
        </p:blipFill>
        <p:spPr bwMode="auto">
          <a:xfrm>
            <a:off x="4139952" y="2276872"/>
            <a:ext cx="4536504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Picture 6" descr="E:\My Documents\My Pictures\ΓΕΛ Μεταμόρφωσης\Περιβαλλοντική\Μεταναστευτικό Αιγαίο_2015-16\Soloup_26-2-16\P1040399.JPG"/>
          <p:cNvPicPr/>
          <p:nvPr/>
        </p:nvPicPr>
        <p:blipFill>
          <a:blip r:embed="rId5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12368" cy="251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E:\My Documents\My Pictures\ΓΕΛ Μεταμόρφωσης\Περιβαλλοντική\Μεταναστευτικό Αιγαίο_2015-16\Soloup_26-2-16\P1040430.JPG"/>
          <p:cNvPicPr>
            <a:picLocks noGrp="1"/>
          </p:cNvPicPr>
          <p:nvPr>
            <p:ph sz="half" idx="1"/>
          </p:nvPr>
        </p:nvPicPr>
        <p:blipFill rotWithShape="1">
          <a:blip r:embed="rId5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370" t="15083" r="825" b="12689"/>
          <a:stretch/>
        </p:blipFill>
        <p:spPr bwMode="auto">
          <a:xfrm>
            <a:off x="683568" y="4437112"/>
            <a:ext cx="288032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62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Μεταναστευτικό Αιγαίο </vt:lpstr>
      <vt:lpstr> Κοράλλι το δέντρο των προσδοκιών!</vt:lpstr>
      <vt:lpstr>Παιχνίδια Γνωριμίας</vt:lpstr>
      <vt:lpstr>Καταιγισμός Ιδεών &amp; Κηρύκειο</vt:lpstr>
      <vt:lpstr>Χριστουγεννιάτικο Παζάρι</vt:lpstr>
      <vt:lpstr>Καραβάκια και αξίες αποδοχής</vt:lpstr>
      <vt:lpstr>Κοσμοχάρτης &amp; ejatlas</vt:lpstr>
      <vt:lpstr>Παιχνίδι Ρόλων:  Αίτηση Πολιτικού Ασύλου</vt:lpstr>
      <vt:lpstr>Εκδήλωση με τον Soloup</vt:lpstr>
      <vt:lpstr>Παγωμένη Εικόνα  &amp; Συμπόσιο της Πείνας</vt:lpstr>
      <vt:lpstr>ΚΠΕ Αργυρούπολης:  Περάσματα μέσα από τη θάλασσα</vt:lpstr>
      <vt:lpstr>Συναντήσεις στο πεδίο του Αλίμου</vt:lpstr>
      <vt:lpstr>«Ένα σακίδιο για το δρόμο»</vt:lpstr>
      <vt:lpstr>Πάρκο Εθνικής Συμφιλίωσης-Γράμμος</vt:lpstr>
      <vt:lpstr>Παρουσιάσεις &amp; Βραβεύσεις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Μεταναστευτικό Αιγαίο</dc:title>
  <dc:creator>αννα</dc:creator>
  <cp:lastModifiedBy>αννα</cp:lastModifiedBy>
  <cp:revision>5</cp:revision>
  <dcterms:created xsi:type="dcterms:W3CDTF">2017-05-18T01:22:34Z</dcterms:created>
  <dcterms:modified xsi:type="dcterms:W3CDTF">2017-05-18T02:12:06Z</dcterms:modified>
</cp:coreProperties>
</file>