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C061C8-82C5-4AC9-B96F-9405924227D9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D82E-4530-4B4C-8036-07B37A9D4366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291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1C8-82C5-4AC9-B96F-9405924227D9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D82E-4530-4B4C-8036-07B37A9D4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1852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1C8-82C5-4AC9-B96F-9405924227D9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D82E-4530-4B4C-8036-07B37A9D4366}" type="slidenum">
              <a:rPr lang="el-GR" smtClean="0"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699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1C8-82C5-4AC9-B96F-9405924227D9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D82E-4530-4B4C-8036-07B37A9D4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7556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1C8-82C5-4AC9-B96F-9405924227D9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D82E-4530-4B4C-8036-07B37A9D4366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129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1C8-82C5-4AC9-B96F-9405924227D9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D82E-4530-4B4C-8036-07B37A9D4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3780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1C8-82C5-4AC9-B96F-9405924227D9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D82E-4530-4B4C-8036-07B37A9D4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1533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1C8-82C5-4AC9-B96F-9405924227D9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D82E-4530-4B4C-8036-07B37A9D4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9957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1C8-82C5-4AC9-B96F-9405924227D9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D82E-4530-4B4C-8036-07B37A9D4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0973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1C8-82C5-4AC9-B96F-9405924227D9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D82E-4530-4B4C-8036-07B37A9D4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2953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61C8-82C5-4AC9-B96F-9405924227D9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D82E-4530-4B4C-8036-07B37A9D4366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170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FC061C8-82C5-4AC9-B96F-9405924227D9}" type="datetimeFigureOut">
              <a:rPr lang="el-GR" smtClean="0"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5C9D82E-4530-4B4C-8036-07B37A9D4366}" type="slidenum">
              <a:rPr lang="el-GR" smtClean="0"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64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79A76F-D756-49C7-9C6A-AFF142D3F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554" y="585216"/>
            <a:ext cx="10005646" cy="1499616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ΝΕΟΛΙΘΙΚΗ ΕΠΟΧΗ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84D34E-EC89-4BE1-9F85-350E399D1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554" y="2286000"/>
            <a:ext cx="10005647" cy="4023360"/>
          </a:xfrm>
        </p:spPr>
        <p:txBody>
          <a:bodyPr>
            <a:normAutofit/>
          </a:bodyPr>
          <a:lstStyle/>
          <a:p>
            <a:endParaRPr lang="el-GR" sz="6000" dirty="0"/>
          </a:p>
          <a:p>
            <a:r>
              <a:rPr lang="el-GR" sz="6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ΑΝΘΡΩΠΟΣ ΕΓΙΝΕ ΓΕΩΡΓΟΣ </a:t>
            </a:r>
          </a:p>
          <a:p>
            <a:r>
              <a:rPr lang="el-GR" sz="6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ΚΑΙ ΚΤΗΝΟΤΡΟΦΟΣ</a:t>
            </a:r>
          </a:p>
        </p:txBody>
      </p:sp>
    </p:spTree>
    <p:extLst>
      <p:ext uri="{BB962C8B-B14F-4D97-AF65-F5344CB8AC3E}">
        <p14:creationId xmlns:p14="http://schemas.microsoft.com/office/powerpoint/2010/main" val="606514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F772E2-3E77-488B-9CFA-00145C936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585216"/>
            <a:ext cx="10533185" cy="120841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el-GR" sz="4000" dirty="0"/>
              <a:t>Εφτιαξαν καλυτερα εργαλεια και ΟΠΛΑ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7E981BE-E18C-447F-9113-AF85E2283B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4400" dirty="0"/>
              <a:t>δρεπάνια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4400" dirty="0"/>
              <a:t>Βελόνες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4400" dirty="0"/>
              <a:t>Αγκίστρια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4400" dirty="0"/>
              <a:t>Μαχαίρια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4400" dirty="0"/>
              <a:t>δόρατα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dirty="0"/>
          </a:p>
          <a:p>
            <a:pPr>
              <a:buFont typeface="Wingdings" panose="05000000000000000000" pitchFamily="2" charset="2"/>
              <a:buChar char="§"/>
            </a:pPr>
            <a:endParaRPr lang="el-GR" dirty="0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09424A0F-45A5-41F3-81EC-C022D612E37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832" y="2286000"/>
            <a:ext cx="2748594" cy="345549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2EB889C2-BD07-4A70-B6D8-242F7176D4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007" y="2076450"/>
            <a:ext cx="2610950" cy="30970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5033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D22030-9595-4C9F-AF1F-202EEB9D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631" y="585216"/>
            <a:ext cx="10568354" cy="839138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Εμαθαν να πλαθουν τον πηλο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F5484669-7E6E-4EFE-9057-F309E89BAC0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31" y="1652954"/>
            <a:ext cx="4536831" cy="44664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04199CF4-60E3-4CAB-8F26-1C7E952426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446" y="1846385"/>
            <a:ext cx="3499339" cy="1758461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EB630B2-2D27-4891-B641-B4782F9E2F5D}"/>
              </a:ext>
            </a:extLst>
          </p:cNvPr>
          <p:cNvSpPr txBox="1"/>
          <p:nvPr/>
        </p:nvSpPr>
        <p:spPr>
          <a:xfrm>
            <a:off x="6096000" y="4448908"/>
            <a:ext cx="56446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Έφτιαξαν διάφορα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αγγεία </a:t>
            </a:r>
            <a:r>
              <a:rPr lang="el-GR" sz="2800" dirty="0"/>
              <a:t>για να τρώνε, να μαγειρεύουν, να πίνουν, να αποθηκεύουν τα προϊόντα τους.</a:t>
            </a:r>
          </a:p>
        </p:txBody>
      </p:sp>
    </p:spTree>
    <p:extLst>
      <p:ext uri="{BB962C8B-B14F-4D97-AF65-F5344CB8AC3E}">
        <p14:creationId xmlns:p14="http://schemas.microsoft.com/office/powerpoint/2010/main" val="319978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FF5953-53C5-4E8A-A63F-4EDBB4F42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533" y="548640"/>
            <a:ext cx="10445261" cy="149961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sz="4000" dirty="0"/>
              <a:t>Στη νεολιθικη εποχη ο ανθρωποσ γινεται σπουδαιοσ </a:t>
            </a:r>
            <a:r>
              <a:rPr lang="el-GR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τεχνιτησ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B2D09C-7C23-4EE9-B51F-13371CFFE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5400" dirty="0"/>
              <a:t>Έμαθαν ακόμη να γνέθουν το μαλλί των προβάτων, να το κάνουν νήμα και να υφαίνουν τα ρούχα τους.</a:t>
            </a:r>
          </a:p>
        </p:txBody>
      </p:sp>
    </p:spTree>
    <p:extLst>
      <p:ext uri="{BB962C8B-B14F-4D97-AF65-F5344CB8AC3E}">
        <p14:creationId xmlns:p14="http://schemas.microsoft.com/office/powerpoint/2010/main" val="3591607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01C39A-F6E4-402D-AB3C-5DBE7C643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308" y="585216"/>
            <a:ext cx="9952892" cy="786384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0070C0"/>
                </a:solidFill>
              </a:rPr>
              <a:t>Προοδευσαν και στις τεχνεσ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7969BB9A-9BB7-44F5-864F-71D6CE6F2D3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63" y="1521069"/>
            <a:ext cx="4744611" cy="42027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8F4C9C6E-2079-4C59-86F6-D01B7CDF49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091" y="2910253"/>
            <a:ext cx="4044462" cy="2813539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245DDE0-39F6-48B5-BC36-A21F70713191}"/>
              </a:ext>
            </a:extLst>
          </p:cNvPr>
          <p:cNvSpPr txBox="1"/>
          <p:nvPr/>
        </p:nvSpPr>
        <p:spPr>
          <a:xfrm>
            <a:off x="228600" y="5882706"/>
            <a:ext cx="5556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Έκαναν κοσμήματα με χρωματιστές πέτρες και κοχύλια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9DD9D8-68EE-48F8-8832-D5418CFAC842}"/>
              </a:ext>
            </a:extLst>
          </p:cNvPr>
          <p:cNvSpPr txBox="1"/>
          <p:nvPr/>
        </p:nvSpPr>
        <p:spPr>
          <a:xfrm>
            <a:off x="6406665" y="5873262"/>
            <a:ext cx="4917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αγγεία τους τα ζωγράφιζαν με όμορφα σχέδια</a:t>
            </a:r>
          </a:p>
        </p:txBody>
      </p:sp>
    </p:spTree>
    <p:extLst>
      <p:ext uri="{BB962C8B-B14F-4D97-AF65-F5344CB8AC3E}">
        <p14:creationId xmlns:p14="http://schemas.microsoft.com/office/powerpoint/2010/main" val="304847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A79C6C-65E7-4C8D-92DC-2205CC0DC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8614" y="548640"/>
            <a:ext cx="3604847" cy="875714"/>
          </a:xfrm>
        </p:spPr>
        <p:txBody>
          <a:bodyPr/>
          <a:lstStyle/>
          <a:p>
            <a:pPr algn="ctr"/>
            <a:r>
              <a:rPr lang="el-GR" dirty="0"/>
              <a:t>ειδωλια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9FE6C30C-9E74-4086-966A-69B56C8197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94" y="1424353"/>
            <a:ext cx="2533651" cy="3814518"/>
          </a:xfr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CBF31A79-5DD6-4BBC-9514-A6A3851EB9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614" y="1582615"/>
            <a:ext cx="3341078" cy="3656256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F40DB7ED-5B0C-480F-BB8D-1A876396AC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324" y="1851512"/>
            <a:ext cx="3507582" cy="33873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068B1B1-6A4E-4DD9-8D28-174A49E441F4}"/>
              </a:ext>
            </a:extLst>
          </p:cNvPr>
          <p:cNvSpPr txBox="1"/>
          <p:nvPr/>
        </p:nvSpPr>
        <p:spPr>
          <a:xfrm flipH="1">
            <a:off x="2338752" y="5663029"/>
            <a:ext cx="666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Αγαλματάκια από πηλό και πέτρα</a:t>
            </a:r>
          </a:p>
        </p:txBody>
      </p:sp>
    </p:spTree>
    <p:extLst>
      <p:ext uri="{BB962C8B-B14F-4D97-AF65-F5344CB8AC3E}">
        <p14:creationId xmlns:p14="http://schemas.microsoft.com/office/powerpoint/2010/main" val="1709707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912EBC84-691C-4E44-B01C-42158EA45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46" y="140677"/>
            <a:ext cx="4536200" cy="65766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909B7A0-E04C-4173-B51E-6332B69628B6}"/>
              </a:ext>
            </a:extLst>
          </p:cNvPr>
          <p:cNvSpPr txBox="1"/>
          <p:nvPr/>
        </p:nvSpPr>
        <p:spPr>
          <a:xfrm>
            <a:off x="5644663" y="826477"/>
            <a:ext cx="58556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μεγάλη μητέρα </a:t>
            </a:r>
          </a:p>
          <a:p>
            <a:pPr algn="ctr"/>
            <a:endParaRPr lang="el-GR" sz="2800" b="1" u="sng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800" b="1" u="sng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πρώτη θεότητα</a:t>
            </a:r>
          </a:p>
          <a:p>
            <a:r>
              <a:rPr lang="el-GR" sz="2800" b="1" dirty="0">
                <a:solidFill>
                  <a:srgbClr val="008000"/>
                </a:solidFill>
              </a:rPr>
              <a:t>Θαύμαζαν τις γυναίκες γιατί μπορούσαν να γεννήσουν και τους θύμιζαν τη γη που γεννά καρπούς.</a:t>
            </a:r>
          </a:p>
          <a:p>
            <a:r>
              <a:rPr lang="el-GR" sz="2800" b="1" dirty="0">
                <a:solidFill>
                  <a:srgbClr val="008000"/>
                </a:solidFill>
              </a:rPr>
              <a:t>Έτσι λάτρεψαν τη θεά μητέρα.</a:t>
            </a:r>
          </a:p>
          <a:p>
            <a:r>
              <a:rPr lang="el-GR" sz="2800" b="1" dirty="0">
                <a:solidFill>
                  <a:srgbClr val="008000"/>
                </a:solidFill>
              </a:rPr>
              <a:t>Έφτιαξαν αγαλματάκια που παριστάνουν τη θεότητά τους με μεγάλη κοιλιά σαν τη μητέρα που περιμένει  μωρό.</a:t>
            </a:r>
          </a:p>
        </p:txBody>
      </p:sp>
    </p:spTree>
    <p:extLst>
      <p:ext uri="{BB962C8B-B14F-4D97-AF65-F5344CB8AC3E}">
        <p14:creationId xmlns:p14="http://schemas.microsoft.com/office/powerpoint/2010/main" val="3130223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>
            <a:extLst>
              <a:ext uri="{FF2B5EF4-FFF2-40B4-BE49-F238E27FC236}">
                <a16:creationId xmlns:a16="http://schemas.microsoft.com/office/drawing/2014/main" id="{423DE978-1D65-47E8-A25B-78A40EE16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62" y="580293"/>
            <a:ext cx="10920046" cy="57677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99BBC3-A899-4B95-A0A8-C99AC09FD25F}"/>
              </a:ext>
            </a:extLst>
          </p:cNvPr>
          <p:cNvSpPr txBox="1"/>
          <p:nvPr/>
        </p:nvSpPr>
        <p:spPr>
          <a:xfrm>
            <a:off x="1582615" y="720970"/>
            <a:ext cx="8563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νεολιθική εποχή</a:t>
            </a:r>
          </a:p>
        </p:txBody>
      </p:sp>
    </p:spTree>
    <p:extLst>
      <p:ext uri="{BB962C8B-B14F-4D97-AF65-F5344CB8AC3E}">
        <p14:creationId xmlns:p14="http://schemas.microsoft.com/office/powerpoint/2010/main" val="3156708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306E39-4DFC-46A8-B676-8624E055D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7738" y="5115919"/>
            <a:ext cx="2549770" cy="130656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Γ΄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 ΤΑΞΗ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7DFD72C-2FBC-4AAB-AC8D-8BBE9EB1B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07569" y="5115918"/>
            <a:ext cx="2898008" cy="13065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endParaRPr lang="el-GR" b="1" dirty="0">
              <a:ln/>
              <a:solidFill>
                <a:schemeClr val="accent3"/>
              </a:solidFill>
            </a:endParaRPr>
          </a:p>
          <a:p>
            <a:r>
              <a:rPr lang="el-GR" sz="2400" b="1" dirty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ΜΩΡΑΪΤΗ ΚΥΡΙΑΚΗ</a:t>
            </a:r>
          </a:p>
          <a:p>
            <a:r>
              <a:rPr lang="el-GR" sz="2400" b="1" dirty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2019-2020</a:t>
            </a:r>
          </a:p>
          <a:p>
            <a:endParaRPr lang="el-GR" b="1" dirty="0">
              <a:ln/>
              <a:solidFill>
                <a:schemeClr val="accent3"/>
              </a:solidFill>
            </a:endParaRPr>
          </a:p>
          <a:p>
            <a:endParaRPr lang="el-GR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987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914028-456D-4873-8F65-E316F22E6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969" y="585216"/>
            <a:ext cx="10023231" cy="839138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ΔΥΝΑΤΕΣ ΒΡΟΧΕΣ ΕΠΕΣΑΝ ΣΤΗ ΓΗ,ΟΙ ΠΑΓΟΙ ΕΛΙΩΣΑΝ ΚΑΙ Η     ΘΕΡΜΟΚΡΑΣΙΑ ΑΝΕΒΗΚΕ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7BD956D6-8813-47CB-9BC8-5AC850FDE0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0" y="1424354"/>
            <a:ext cx="11746523" cy="5310553"/>
          </a:xfrm>
          <a:ln w="28575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75388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C81C68CF-870A-4A75-9207-36410B823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952"/>
            <a:ext cx="12192000" cy="68240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4E1093-39B1-4A72-A30B-BF82195EFE16}"/>
              </a:ext>
            </a:extLst>
          </p:cNvPr>
          <p:cNvSpPr txBox="1"/>
          <p:nvPr/>
        </p:nvSpPr>
        <p:spPr>
          <a:xfrm>
            <a:off x="193431" y="5389684"/>
            <a:ext cx="119985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FFC000"/>
                </a:solidFill>
              </a:rPr>
              <a:t>Η ΓΗ ΓΕΜΙΣΕ ΦΥΤΑ . ΟΙ ΑΝΘΡΩΠΟΙ ΠΑΡΑΤΗΡΩΝΤΑΣ ΤΗ ΦΥΣΗ ΕΜΑΘΑΝ ΠΟΤΕ ΤΑ ΦΥΤΑ ΜΕΓΑΛΩΝΟΥΝ ΚΑΙ ΠΟΤΕ ΚΑΝΟΥΝ ΚΑΡΠΟΥΣ.</a:t>
            </a:r>
          </a:p>
        </p:txBody>
      </p:sp>
    </p:spTree>
    <p:extLst>
      <p:ext uri="{BB962C8B-B14F-4D97-AF65-F5344CB8AC3E}">
        <p14:creationId xmlns:p14="http://schemas.microsoft.com/office/powerpoint/2010/main" val="1417023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4C90431B-68B5-4B69-9FDB-C65E32F60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28615F-397C-4A09-9308-2B14A73358D2}"/>
              </a:ext>
            </a:extLst>
          </p:cNvPr>
          <p:cNvSpPr txBox="1"/>
          <p:nvPr/>
        </p:nvSpPr>
        <p:spPr>
          <a:xfrm>
            <a:off x="931985" y="5205047"/>
            <a:ext cx="10228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ΠΗΓΑΝ ΝΑ ΖΗΖΟΥΝ ΚΟΝΤΑ ΣΕ ΜΕΡΗ ΠΟΥ ΕΙΧΕ ΝΕΡΟ ΚΑΙ ΑΡΧΙΣΑΝ ΝΑ ΚΑΛΛΙΕΡΓΟΥΝ ΤΗ ΓΗ</a:t>
            </a:r>
          </a:p>
        </p:txBody>
      </p:sp>
    </p:spTree>
    <p:extLst>
      <p:ext uri="{BB962C8B-B14F-4D97-AF65-F5344CB8AC3E}">
        <p14:creationId xmlns:p14="http://schemas.microsoft.com/office/powerpoint/2010/main" val="1772148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BEE06A-97E5-4A5A-934F-6ED71B47B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716" y="585216"/>
            <a:ext cx="10024484" cy="1190830"/>
          </a:xfrm>
          <a:gradFill>
            <a:gsLst>
              <a:gs pos="18000">
                <a:srgbClr val="FFFAE8"/>
              </a:gs>
              <a:gs pos="100000">
                <a:srgbClr val="FFF4D1"/>
              </a:gs>
              <a:gs pos="56000">
                <a:srgbClr val="FFC000"/>
              </a:gs>
              <a:gs pos="100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l-GR" dirty="0"/>
              <a:t>ΚΑΛΛΙΕΡΓΟΥΝ ΔΙΑΦΟΡΑ ΦΥΤΑ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7ED6E2-9B0A-4CB5-B1B9-B241B993B0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6000" dirty="0"/>
              <a:t>   ΚΥΡΙΩΣ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6000" dirty="0"/>
              <a:t>ΟΣΠΡΙΑ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6000" dirty="0"/>
              <a:t>ΔΗΜΗΤΡΙΑΚΑ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dirty="0"/>
          </a:p>
        </p:txBody>
      </p:sp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2220BF84-B752-4DBB-8DB2-0A0AAB5BE9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015" y="1776046"/>
            <a:ext cx="5546269" cy="471941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FA2E85-2C42-4577-B3A8-DE93A6E6BD8D}"/>
              </a:ext>
            </a:extLst>
          </p:cNvPr>
          <p:cNvSpPr txBox="1"/>
          <p:nvPr/>
        </p:nvSpPr>
        <p:spPr>
          <a:xfrm>
            <a:off x="6224954" y="5418239"/>
            <a:ext cx="47415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ΑΝΘΡΩΠΟΣ ΓΙΝΕΤΑΙ ΓΕΩΡΓΟΣ</a:t>
            </a:r>
          </a:p>
        </p:txBody>
      </p:sp>
    </p:spTree>
    <p:extLst>
      <p:ext uri="{BB962C8B-B14F-4D97-AF65-F5344CB8AC3E}">
        <p14:creationId xmlns:p14="http://schemas.microsoft.com/office/powerpoint/2010/main" val="329035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0BFAA6-F718-4641-9244-D7E9A5AC4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5" y="585216"/>
            <a:ext cx="10040815" cy="1499616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9050"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el-GR" b="1" dirty="0">
                <a:solidFill>
                  <a:srgbClr val="00B050"/>
                </a:solidFill>
              </a:rPr>
              <a:t>Ο ΑΝΘΡΩΠΟΣ ΓΙΝΕΤΑΙ ΚΤΗΝΟΤΡΟΦΟΣ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FD0F28A-52EB-4D8E-9E0C-180F51A9D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385" y="2179636"/>
            <a:ext cx="5075623" cy="822960"/>
          </a:xfrm>
        </p:spPr>
        <p:txBody>
          <a:bodyPr>
            <a:noAutofit/>
          </a:bodyPr>
          <a:lstStyle/>
          <a:p>
            <a:r>
              <a:rPr lang="el-G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Εξημερώνει ζώα όπως τον σκύλο, το πρόβατο και το βόδι.</a:t>
            </a:r>
          </a:p>
        </p:txBody>
      </p:sp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AA66281D-2C6D-4764-8EB2-5C50A998A5C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48" y="3152080"/>
            <a:ext cx="4853352" cy="29692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0A0A571-354F-4C97-A0D9-FFAB41BE2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l-G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τα ζώα παίρνει μαλλί, κρέας, δέρμα, γάλα</a:t>
            </a:r>
          </a:p>
        </p:txBody>
      </p:sp>
      <p:pic>
        <p:nvPicPr>
          <p:cNvPr id="12" name="Θέση περιεχομένου 11">
            <a:extLst>
              <a:ext uri="{FF2B5EF4-FFF2-40B4-BE49-F238E27FC236}">
                <a16:creationId xmlns:a16="http://schemas.microsoft.com/office/drawing/2014/main" id="{E9AF992D-141C-4980-B8B1-5149FB9EBBA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80" y="3097400"/>
            <a:ext cx="5809334" cy="35010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BE19083-042F-4BF9-B439-E52887A155D2}"/>
              </a:ext>
            </a:extLst>
          </p:cNvPr>
          <p:cNvSpPr txBox="1"/>
          <p:nvPr/>
        </p:nvSpPr>
        <p:spPr>
          <a:xfrm>
            <a:off x="5779008" y="5644319"/>
            <a:ext cx="47708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FF00"/>
                </a:solidFill>
              </a:rPr>
              <a:t>Το πρώτο ζώο που εξημέρωσε ο άνθρωπος ήταν ο σκύλος.</a:t>
            </a:r>
          </a:p>
        </p:txBody>
      </p:sp>
    </p:spTree>
    <p:extLst>
      <p:ext uri="{BB962C8B-B14F-4D97-AF65-F5344CB8AC3E}">
        <p14:creationId xmlns:p14="http://schemas.microsoft.com/office/powerpoint/2010/main" val="3554435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F27037-4C79-42BC-A093-D7F87EA0C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5" y="585215"/>
            <a:ext cx="10287000" cy="113807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πρωτα σπιτια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8FEF0AF-84BA-4EC6-A9A3-088AEB1AF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567781" cy="4023360"/>
          </a:xfrm>
        </p:spPr>
        <p:txBody>
          <a:bodyPr>
            <a:normAutofit/>
          </a:bodyPr>
          <a:lstStyle/>
          <a:p>
            <a:r>
              <a:rPr lang="el-GR" sz="3600" b="1" dirty="0">
                <a:solidFill>
                  <a:srgbClr val="00B050"/>
                </a:solidFill>
              </a:rPr>
              <a:t>Κοντά στα χωράφια τους έφτιαξαν τα σπίτια τους από δέρματα ζώων και κλαδιά στην αρχή και έπειτα  με μικρούς κορμούς δέντρων.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C599E5A7-FCFF-4E08-A8D3-5676F4C855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846" y="2075302"/>
            <a:ext cx="5099539" cy="44447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4703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08ADAF0A-55FD-4914-8E66-00DA696511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1999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31CF1C-EED7-47F4-BCF5-9EE3CAC69111}"/>
              </a:ext>
            </a:extLst>
          </p:cNvPr>
          <p:cNvSpPr txBox="1"/>
          <p:nvPr/>
        </p:nvSpPr>
        <p:spPr>
          <a:xfrm>
            <a:off x="1488831" y="0"/>
            <a:ext cx="9214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solidFill>
                  <a:srgbClr val="002060"/>
                </a:solidFill>
              </a:rPr>
              <a:t>Πολλοί μαζί ένιωθαν μεγαλύτερη ασφάλεια</a:t>
            </a:r>
          </a:p>
        </p:txBody>
      </p:sp>
    </p:spTree>
    <p:extLst>
      <p:ext uri="{BB962C8B-B14F-4D97-AF65-F5344CB8AC3E}">
        <p14:creationId xmlns:p14="http://schemas.microsoft.com/office/powerpoint/2010/main" val="2965802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725058-3708-4B53-AF3B-C9637E8FE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5" y="585216"/>
            <a:ext cx="10339753" cy="1499616"/>
          </a:xfrm>
          <a:gradFill>
            <a:gsLst>
              <a:gs pos="3000">
                <a:schemeClr val="accent4">
                  <a:lumMod val="0"/>
                  <a:lumOff val="100000"/>
                </a:schemeClr>
              </a:gs>
              <a:gs pos="13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effectLst>
            <a:glow rad="63500">
              <a:schemeClr val="accent2">
                <a:satMod val="175000"/>
                <a:alpha val="40000"/>
              </a:schemeClr>
            </a:glow>
            <a:softEdge rad="12700"/>
          </a:effectLst>
        </p:spPr>
        <p:txBody>
          <a:bodyPr/>
          <a:lstStyle/>
          <a:p>
            <a:pPr algn="ctr"/>
            <a:r>
              <a:rPr lang="el-G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</a:t>
            </a:r>
            <a:r>
              <a:rPr lang="el-GR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πρωτοι</a:t>
            </a:r>
            <a:r>
              <a:rPr lang="el-G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οικισμοι</a:t>
            </a:r>
            <a:endParaRPr lang="el-G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385860-D21D-4F77-B57D-5BA57ACCBC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Έχτισαν τα σπίτια τους το ένα κοντά στο άλλο, έφτιαξαν τείχη για να προστατεύονται και τον πιο δυνατό και γενναίο τον έκαναν αρχηγό τους.</a:t>
            </a:r>
          </a:p>
          <a:p>
            <a:r>
              <a:rPr lang="el-GR" sz="3200" dirty="0"/>
              <a:t>‘</a:t>
            </a:r>
            <a:r>
              <a:rPr lang="el-GR" sz="3200" dirty="0" err="1"/>
              <a:t>Ετσι</a:t>
            </a:r>
            <a:r>
              <a:rPr lang="el-GR" sz="3200" dirty="0"/>
              <a:t> χτίστηκαν τα πρώτα χωριά.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F8150DB-9C67-4BB0-B898-9102E8ABC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>
            <a:normAutofit/>
          </a:bodyPr>
          <a:lstStyle/>
          <a:p>
            <a:r>
              <a:rPr lang="el-GR" sz="4000" dirty="0"/>
              <a:t>Η νέα αυτή εποχή ονομάζεται</a:t>
            </a:r>
          </a:p>
          <a:p>
            <a:endParaRPr lang="el-GR" sz="4000" dirty="0"/>
          </a:p>
          <a:p>
            <a:r>
              <a:rPr lang="el-GR" sz="4800" b="1" dirty="0">
                <a:solidFill>
                  <a:srgbClr val="FF0000"/>
                </a:solidFill>
              </a:rPr>
              <a:t>Νεολιθική εποχή</a:t>
            </a:r>
          </a:p>
        </p:txBody>
      </p:sp>
    </p:spTree>
    <p:extLst>
      <p:ext uri="{BB962C8B-B14F-4D97-AF65-F5344CB8AC3E}">
        <p14:creationId xmlns:p14="http://schemas.microsoft.com/office/powerpoint/2010/main" val="3719530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Ολοκληρωμένο">
  <a:themeElements>
    <a:clrScheme name="Ολοκληρωμένο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Ολοκληρωμένο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Ολοκληρωμένο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175</TotalTime>
  <Words>322</Words>
  <Application>Microsoft Office PowerPoint</Application>
  <PresentationFormat>Ευρεία οθόνη</PresentationFormat>
  <Paragraphs>51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4" baseType="lpstr">
      <vt:lpstr>Arial</vt:lpstr>
      <vt:lpstr>Calibri</vt:lpstr>
      <vt:lpstr>Tw Cen MT</vt:lpstr>
      <vt:lpstr>Tw Cen MT Condensed</vt:lpstr>
      <vt:lpstr>Wingdings</vt:lpstr>
      <vt:lpstr>Wingdings 3</vt:lpstr>
      <vt:lpstr>Ολοκληρωμένο</vt:lpstr>
      <vt:lpstr>ΝΕΟΛΙΘΙΚΗ ΕΠΟΧΗ</vt:lpstr>
      <vt:lpstr> ΔΥΝΑΤΕΣ ΒΡΟΧΕΣ ΕΠΕΣΑΝ ΣΤΗ ΓΗ,ΟΙ ΠΑΓΟΙ ΕΛΙΩΣΑΝ ΚΑΙ Η     ΘΕΡΜΟΚΡΑΣΙΑ ΑΝΕΒΗΚΕ.</vt:lpstr>
      <vt:lpstr>Παρουσίαση του PowerPoint</vt:lpstr>
      <vt:lpstr>Παρουσίαση του PowerPoint</vt:lpstr>
      <vt:lpstr>ΚΑΛΛΙΕΡΓΟΥΝ ΔΙΑΦΟΡΑ ΦΥΤΑ</vt:lpstr>
      <vt:lpstr>Ο ΑΝΘΡΩΠΟΣ ΓΙΝΕΤΑΙ ΚΤΗΝΟΤΡΟΦΟΣ</vt:lpstr>
      <vt:lpstr>Τα πρωτα σπιτια</vt:lpstr>
      <vt:lpstr>Παρουσίαση του PowerPoint</vt:lpstr>
      <vt:lpstr>Οι πρωτοι οικισμοι</vt:lpstr>
      <vt:lpstr>Εφτιαξαν καλυτερα εργαλεια και ΟΠΛΑ</vt:lpstr>
      <vt:lpstr>Εμαθαν να πλαθουν τον πηλο</vt:lpstr>
      <vt:lpstr>Στη νεολιθικη εποχη ο ανθρωποσ γινεται σπουδαιοσ τεχνιτησ</vt:lpstr>
      <vt:lpstr>Προοδευσαν και στις τεχνεσ</vt:lpstr>
      <vt:lpstr>ειδωλια</vt:lpstr>
      <vt:lpstr>Παρουσίαση του PowerPoint</vt:lpstr>
      <vt:lpstr>Παρουσίαση του PowerPoint</vt:lpstr>
      <vt:lpstr>Γ΄  ΤΑΞΗ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Γ΄  ΤΑΞΗ</dc:title>
  <dc:creator>ΚΥΡΙΑΚΗ ΜΩΡΑΪΤΗ</dc:creator>
  <cp:lastModifiedBy>ΚΥΡΙΑΚΗ ΜΩΡΑΪΤΗ</cp:lastModifiedBy>
  <cp:revision>48</cp:revision>
  <dcterms:created xsi:type="dcterms:W3CDTF">2020-04-13T15:44:13Z</dcterms:created>
  <dcterms:modified xsi:type="dcterms:W3CDTF">2020-05-12T16:45:22Z</dcterms:modified>
</cp:coreProperties>
</file>