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sldIdLst>
    <p:sldId id="274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56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0DA9B1-6E14-4483-80B3-69BE4AB62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F5EF108-CC23-4BD2-9529-E7C7B2FE2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FF1149-C536-4C2A-AA15-F0805248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4A338C-067B-423D-AC7A-D0080367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97CA32-2D81-44EC-AFEC-B73C1603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06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1AE9-8BDC-451D-A2A5-33FB59B0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0AD6750-F35A-4996-9658-70683A427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D0535F-AB90-4123-81D3-BB1A6391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2724E2-1F2E-425D-ABA7-B92AA28E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3B149D-EB3F-4915-BF1D-E73F4A90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3A25E4B-8E1E-4FCB-866E-F28CF9549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540C532-CD9E-4EAD-B1C1-54C03BE44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50488B-8700-41F3-8DE4-29FD7354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C410F2-2C90-4A22-84D0-17407DCA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D884CA-13CB-46E7-9AB2-9186CC7A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40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5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36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4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70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00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91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38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FEF769-C121-4FDE-8659-4CF0E282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CF3E1D-24D7-4D3D-9E6D-E7442B32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F7746C-2F24-4127-B2B1-6A9F2A9D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9FEF86-EB78-4D78-981F-CA3984D9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276445-17D4-43B4-A9AF-19C5B95C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90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39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21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52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54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59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64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18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65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CD6D2C-B19B-46D1-9C38-56F66AF4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C4BAF4-79D2-4DEA-9220-01074EA2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8FC184-8D94-446B-857C-F10C4905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6505C3-77B5-4C76-8F1F-9CC21238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51316F-D9A8-43B6-848C-429FA615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8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C00049-5FB7-4F06-AA0D-602E265A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5B58B9-7CBF-4EBF-B286-C8860A6CF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D28743-EE02-4C3E-8386-3A531FE95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BF8BA06-958F-4F38-8C56-6F1F3947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3E8609-B817-48A0-A2C8-7D93EEC9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C94448D-6880-4974-B910-7F8F8765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8390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23722B-5516-46C4-9023-9028615C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102815-66C4-43D9-9DA5-759466C7E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5CBB42C-D6EA-4A5E-910B-7FD7148E3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E95562A-66C2-4B25-B329-285AE6740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0C97C08-00C9-42E1-96CC-6BD653D59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5FD96A-E4B4-421B-B6BF-909846EB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5503969-C5EB-4EE1-827C-2CBFF4B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D83D435-E3DD-41CD-AA97-EEF0A22B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122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E3E338-E983-424D-82C0-1591011D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F6F1924-6C65-486E-9DAF-7D111A99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689A6FF-82B9-4787-BAFB-9E84CF8B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55286DE-1C5C-4816-A0C6-56807C1B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71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4911ECC-5262-4DA0-A2CB-7166C3A9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362D392-950B-4ED9-9766-EC8AE353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D7BFAA7-2E08-4FC6-81B3-19A25268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38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65F63F-C9D4-40BD-AAF6-7331AE81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DAD3FE-00B1-4CDC-8FBF-8A85E661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27A2700-3AD0-4861-B9A9-1B2D1B18B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D1A830-5952-4125-9471-2FFD08F9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B15228-A70C-4095-A963-20EB0E58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9A69260-E44A-4D82-A94D-2863E740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424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09A6F8-C4AC-48EE-B47F-33FDB7AB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DC4952D-32E9-4146-97B9-2EA89256F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38F2F41-B3AF-4CA1-B35C-FD2A3F9CE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A20D396-9A3E-44C3-94FE-70610497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BEA9591-24BD-47E0-8DF5-E662CB1E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053FC6D-2FC9-4375-8093-A4CD46CB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05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AAD7359-84A1-4FC5-8A4C-9D0387F1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78AA91-CE7B-479C-820A-11AEFD643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F2C7A4-DA38-4872-B101-9C7766E2B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AF5AA4-8E9F-489E-B689-B218D442F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D1BA51-92B7-4EAD-A22E-05982B5E2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7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62ED-5DB6-48C6-94CD-9E4C3D9DFE28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918722-B2FD-410F-BD84-7BB3446D1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9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556669-3379-4603-8CC7-BEE740F06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714143"/>
            <a:ext cx="6155635" cy="4955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1E6D5-AF4C-4C65-8F46-B9A460520E52}"/>
              </a:ext>
            </a:extLst>
          </p:cNvPr>
          <p:cNvSpPr txBox="1"/>
          <p:nvPr/>
        </p:nvSpPr>
        <p:spPr>
          <a:xfrm>
            <a:off x="106017" y="267593"/>
            <a:ext cx="12085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/>
              <a:t>Ο άνθρωπος έγινε γεωργός και κτηνοτρόφος και δημιούργησε οικισμούς</a:t>
            </a:r>
            <a:r>
              <a:rPr lang="el-GR" sz="2800" b="1" dirty="0"/>
              <a:t>.</a:t>
            </a:r>
          </a:p>
          <a:p>
            <a:pPr algn="ctr"/>
            <a:r>
              <a:rPr lang="el-G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ΝΕΟΛΙΘΙΚΗ ΕΠΟΧΗ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0998AAA-081A-492B-9FF9-A1ACD8112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9" y="1744921"/>
            <a:ext cx="4841977" cy="4924260"/>
          </a:xfrm>
          <a:prstGeom prst="rect">
            <a:avLst/>
          </a:prstGeom>
        </p:spPr>
      </p:pic>
      <p:pic>
        <p:nvPicPr>
          <p:cNvPr id="5" name="ΜΕΛΩΔΙΕΣ ΤΗΣ ΑΝΑΤΟΛΗΣ 02">
            <a:hlinkClick r:id="" action="ppaction://media"/>
            <a:extLst>
              <a:ext uri="{FF2B5EF4-FFF2-40B4-BE49-F238E27FC236}">
                <a16:creationId xmlns:a16="http://schemas.microsoft.com/office/drawing/2014/main" id="{1C1FF108-26D6-44B7-8147-9B75DF8FC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9812" y="5903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27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675BE7-B9EF-42E3-92DE-3FB99C2F8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" y="0"/>
            <a:ext cx="1219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DFF7EE-FC2D-4893-96AD-6FD4F813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4" y="351145"/>
            <a:ext cx="6877878" cy="61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57171A-8C7C-4E75-85C6-1C8DBE027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Γ΄ ΤΑΞΗ</a:t>
            </a:r>
            <a:br>
              <a:rPr lang="el-GR" dirty="0"/>
            </a:br>
            <a:r>
              <a:rPr lang="el-GR" dirty="0"/>
              <a:t>6</a:t>
            </a:r>
            <a:r>
              <a:rPr lang="el-GR" baseline="30000" dirty="0"/>
              <a:t>ο</a:t>
            </a:r>
            <a:r>
              <a:rPr lang="el-GR" dirty="0"/>
              <a:t> ΔΗΜΟΤΙΚΟ ΣΧΟΛΕΙΟ ΧΑΪΔΑΡΙΟΥ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97B5862-F088-4FD7-AF0D-54B6D47D6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6000" dirty="0"/>
              <a:t>Κ. ΚΙΚΗ</a:t>
            </a:r>
          </a:p>
        </p:txBody>
      </p:sp>
      <p:pic>
        <p:nvPicPr>
          <p:cNvPr id="11" name="ΜΕΛΩΔΙΕΣ ΤΗΣ ΑΝΑΤΟΛΗΣ 02">
            <a:hlinkClick r:id="" action="ppaction://media"/>
            <a:extLst>
              <a:ext uri="{FF2B5EF4-FFF2-40B4-BE49-F238E27FC236}">
                <a16:creationId xmlns:a16="http://schemas.microsoft.com/office/drawing/2014/main" id="{86869D62-93F8-485D-B637-8519AE297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812" y="5903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7ADF19-4908-4B3C-8D90-FE7CAEA7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9901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ΑΡΧΑΙΟΛΟΓΟΙ ΜΕ ΤΙΣ ΑΝΑΣΚΑΦΕΣ ΠΟΥ ΕΚΑΝΑΝ ΑΝΑΚΑΛΥΨΑΝ ΠΟΛΛΟΥΣ ΟΙΚΙΣΜΟΥΣ ΤΗΣ ΝΕΟΛΙΘΙΚΗΣ ΕΠΟΧΗΣ ΣΤΗΝ ΕΛΛΑΔΑ.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7BDA75A1-1FA9-49A6-B3AF-D9AE7A46F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43" y="2200241"/>
            <a:ext cx="7951305" cy="4292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8111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B20EDD-5CA2-494D-94A9-B4567D8B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5FD047-BA36-4362-928F-3E15122005B0}"/>
              </a:ext>
            </a:extLst>
          </p:cNvPr>
          <p:cNvSpPr txBox="1"/>
          <p:nvPr/>
        </p:nvSpPr>
        <p:spPr>
          <a:xfrm>
            <a:off x="4373217" y="234654"/>
            <a:ext cx="7659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Οι σημαντικότεροι ανακαλύφθηκαν  στη Θεσσαλία. Το Σέσκλο και </a:t>
            </a:r>
            <a:r>
              <a:rPr lang="el-GR" sz="3200" b="1">
                <a:solidFill>
                  <a:srgbClr val="C00000"/>
                </a:solidFill>
              </a:rPr>
              <a:t>το Διμήνι</a:t>
            </a:r>
            <a:r>
              <a:rPr lang="el-GR" sz="3200" b="1" dirty="0">
                <a:solidFill>
                  <a:srgbClr val="C00000"/>
                </a:solidFill>
              </a:rPr>
              <a:t>, κοντά στον Βόλο.</a:t>
            </a:r>
          </a:p>
        </p:txBody>
      </p:sp>
    </p:spTree>
    <p:extLst>
      <p:ext uri="{BB962C8B-B14F-4D97-AF65-F5344CB8AC3E}">
        <p14:creationId xmlns:p14="http://schemas.microsoft.com/office/powerpoint/2010/main" val="131806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86CE07-B9A5-4D9D-A45C-C96E050C8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74" y="178904"/>
            <a:ext cx="8946375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7AE24-4079-46A2-90FC-2D5AF9074053}"/>
              </a:ext>
            </a:extLst>
          </p:cNvPr>
          <p:cNvSpPr txBox="1"/>
          <p:nvPr/>
        </p:nvSpPr>
        <p:spPr>
          <a:xfrm>
            <a:off x="204251" y="5068956"/>
            <a:ext cx="2743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Χοιροκοιτία στην Κύπρο</a:t>
            </a:r>
          </a:p>
        </p:txBody>
      </p:sp>
    </p:spTree>
    <p:extLst>
      <p:ext uri="{BB962C8B-B14F-4D97-AF65-F5344CB8AC3E}">
        <p14:creationId xmlns:p14="http://schemas.microsoft.com/office/powerpoint/2010/main" val="191627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68EFC6-C36C-448C-9F69-0E2F9DA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Σέσκλο ήταν χτισμένο πάνω σε λόφο και είχε 50 σπίτια.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5881C7B-D4E2-4132-806F-0952BDD114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4409660" cy="4486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10926ABA-A4A3-42EB-83D6-93DFDC4D48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17" y="2246244"/>
            <a:ext cx="5247711" cy="3930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4709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65E5F8-171B-449B-90F0-AE4B97245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" y="198782"/>
            <a:ext cx="6619461" cy="6500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C0C765-EF91-427C-B67F-87B88FE2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6" y="775253"/>
            <a:ext cx="4726283" cy="51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966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C0D6E4-AACE-4D99-AC70-92BFC563B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2" y="178905"/>
            <a:ext cx="5933478" cy="48359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09EFB9-DA9D-44AF-BDA1-1B9176344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6" y="178905"/>
            <a:ext cx="5329237" cy="2720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9C70147-2F9B-4A9C-8F68-13913F006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73" y="3429000"/>
            <a:ext cx="4649602" cy="29890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965BA6-689E-4A8F-96AA-07B4DBA932D1}"/>
              </a:ext>
            </a:extLst>
          </p:cNvPr>
          <p:cNvSpPr txBox="1"/>
          <p:nvPr/>
        </p:nvSpPr>
        <p:spPr>
          <a:xfrm>
            <a:off x="318052" y="5227983"/>
            <a:ext cx="5777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Ανασκαφές στη Φθιώτιδα έφεραν στο φως σπουδαία ευρήματα από τη νεολιθική εποχή.</a:t>
            </a:r>
          </a:p>
        </p:txBody>
      </p:sp>
    </p:spTree>
    <p:extLst>
      <p:ext uri="{BB962C8B-B14F-4D97-AF65-F5344CB8AC3E}">
        <p14:creationId xmlns:p14="http://schemas.microsoft.com/office/powerpoint/2010/main" val="109600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C3D16C-64E6-45D1-90E0-CAB859F1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52" y="477079"/>
            <a:ext cx="7951301" cy="579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6844F-5050-4C43-9609-115B13B9FF49}"/>
              </a:ext>
            </a:extLst>
          </p:cNvPr>
          <p:cNvSpPr txBox="1"/>
          <p:nvPr/>
        </p:nvSpPr>
        <p:spPr>
          <a:xfrm>
            <a:off x="437322" y="675861"/>
            <a:ext cx="316064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solidFill>
                  <a:srgbClr val="FF0000"/>
                </a:solidFill>
              </a:rPr>
              <a:t>ΔΙΜΗΝΙ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/>
              <a:t>Οι κάτοικοι έχτιζαν τείχη για να προστατεύονται .</a:t>
            </a:r>
          </a:p>
        </p:txBody>
      </p:sp>
    </p:spTree>
    <p:extLst>
      <p:ext uri="{BB962C8B-B14F-4D97-AF65-F5344CB8AC3E}">
        <p14:creationId xmlns:p14="http://schemas.microsoft.com/office/powerpoint/2010/main" val="32898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4CA0F32-D527-4610-807D-08F341B03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14E4A-9E15-445A-950F-486CACF6A704}"/>
              </a:ext>
            </a:extLst>
          </p:cNvPr>
          <p:cNvSpPr txBox="1"/>
          <p:nvPr/>
        </p:nvSpPr>
        <p:spPr>
          <a:xfrm>
            <a:off x="1470992" y="19878"/>
            <a:ext cx="882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accent5">
                    <a:lumMod val="75000"/>
                  </a:schemeClr>
                </a:solidFill>
              </a:rPr>
              <a:t>Καστοριά. Δισπηλιό οικισμός στη λίμνη</a:t>
            </a:r>
          </a:p>
        </p:txBody>
      </p:sp>
    </p:spTree>
    <p:extLst>
      <p:ext uri="{BB962C8B-B14F-4D97-AF65-F5344CB8AC3E}">
        <p14:creationId xmlns:p14="http://schemas.microsoft.com/office/powerpoint/2010/main" val="78184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98</Words>
  <Application>Microsoft Office PowerPoint</Application>
  <PresentationFormat>Ευρεία οθόνη</PresentationFormat>
  <Paragraphs>16</Paragraphs>
  <Slides>12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 3</vt:lpstr>
      <vt:lpstr>Θέμα του Office</vt:lpstr>
      <vt:lpstr>Θρόισμα</vt:lpstr>
      <vt:lpstr>Παρουσίαση του PowerPoint</vt:lpstr>
      <vt:lpstr>ΟΙ ΑΡΧΑΙΟΛΟΓΟΙ ΜΕ ΤΙΣ ΑΝΑΣΚΑΦΕΣ ΠΟΥ ΕΚΑΝΑΝ ΑΝΑΚΑΛΥΨΑΝ ΠΟΛΛΟΥΣ ΟΙΚΙΣΜΟΥΣ ΤΗΣ ΝΕΟΛΙΘΙΚΗΣ ΕΠΟΧΗΣ ΣΤΗΝ ΕΛΛΑΔΑ.</vt:lpstr>
      <vt:lpstr>Παρουσίαση του PowerPoint</vt:lpstr>
      <vt:lpstr>Παρουσίαση του PowerPoint</vt:lpstr>
      <vt:lpstr>Το Σέσκλο ήταν χτισμένο πάνω σε λόφο και είχε 50 σπίτια.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Γ΄ ΤΑΞΗ 6ο ΔΗΜΟΤΙΚΟ ΣΧΟΛΕΙΟ ΧΑΪΔΑΡΙΟΥ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Γ΄ ΤΑΞΗ 6ο ΔΗΜΟΤΙΚΟ ΣΧΟΛΕΙΟ ΧΑΪΔΑΡΙΟΥ</dc:title>
  <dc:creator>ΚΥΡΙΑΚΗ ΜΩΡΑΪΤΗ</dc:creator>
  <cp:lastModifiedBy>ΚΥΡΙΑΚΗ ΜΩΡΑΪΤΗ</cp:lastModifiedBy>
  <cp:revision>40</cp:revision>
  <dcterms:created xsi:type="dcterms:W3CDTF">2020-04-23T09:03:01Z</dcterms:created>
  <dcterms:modified xsi:type="dcterms:W3CDTF">2020-05-12T14:48:09Z</dcterms:modified>
</cp:coreProperties>
</file>