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CCCCFF"/>
    <a:srgbClr val="9933FF"/>
    <a:srgbClr val="FFCC99"/>
    <a:srgbClr val="66CCFF"/>
    <a:srgbClr val="33CCFF"/>
    <a:srgbClr val="D3DFE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0664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029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0596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4692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6218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5511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207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69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95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9069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12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617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5894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9153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487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195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582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5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466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1132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381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517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051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3B98964-7205-4C17-A359-2D13682BF3DC}" type="datetimeFigureOut">
              <a:rPr lang="el-GR" smtClean="0"/>
              <a:t>31/5/2020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19D8966-3566-4AF1-B58F-D15C931322B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152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1.jpg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B72FBB-0C13-468E-9EBA-1A6356EB1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l-GR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ΤΕΧΝΗ ΤΩΝ ΚΥΚΛΑΔΙΤΩΝ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8E75B46-86CD-432E-8542-A73ECE5B38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5.000 ΧΡΟΝΙΑ ΠΡΙΝ ΣΤΙΣ ΚΥΚΛΑΔΕΣ</a:t>
            </a:r>
          </a:p>
        </p:txBody>
      </p:sp>
    </p:spTree>
    <p:extLst>
      <p:ext uri="{BB962C8B-B14F-4D97-AF65-F5344CB8AC3E}">
        <p14:creationId xmlns:p14="http://schemas.microsoft.com/office/powerpoint/2010/main" val="12841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3476AFE6-2066-4681-B76A-225DBB8B5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23" y="124741"/>
            <a:ext cx="11939954" cy="66085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08DD6B-15F0-406B-B68C-109B429F3385}"/>
              </a:ext>
            </a:extLst>
          </p:cNvPr>
          <p:cNvSpPr txBox="1"/>
          <p:nvPr/>
        </p:nvSpPr>
        <p:spPr>
          <a:xfrm>
            <a:off x="2567354" y="580291"/>
            <a:ext cx="8880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Έφτιαχναν και ωραία κοσμήματα.</a:t>
            </a:r>
          </a:p>
        </p:txBody>
      </p:sp>
    </p:spTree>
    <p:extLst>
      <p:ext uri="{BB962C8B-B14F-4D97-AF65-F5344CB8AC3E}">
        <p14:creationId xmlns:p14="http://schemas.microsoft.com/office/powerpoint/2010/main" val="1688760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win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8A7CF1-DCF0-40EF-BA94-2997E0B26A1B}"/>
              </a:ext>
            </a:extLst>
          </p:cNvPr>
          <p:cNvSpPr txBox="1"/>
          <p:nvPr/>
        </p:nvSpPr>
        <p:spPr>
          <a:xfrm>
            <a:off x="298939" y="193431"/>
            <a:ext cx="11078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Τα σπουδαιότερα όμως έργα τους  ήταν τα </a:t>
            </a:r>
            <a:r>
              <a:rPr lang="el-GR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ειδώλια</a:t>
            </a:r>
            <a:r>
              <a:rPr lang="el-GR" sz="3200" dirty="0"/>
              <a:t>. Αυτά ήταν μικρά αγαλματάκια από λευκό μάρμαρο.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7723CCF8-B2FE-4629-BDD4-611932CAF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98" y="1604703"/>
            <a:ext cx="3815864" cy="440011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3D177AF3-FD59-4E61-8F01-4D4B31E3D1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783" y="1345547"/>
            <a:ext cx="2769943" cy="46592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41826C5F-C0FD-4E64-BA39-568C0F414F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71" y="1067949"/>
            <a:ext cx="2022230" cy="52144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52028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A91799D-4ABC-4CC4-82C8-9B89B7B958BB}"/>
              </a:ext>
            </a:extLst>
          </p:cNvPr>
          <p:cNvSpPr txBox="1"/>
          <p:nvPr/>
        </p:nvSpPr>
        <p:spPr>
          <a:xfrm>
            <a:off x="1266094" y="35169"/>
            <a:ext cx="99528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περισσότερα παρίσταναν γυναίκες, θεές ή νύμφες με τα χέρια τους διπλωμένα στο στήθος.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63DD103B-4412-4C84-AE05-A06A42807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917" y="1235499"/>
            <a:ext cx="9298775" cy="54466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31496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0D91690-0167-4921-8567-F942A6679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7" y="86317"/>
            <a:ext cx="6329424" cy="668536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0CE9CFE4-8421-44B8-AF34-F0B231E41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723" y="86317"/>
            <a:ext cx="5667070" cy="66853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6EEC127-B3F8-47D9-B62F-CA655A4793B5}"/>
              </a:ext>
            </a:extLst>
          </p:cNvPr>
          <p:cNvSpPr txBox="1"/>
          <p:nvPr/>
        </p:nvSpPr>
        <p:spPr>
          <a:xfrm>
            <a:off x="502199" y="5890847"/>
            <a:ext cx="5397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FF00"/>
                </a:solidFill>
              </a:rPr>
              <a:t>Ο αρπιστής από τη Κέρο</a:t>
            </a:r>
            <a:r>
              <a:rPr lang="el-GR" sz="36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35769-7D45-4B25-8D0C-5F65D87AAA34}"/>
              </a:ext>
            </a:extLst>
          </p:cNvPr>
          <p:cNvSpPr txBox="1"/>
          <p:nvPr/>
        </p:nvSpPr>
        <p:spPr>
          <a:xfrm>
            <a:off x="7789985" y="5890847"/>
            <a:ext cx="35696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>
                <a:solidFill>
                  <a:srgbClr val="FFC000"/>
                </a:solidFill>
              </a:rPr>
              <a:t>Ο γλεντζές.</a:t>
            </a:r>
          </a:p>
        </p:txBody>
      </p:sp>
    </p:spTree>
    <p:extLst>
      <p:ext uri="{BB962C8B-B14F-4D97-AF65-F5344CB8AC3E}">
        <p14:creationId xmlns:p14="http://schemas.microsoft.com/office/powerpoint/2010/main" val="215066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14EA51-F5BF-44BA-9F54-C05FA55B8D18}"/>
              </a:ext>
            </a:extLst>
          </p:cNvPr>
          <p:cNvSpPr txBox="1"/>
          <p:nvPr/>
        </p:nvSpPr>
        <p:spPr>
          <a:xfrm>
            <a:off x="1301261" y="1354015"/>
            <a:ext cx="9988062" cy="3693319"/>
          </a:xfrm>
          <a:prstGeom prst="rect">
            <a:avLst/>
          </a:prstGeom>
          <a:noFill/>
          <a:ln w="57150" cmpd="thickThin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Οι Κυκλαδίτες έμποροι  πουλούσαν τα προϊόντα τους σε όλο το Αιγαίο και στην Κρήτη.</a:t>
            </a:r>
          </a:p>
          <a:p>
            <a:r>
              <a:rPr lang="el-G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Έτσι γνώρισαν την τέχνη των Μινωιτών και επηρεάστηκαν.</a:t>
            </a:r>
          </a:p>
          <a:p>
            <a:r>
              <a:rPr lang="el-G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Άρχισαν να χτίζουν ωραία σπίτια και να τα στολίζουν με πολύχρωμες τοιχογραφίες.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862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CAEE544-BB03-459C-9EF0-372389CFB3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34"/>
            <a:ext cx="12045462" cy="67493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84936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B7D3B916-1AFF-4FA7-A5E5-96595982F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91178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89F725E-6422-4938-8657-3DF80116A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9" y="62246"/>
            <a:ext cx="12045462" cy="67335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2486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1374D05B-24C7-4646-8784-123DAB0644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146" y="129252"/>
            <a:ext cx="3938953" cy="664082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F2D476A-C9BA-4E1A-8C29-BF76A57389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71" y="129252"/>
            <a:ext cx="3938954" cy="6681462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B3072EC-D27B-4D52-AD21-6B03F75B6F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1" y="129252"/>
            <a:ext cx="3007942" cy="3491389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B67CAB8E-31B4-4D29-B0E3-84DA55C932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951" y="3761643"/>
            <a:ext cx="3007942" cy="282642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AD523A4-2859-4419-9FD5-CEC407010CC7}"/>
              </a:ext>
            </a:extLst>
          </p:cNvPr>
          <p:cNvSpPr txBox="1"/>
          <p:nvPr/>
        </p:nvSpPr>
        <p:spPr>
          <a:xfrm>
            <a:off x="738553" y="191543"/>
            <a:ext cx="97770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</a:rPr>
              <a:t>Οι τοιχογραφίες παρίσταναν πουλιά, λουλούδια, σκηνές από την </a:t>
            </a:r>
            <a:r>
              <a:rPr lang="el-GR" sz="32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καθημερινότητα</a:t>
            </a:r>
            <a:r>
              <a:rPr lang="el-GR" sz="3200" b="1" dirty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</a:rPr>
              <a:t> τους, αθλήματα κ.α</a:t>
            </a:r>
            <a:r>
              <a:rPr lang="el-GR" sz="32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25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5BC00C7-A51C-4517-8D67-5A0AFC975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86"/>
            <a:ext cx="12192000" cy="67360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5C359B-C97A-4A7D-9D93-1191D688B057}"/>
              </a:ext>
            </a:extLst>
          </p:cNvPr>
          <p:cNvSpPr txBox="1"/>
          <p:nvPr/>
        </p:nvSpPr>
        <p:spPr>
          <a:xfrm>
            <a:off x="844061" y="5732584"/>
            <a:ext cx="10199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chemeClr val="bg1"/>
                </a:solidFill>
              </a:rPr>
              <a:t>Τοιχογραφία σε σπίτι στο Ακρωτήρι της Σαντορίνης.</a:t>
            </a:r>
          </a:p>
        </p:txBody>
      </p:sp>
    </p:spTree>
    <p:extLst>
      <p:ext uri="{BB962C8B-B14F-4D97-AF65-F5344CB8AC3E}">
        <p14:creationId xmlns:p14="http://schemas.microsoft.com/office/powerpoint/2010/main" val="67016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Grayscale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4A80EAF-2C70-411B-A9CA-52B856A68A0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933FF">
                  <a:tint val="66000"/>
                  <a:satMod val="160000"/>
                </a:srgbClr>
              </a:gs>
              <a:gs pos="50000">
                <a:srgbClr val="9933FF">
                  <a:tint val="44500"/>
                  <a:satMod val="160000"/>
                </a:srgbClr>
              </a:gs>
              <a:gs pos="100000">
                <a:srgbClr val="9933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el-GR" b="1" dirty="0">
                <a:ln w="22225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ΟΙ ΚΥΚΛΑΔΙΤΕΣ ΗΤΑΝ ΣΠΟΥΔΑΙΟΙ ΤΕΧΝΙΤΕΣ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08B6EC-C13E-4E85-8311-E7DA69A784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3600" dirty="0"/>
              <a:t>Κατασκεύαζαν εργαλεία από </a:t>
            </a:r>
            <a:r>
              <a:rPr lang="el-GR" sz="3600" b="1" dirty="0">
                <a:solidFill>
                  <a:srgbClr val="00B0F0"/>
                </a:solidFill>
              </a:rPr>
              <a:t>οψιανό.</a:t>
            </a:r>
          </a:p>
          <a:p>
            <a:pPr marL="0" indent="0">
              <a:buNone/>
            </a:pPr>
            <a:endParaRPr lang="el-GR" sz="3600" dirty="0"/>
          </a:p>
          <a:p>
            <a:r>
              <a:rPr lang="el-GR" sz="3600" dirty="0"/>
              <a:t>Ο </a:t>
            </a:r>
            <a:r>
              <a:rPr lang="el-GR" sz="3600" b="1" dirty="0">
                <a:solidFill>
                  <a:srgbClr val="00B0F0"/>
                </a:solidFill>
              </a:rPr>
              <a:t>οψιανός</a:t>
            </a:r>
            <a:r>
              <a:rPr lang="el-GR" sz="3600" dirty="0"/>
              <a:t> ήταν μια σκληρή </a:t>
            </a:r>
            <a:r>
              <a:rPr lang="el-GR" sz="3600" b="1" dirty="0">
                <a:solidFill>
                  <a:srgbClr val="00B0F0"/>
                </a:solidFill>
              </a:rPr>
              <a:t>μαύρη πέτρα </a:t>
            </a:r>
            <a:r>
              <a:rPr lang="el-GR" sz="3600" dirty="0"/>
              <a:t>που έβγαινε στη </a:t>
            </a:r>
            <a:r>
              <a:rPr lang="el-GR" sz="3600" b="1" dirty="0">
                <a:solidFill>
                  <a:srgbClr val="FF0000"/>
                </a:solidFill>
              </a:rPr>
              <a:t>Μήλο.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9CECB526-7DA1-4C06-BE82-F602C5369D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2" y="2297478"/>
            <a:ext cx="2110152" cy="2883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448788DD-12AE-4ED9-BE7A-1A33D664AC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56" y="2739656"/>
            <a:ext cx="3259791" cy="24416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4935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ipple dir="r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07AD8E26-0FE4-498F-AF66-002F0E3400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9" y="79798"/>
            <a:ext cx="5635503" cy="6584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5A1AE24E-AAD5-4F85-9618-27E502494E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679" y="71106"/>
            <a:ext cx="5799625" cy="6584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89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D76CF5-8E66-4A87-B839-6F5C95FFF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l-G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b="1" baseline="30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</a:t>
            </a:r>
            <a:r>
              <a:rPr lang="el-G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δημοτικο σχολειο χαϊδαριου </a:t>
            </a:r>
            <a:br>
              <a:rPr lang="el-G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γ΄ ταξη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EA9F0E7-22C4-438A-9B07-9F9A19D4A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6000" dirty="0"/>
              <a:t>Κ. ΚΙΚΗ</a:t>
            </a:r>
          </a:p>
        </p:txBody>
      </p:sp>
    </p:spTree>
    <p:extLst>
      <p:ext uri="{BB962C8B-B14F-4D97-AF65-F5344CB8AC3E}">
        <p14:creationId xmlns:p14="http://schemas.microsoft.com/office/powerpoint/2010/main" val="3366443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CE972D86-00AA-4DA2-85D9-A37122BD2E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989" y="720968"/>
            <a:ext cx="5335173" cy="35345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456491CF-0D50-49A9-85ED-3D7B7B3065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6677" y="2548297"/>
            <a:ext cx="5335173" cy="33865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630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ipple dir="r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66FBCC4D-88EF-492F-B2B7-98E017C4115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99"/>
          </a:solidFill>
        </p:spPr>
        <p:txBody>
          <a:bodyPr>
            <a:normAutofit fontScale="90000"/>
          </a:bodyPr>
          <a:lstStyle/>
          <a:p>
            <a:r>
              <a:rPr lang="el-GR" sz="4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Αργοτερα εμαθαν να χρησιμοποιουν τον χαλκο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746CF30-6926-4A1C-9528-49FA2D2FEF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l-GR" sz="6000" dirty="0"/>
              <a:t>Έφτιαξαν καλύτερα εργαλεία.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A425A32C-E93F-4D4D-842D-76DF646C65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4800" dirty="0"/>
              <a:t>Μαχαίρια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4800" dirty="0"/>
              <a:t>Πριόνια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4800" dirty="0"/>
              <a:t>Σφυριά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l-GR" sz="4800" dirty="0"/>
              <a:t>Σμίλες</a:t>
            </a:r>
          </a:p>
        </p:txBody>
      </p:sp>
    </p:spTree>
    <p:extLst>
      <p:ext uri="{BB962C8B-B14F-4D97-AF65-F5344CB8AC3E}">
        <p14:creationId xmlns:p14="http://schemas.microsoft.com/office/powerpoint/2010/main" val="408135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E21454-19CA-4034-A8A0-0859E70D4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4073"/>
            <a:ext cx="11605846" cy="1566465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l-GR" sz="3600" b="1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Με τα εργαλεια τους κατασκευαζαν αγγεια απο λευκο μαρμαρο που εβγαινε στη Ναξο και στην Παρο.</a:t>
            </a:r>
          </a:p>
        </p:txBody>
      </p:sp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4158FFCA-823E-4757-8C4E-4219F88359C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6" y="1881555"/>
            <a:ext cx="5887106" cy="4409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51BD82E7-2136-43EF-BE95-EB824FDB8B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277" y="1881555"/>
            <a:ext cx="3587261" cy="4409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556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ipple dir="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B564CD-CA2C-4AB6-85B9-2307CE6FC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468" y="195107"/>
            <a:ext cx="5560959" cy="1563356"/>
          </a:xfrm>
        </p:spPr>
        <p:txBody>
          <a:bodyPr>
            <a:normAutofit/>
          </a:bodyPr>
          <a:lstStyle/>
          <a:p>
            <a:r>
              <a:rPr lang="el-GR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Τα αγγεια τους τα διακοσμουσαν.</a:t>
            </a: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B6E7081B-55D4-4FEB-847E-C75400C0C6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433" y="67427"/>
            <a:ext cx="4900244" cy="65420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4F02DBA-51D3-4CDC-AF29-3F81D8CBC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32469" y="2039815"/>
            <a:ext cx="5289100" cy="4360985"/>
          </a:xfrm>
        </p:spPr>
        <p:txBody>
          <a:bodyPr>
            <a:normAutofit/>
          </a:bodyPr>
          <a:lstStyle/>
          <a:p>
            <a:endParaRPr lang="el-GR" sz="3600" dirty="0"/>
          </a:p>
          <a:p>
            <a:r>
              <a:rPr lang="el-GR" sz="3600" b="1" dirty="0">
                <a:solidFill>
                  <a:srgbClr val="FF3300"/>
                </a:solidFill>
              </a:rPr>
              <a:t>Αμφορέας </a:t>
            </a:r>
            <a:r>
              <a:rPr lang="el-GR" sz="3600" dirty="0"/>
              <a:t>αποθήκευσης και μεταφοράς νερού, κρασιού, λαδιού και μικρών καρπών.</a:t>
            </a:r>
          </a:p>
        </p:txBody>
      </p:sp>
    </p:spTree>
    <p:extLst>
      <p:ext uri="{BB962C8B-B14F-4D97-AF65-F5344CB8AC3E}">
        <p14:creationId xmlns:p14="http://schemas.microsoft.com/office/powerpoint/2010/main" val="192183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23EE8C-F763-448F-9600-C7A18B790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046" y="372158"/>
            <a:ext cx="8616462" cy="735673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l-G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Πολλα απο αυτα ειχαν σχημα ζωου.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ADF5E1DA-A8F7-4F9F-8E1C-B1C3EBE0B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54" y="1261939"/>
            <a:ext cx="6057350" cy="520631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F7A15FB2-790A-4E01-A3CB-C277754FE8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309" y="2049460"/>
            <a:ext cx="5261121" cy="4175493"/>
          </a:xfrm>
          <a:prstGeom prst="roundRect">
            <a:avLst>
              <a:gd name="adj" fmla="val 11111"/>
            </a:avLst>
          </a:prstGeom>
          <a:blipFill>
            <a:blip r:embed="rId5"/>
            <a:tile tx="0" ty="0" sx="100000" sy="100000" flip="none" algn="tl"/>
          </a:blipFill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24239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7000">
              <a:srgbClr val="F7C4A2"/>
            </a:gs>
            <a:gs pos="99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45000"/>
                <a:lumOff val="55000"/>
              </a:schemeClr>
            </a:gs>
            <a:gs pos="0">
              <a:schemeClr val="accent2">
                <a:lumMod val="45000"/>
                <a:lumOff val="55000"/>
              </a:schemeClr>
            </a:gs>
            <a:gs pos="78000">
              <a:schemeClr val="tx2">
                <a:lumMod val="40000"/>
                <a:lumOff val="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5533FE-294A-4EFB-8CCA-1AEAEF177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4046" y="203330"/>
            <a:ext cx="9765323" cy="1010008"/>
          </a:xfr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l-GR" dirty="0"/>
              <a:t>αλλα ειχαν σχημα τηγανιου, γι΄ αυτο τα ονομαζουμε </a:t>
            </a:r>
            <a:r>
              <a:rPr lang="el-GR" b="1" dirty="0">
                <a:ln>
                  <a:solidFill>
                    <a:schemeClr val="accent4">
                      <a:lumMod val="20000"/>
                      <a:lumOff val="80000"/>
                    </a:schemeClr>
                  </a:solidFill>
                </a:ln>
                <a:solidFill>
                  <a:srgbClr val="FFFF00"/>
                </a:solidFill>
              </a:rPr>
              <a:t>τηγανοσχημα</a:t>
            </a:r>
            <a:endParaRPr lang="el-GR" b="1" dirty="0">
              <a:ln>
                <a:solidFill>
                  <a:srgbClr val="00B050"/>
                </a:solidFill>
              </a:ln>
              <a:solidFill>
                <a:srgbClr val="FFFF00"/>
              </a:solidFill>
            </a:endParaRPr>
          </a:p>
        </p:txBody>
      </p:sp>
      <p:pic>
        <p:nvPicPr>
          <p:cNvPr id="6" name="Θέση περιεχομένου 5">
            <a:extLst>
              <a:ext uri="{FF2B5EF4-FFF2-40B4-BE49-F238E27FC236}">
                <a16:creationId xmlns:a16="http://schemas.microsoft.com/office/drawing/2014/main" id="{1ED6A949-0B5A-4316-A68C-42352D688F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1375331"/>
            <a:ext cx="4097215" cy="4916657"/>
          </a:xfrm>
          <a:solidFill>
            <a:schemeClr val="accent4">
              <a:lumMod val="20000"/>
              <a:lumOff val="80000"/>
            </a:schemeClr>
          </a:solidFill>
          <a:ln w="57150">
            <a:solidFill>
              <a:srgbClr val="002060"/>
            </a:solidFill>
          </a:ln>
          <a:effectLst/>
        </p:spPr>
      </p:pic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F4BD84AE-BB5D-4DEC-A675-20293D32E2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763" y="2198077"/>
            <a:ext cx="6503432" cy="4093911"/>
          </a:xfrm>
          <a:ln w="5715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1329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95E9BE77-C08E-41DE-8D9A-2A6F0B7B5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4749"/>
            <a:ext cx="5728342" cy="64885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8373C9-886D-474D-90C0-4208DAF3D0B8}"/>
              </a:ext>
            </a:extLst>
          </p:cNvPr>
          <p:cNvSpPr txBox="1"/>
          <p:nvPr/>
        </p:nvSpPr>
        <p:spPr>
          <a:xfrm>
            <a:off x="1178169" y="1512278"/>
            <a:ext cx="45016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Μέχρι και σήμερα μυστήριο παραμένει η χρήση των τηγανόσχημων αγγείων.</a:t>
            </a:r>
          </a:p>
          <a:p>
            <a:r>
              <a:rPr lang="el-G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Κάποιοι λένε πως ήταν γυναικείοι καθρέφτες.</a:t>
            </a:r>
          </a:p>
        </p:txBody>
      </p:sp>
    </p:spTree>
    <p:extLst>
      <p:ext uri="{BB962C8B-B14F-4D97-AF65-F5344CB8AC3E}">
        <p14:creationId xmlns:p14="http://schemas.microsoft.com/office/powerpoint/2010/main" val="2671750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Δέμα">
  <a:themeElements>
    <a:clrScheme name="Δέμα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Δέ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1_Δέμα">
  <a:themeElements>
    <a:clrScheme name="Δέμα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Δέμα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238</Words>
  <Application>Microsoft Office PowerPoint</Application>
  <PresentationFormat>Ευρεία οθόνη</PresentationFormat>
  <Paragraphs>32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21</vt:i4>
      </vt:variant>
    </vt:vector>
  </HeadingPairs>
  <TitlesOfParts>
    <vt:vector size="27" baseType="lpstr">
      <vt:lpstr>Arial</vt:lpstr>
      <vt:lpstr>Corbel</vt:lpstr>
      <vt:lpstr>Gill Sans MT</vt:lpstr>
      <vt:lpstr>Wingdings</vt:lpstr>
      <vt:lpstr>Δέμα</vt:lpstr>
      <vt:lpstr>1_Δέμα</vt:lpstr>
      <vt:lpstr>Η ΤΕΧΝΗ ΤΩΝ ΚΥΚΛΑΔΙΤΩΝ</vt:lpstr>
      <vt:lpstr>ΟΙ ΚΥΚΛΑΔΙΤΕΣ ΗΤΑΝ ΣΠΟΥΔΑΙΟΙ ΤΕΧΝΙΤΕΣ</vt:lpstr>
      <vt:lpstr>Παρουσίαση του PowerPoint</vt:lpstr>
      <vt:lpstr>Αργοτερα εμαθαν να χρησιμοποιουν τον χαλκο</vt:lpstr>
      <vt:lpstr>Με τα εργαλεια τους κατασκευαζαν αγγεια απο λευκο μαρμαρο που εβγαινε στη Ναξο και στην Παρο.</vt:lpstr>
      <vt:lpstr>Τα αγγεια τους τα διακοσμουσαν.</vt:lpstr>
      <vt:lpstr>Πολλα απο αυτα ειχαν σχημα ζωου.</vt:lpstr>
      <vt:lpstr>αλλα ειχαν σχημα τηγανιου, γι΄ αυτο τα ονομαζουμε τηγανοσχημα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6ο δημοτικο σχολειο χαϊδαριου  γ΄ ταξη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ΤΕΧΝΗ ΤΩΝ ΚΥΚΛΑΔΙΤΩΝ</dc:title>
  <dc:creator>ΚΥΡΙΑΚΗ ΜΩΡΑΪΤΗ</dc:creator>
  <cp:lastModifiedBy>ΚΥΡΙΑΚΗ ΜΩΡΑΪΤΗ</cp:lastModifiedBy>
  <cp:revision>56</cp:revision>
  <dcterms:created xsi:type="dcterms:W3CDTF">2020-05-24T16:20:58Z</dcterms:created>
  <dcterms:modified xsi:type="dcterms:W3CDTF">2020-05-31T16:16:05Z</dcterms:modified>
</cp:coreProperties>
</file>