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0"/>
  </p:notesMasterIdLst>
  <p:handoutMasterIdLst>
    <p:handoutMasterId r:id="rId11"/>
  </p:handoutMasterIdLst>
  <p:sldIdLst>
    <p:sldId id="257" r:id="rId5"/>
    <p:sldId id="265" r:id="rId6"/>
    <p:sldId id="269" r:id="rId7"/>
    <p:sldId id="270" r:id="rId8"/>
    <p:sldId id="271" r:id="rId9"/>
  </p:sldIdLst>
  <p:sldSz cx="12192000" cy="6858000"/>
  <p:notesSz cx="6858000" cy="9144000"/>
  <p:defaultTextStyle>
    <a:defPPr rtl="0">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p:cViewPr varScale="1">
        <p:scale>
          <a:sx n="72" d="100"/>
          <a:sy n="72" d="100"/>
        </p:scale>
        <p:origin x="660" y="66"/>
      </p:cViewPr>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90" d="100"/>
          <a:sy n="90" d="100"/>
        </p:scale>
        <p:origin x="3774"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l-GR" dirty="0"/>
          </a:p>
        </p:txBody>
      </p:sp>
      <p:sp>
        <p:nvSpPr>
          <p:cNvPr id="3" name="Θέση ημερομηνίας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46653FA9-CEE9-45CB-ABEB-4675EB1C8177}" type="datetime1">
              <a:rPr lang="el-GR" smtClean="0"/>
              <a:t>12/4/2020</a:t>
            </a:fld>
            <a:endParaRPr lang="el-GR" dirty="0"/>
          </a:p>
        </p:txBody>
      </p:sp>
      <p:sp>
        <p:nvSpPr>
          <p:cNvPr id="4" name="Θέση υποσέλιδου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l-GR" dirty="0"/>
          </a:p>
        </p:txBody>
      </p:sp>
      <p:sp>
        <p:nvSpPr>
          <p:cNvPr id="5" name="Θέση αριθμού διαφάνειας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950AD62A-9EE1-43E3-A7E5-D268F71DF3EB}" type="slidenum">
              <a:rPr lang="el-GR" smtClean="0"/>
              <a:t>‹#›</a:t>
            </a:fld>
            <a:endParaRPr lang="el-GR" dirty="0"/>
          </a:p>
        </p:txBody>
      </p:sp>
    </p:spTree>
    <p:extLst>
      <p:ext uri="{BB962C8B-B14F-4D97-AF65-F5344CB8AC3E}">
        <p14:creationId xmlns:p14="http://schemas.microsoft.com/office/powerpoint/2010/main" val="143644828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l-GR" noProof="0" dirty="0"/>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F69131-5DAB-45BB-B953-669EAB428111}" type="datetime1">
              <a:rPr lang="el-GR" smtClean="0"/>
              <a:t>12/4/2020</a:t>
            </a:fld>
            <a:endParaRPr lang="el-GR" dirty="0"/>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l-GR" noProof="0" dirty="0"/>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dirty="0"/>
              <a:t>Επεξεργασία στυλ υποδείγματος κειμένου</a:t>
            </a:r>
          </a:p>
          <a:p>
            <a:pPr lvl="1" rtl="0"/>
            <a:r>
              <a:rPr lang="el-GR" noProof="0" dirty="0"/>
              <a:t>Δεύτερου επιπέδου</a:t>
            </a:r>
          </a:p>
          <a:p>
            <a:pPr lvl="2" rtl="0"/>
            <a:r>
              <a:rPr lang="el-GR" noProof="0" dirty="0"/>
              <a:t>Τρίτου επιπέδου</a:t>
            </a:r>
          </a:p>
          <a:p>
            <a:pPr lvl="3" rtl="0"/>
            <a:r>
              <a:rPr lang="el-GR" noProof="0" dirty="0"/>
              <a:t>Τέταρτου επιπέδου</a:t>
            </a:r>
          </a:p>
          <a:p>
            <a:pPr lvl="4" rtl="0"/>
            <a:r>
              <a:rPr lang="el-GR" noProof="0" dirty="0"/>
              <a:t>Πέμπτου επιπέδου</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l-GR" noProof="0" dirty="0"/>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5534C2EF-8A97-4DAF-B099-E567883644D6}" type="slidenum">
              <a:rPr lang="el-GR" noProof="0" smtClean="0"/>
              <a:t>‹#›</a:t>
            </a:fld>
            <a:endParaRPr lang="el-GR" noProof="0" dirty="0"/>
          </a:p>
        </p:txBody>
      </p:sp>
    </p:spTree>
    <p:extLst>
      <p:ext uri="{BB962C8B-B14F-4D97-AF65-F5344CB8AC3E}">
        <p14:creationId xmlns:p14="http://schemas.microsoft.com/office/powerpoint/2010/main" val="7180911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rtl="0"/>
            <a:fld id="{5534C2EF-8A97-4DAF-B099-E567883644D6}" type="slidenum">
              <a:rPr lang="el-GR" smtClean="0"/>
              <a:t>1</a:t>
            </a:fld>
            <a:endParaRPr lang="el-GR" dirty="0"/>
          </a:p>
        </p:txBody>
      </p:sp>
    </p:spTree>
    <p:extLst>
      <p:ext uri="{BB962C8B-B14F-4D97-AF65-F5344CB8AC3E}">
        <p14:creationId xmlns:p14="http://schemas.microsoft.com/office/powerpoint/2010/main" val="7600401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rtlCol="0"/>
          <a:lstStyle/>
          <a:p>
            <a:pPr rtl="0"/>
            <a:r>
              <a:rPr lang="el-GR" dirty="0"/>
              <a:t>ΣΗΜΕΙΩΣΗ: Για να αλλάξετε εικόνες σε αυτή τη διαφάνεια, επιλέξτε μια εικόνα και διαγράψτε τη. Στη συνέχεια, κάντε κλικ στο εικονίδιο "Εισαγωγή εικόνας" στο πλαίσιο κράτησης θέσης για να εισαγάγετε τη δική σας εικόνα.</a:t>
            </a:r>
          </a:p>
        </p:txBody>
      </p:sp>
      <p:sp>
        <p:nvSpPr>
          <p:cNvPr id="4" name="Θέση αριθμού διαφάνειας 3"/>
          <p:cNvSpPr>
            <a:spLocks noGrp="1"/>
          </p:cNvSpPr>
          <p:nvPr>
            <p:ph type="sldNum" sz="quarter" idx="10"/>
          </p:nvPr>
        </p:nvSpPr>
        <p:spPr/>
        <p:txBody>
          <a:bodyPr rtlCol="0"/>
          <a:lstStyle/>
          <a:p>
            <a:pPr rtl="0"/>
            <a:fld id="{5534C2EF-8A97-4DAF-B099-E567883644D6}" type="slidenum">
              <a:rPr lang="el-GR" smtClean="0"/>
              <a:t>2</a:t>
            </a:fld>
            <a:endParaRPr lang="el-GR" dirty="0"/>
          </a:p>
        </p:txBody>
      </p:sp>
    </p:spTree>
    <p:extLst>
      <p:ext uri="{BB962C8B-B14F-4D97-AF65-F5344CB8AC3E}">
        <p14:creationId xmlns:p14="http://schemas.microsoft.com/office/powerpoint/2010/main" val="38860149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rtl="0"/>
            <a:fld id="{5534C2EF-8A97-4DAF-B099-E567883644D6}" type="slidenum">
              <a:rPr lang="el-GR" smtClean="0"/>
              <a:t>3</a:t>
            </a:fld>
            <a:endParaRPr lang="el-GR" dirty="0"/>
          </a:p>
        </p:txBody>
      </p:sp>
    </p:spTree>
    <p:extLst>
      <p:ext uri="{BB962C8B-B14F-4D97-AF65-F5344CB8AC3E}">
        <p14:creationId xmlns:p14="http://schemas.microsoft.com/office/powerpoint/2010/main" val="8305952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pic>
        <p:nvPicPr>
          <p:cNvPr id="7" name="Εικόνα 6"/>
          <p:cNvPicPr>
            <a:picLocks noChangeAspect="1"/>
          </p:cNvPicPr>
          <p:nvPr/>
        </p:nvPicPr>
        <p:blipFill rotWithShape="1">
          <a:blip r:embed="rId2" cstate="print">
            <a:extLst>
              <a:ext uri="{28A0092B-C50C-407E-A947-70E740481C1C}">
                <a14:useLocalDpi xmlns:a14="http://schemas.microsoft.com/office/drawing/2010/main" val="0"/>
              </a:ext>
            </a:extLst>
          </a:blip>
          <a:srcRect l="2124" r="323" b="422"/>
          <a:stretch/>
        </p:blipFill>
        <p:spPr>
          <a:xfrm>
            <a:off x="1524" y="1"/>
            <a:ext cx="12188952" cy="6858000"/>
          </a:xfrm>
          <a:prstGeom prst="rect">
            <a:avLst/>
          </a:prstGeom>
        </p:spPr>
      </p:pic>
      <p:sp>
        <p:nvSpPr>
          <p:cNvPr id="2" name="Τίτλος 1"/>
          <p:cNvSpPr>
            <a:spLocks noGrp="1"/>
          </p:cNvSpPr>
          <p:nvPr>
            <p:ph type="ctrTitle"/>
          </p:nvPr>
        </p:nvSpPr>
        <p:spPr>
          <a:xfrm>
            <a:off x="838200" y="533400"/>
            <a:ext cx="8458200" cy="1828800"/>
          </a:xfrm>
        </p:spPr>
        <p:txBody>
          <a:bodyPr rtlCol="0" anchor="b">
            <a:normAutofit/>
          </a:bodyPr>
          <a:lstStyle>
            <a:lvl1pPr algn="l">
              <a:defRPr sz="4400"/>
            </a:lvl1pPr>
          </a:lstStyle>
          <a:p>
            <a:pPr rtl="0"/>
            <a:r>
              <a:rPr lang="el-GR" noProof="0"/>
              <a:t>Κάντε κλικ για να επεξεργαστείτε τον τίτλο υποδείγματος</a:t>
            </a:r>
            <a:endParaRPr lang="el-GR" noProof="0" dirty="0"/>
          </a:p>
        </p:txBody>
      </p:sp>
      <p:sp>
        <p:nvSpPr>
          <p:cNvPr id="3" name="Υπότιτλος 2"/>
          <p:cNvSpPr>
            <a:spLocks noGrp="1"/>
          </p:cNvSpPr>
          <p:nvPr>
            <p:ph type="subTitle" idx="1"/>
          </p:nvPr>
        </p:nvSpPr>
        <p:spPr>
          <a:xfrm>
            <a:off x="838200" y="2438400"/>
            <a:ext cx="7086600" cy="914400"/>
          </a:xfrm>
        </p:spPr>
        <p:txBody>
          <a:bodyPr rtlCol="0">
            <a:normAutofit/>
          </a:bodyPr>
          <a:lstStyle>
            <a:lvl1pPr marL="0" indent="0" algn="l">
              <a:spcBef>
                <a:spcPts val="1200"/>
              </a:spcBef>
              <a:buNone/>
              <a:defRPr sz="24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l-GR" noProof="0"/>
              <a:t>Κάντε κλικ για να επεξεργαστείτε τον υπότιτλο του υποδείγματος</a:t>
            </a:r>
            <a:endParaRPr lang="el-GR" noProof="0" dirty="0"/>
          </a:p>
        </p:txBody>
      </p:sp>
    </p:spTree>
    <p:extLst>
      <p:ext uri="{BB962C8B-B14F-4D97-AF65-F5344CB8AC3E}">
        <p14:creationId xmlns:p14="http://schemas.microsoft.com/office/powerpoint/2010/main" val="4154451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Δύο εικόνες με λεζάντες">
    <p:spTree>
      <p:nvGrpSpPr>
        <p:cNvPr id="1" name=""/>
        <p:cNvGrpSpPr/>
        <p:nvPr/>
      </p:nvGrpSpPr>
      <p:grpSpPr>
        <a:xfrm>
          <a:off x="0" y="0"/>
          <a:ext cx="0" cy="0"/>
          <a:chOff x="0" y="0"/>
          <a:chExt cx="0" cy="0"/>
        </a:xfrm>
      </p:grpSpPr>
      <p:pic>
        <p:nvPicPr>
          <p:cNvPr id="6" name="Εικόνα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5" y="1716"/>
            <a:ext cx="12188952" cy="6856284"/>
          </a:xfrm>
          <a:prstGeom prst="rect">
            <a:avLst/>
          </a:prstGeom>
        </p:spPr>
      </p:pic>
      <p:sp>
        <p:nvSpPr>
          <p:cNvPr id="2" name="Τίτλος 1"/>
          <p:cNvSpPr>
            <a:spLocks noGrp="1"/>
          </p:cNvSpPr>
          <p:nvPr>
            <p:ph type="title" hasCustomPrompt="1"/>
          </p:nvPr>
        </p:nvSpPr>
        <p:spPr>
          <a:xfrm>
            <a:off x="1028580" y="5791200"/>
            <a:ext cx="8115419" cy="701674"/>
          </a:xfrm>
        </p:spPr>
        <p:txBody>
          <a:bodyPr vert="horz" lIns="91440" tIns="45720" rIns="91440" bIns="45720" rtlCol="0" anchor="b">
            <a:normAutofit/>
          </a:bodyPr>
          <a:lstStyle>
            <a:lvl1pPr rtl="0">
              <a:defRPr lang="en-US" sz="2400">
                <a:solidFill>
                  <a:schemeClr val="accent1"/>
                </a:solidFill>
              </a:defRPr>
            </a:lvl1pPr>
          </a:lstStyle>
          <a:p>
            <a:pPr lvl="0" rtl="0"/>
            <a:r>
              <a:rPr lang="el-GR" noProof="0" dirty="0"/>
              <a:t>Κάντε κλικ για να επεξεργαστείτε το Στυλ κύριου τίτλου</a:t>
            </a:r>
          </a:p>
        </p:txBody>
      </p:sp>
      <p:sp>
        <p:nvSpPr>
          <p:cNvPr id="7" name="Ελεύθερη σχεδίαση 5"/>
          <p:cNvSpPr>
            <a:spLocks/>
          </p:cNvSpPr>
          <p:nvPr/>
        </p:nvSpPr>
        <p:spPr bwMode="gray">
          <a:xfrm>
            <a:off x="762000" y="933449"/>
            <a:ext cx="41148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el-GR" noProof="0" dirty="0"/>
          </a:p>
        </p:txBody>
      </p:sp>
      <p:sp>
        <p:nvSpPr>
          <p:cNvPr id="15" name="Θέση εικόνας 14" descr="Κενό πλαίσιο κράτησης θέσης για να προσθέσετε μια εικόνα. Κάντε κλικ στο πλαίσιο κράτησης θέσης και επιλέξτε την εικόνα που θέλετε να προσθέσετε"/>
          <p:cNvSpPr>
            <a:spLocks noGrp="1"/>
          </p:cNvSpPr>
          <p:nvPr>
            <p:ph type="pic" sz="quarter" idx="13"/>
          </p:nvPr>
        </p:nvSpPr>
        <p:spPr>
          <a:xfrm>
            <a:off x="992435" y="1113022"/>
            <a:ext cx="3638453"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rtlCol="0">
            <a:noAutofit/>
          </a:bodyPr>
          <a:lstStyle>
            <a:lvl1pPr marL="0" indent="0" algn="ctr">
              <a:buNone/>
              <a:defRPr/>
            </a:lvl1pPr>
          </a:lstStyle>
          <a:p>
            <a:pPr rtl="0"/>
            <a:r>
              <a:rPr lang="el-GR" noProof="0"/>
              <a:t>Κάντε κλικ στο εικονίδιο για να προσθέσετε εικόνα</a:t>
            </a:r>
            <a:endParaRPr lang="el-GR" noProof="0" dirty="0"/>
          </a:p>
        </p:txBody>
      </p:sp>
      <p:sp>
        <p:nvSpPr>
          <p:cNvPr id="17" name="Θέση κειμένου 16"/>
          <p:cNvSpPr>
            <a:spLocks noGrp="1"/>
          </p:cNvSpPr>
          <p:nvPr>
            <p:ph type="body" sz="quarter" idx="14"/>
          </p:nvPr>
        </p:nvSpPr>
        <p:spPr>
          <a:xfrm>
            <a:off x="1028581" y="5181600"/>
            <a:ext cx="3566160" cy="493776"/>
          </a:xfrm>
        </p:spPr>
        <p:txBody>
          <a:bodyPr rtlCol="0">
            <a:normAutofit/>
          </a:bodyPr>
          <a:lstStyle>
            <a:lvl1pPr marL="0" indent="0">
              <a:buNone/>
              <a:defRPr sz="18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stStyle>
          <a:p>
            <a:pPr lvl="0"/>
            <a:r>
              <a:rPr lang="el-GR"/>
              <a:t>Στυλ κειμένου υποδείγματος</a:t>
            </a:r>
          </a:p>
        </p:txBody>
      </p:sp>
      <p:sp>
        <p:nvSpPr>
          <p:cNvPr id="18" name="Ελεύθερη σχεδίαση 5"/>
          <p:cNvSpPr>
            <a:spLocks/>
          </p:cNvSpPr>
          <p:nvPr/>
        </p:nvSpPr>
        <p:spPr bwMode="gray">
          <a:xfrm>
            <a:off x="5300133" y="933449"/>
            <a:ext cx="41148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el-GR" noProof="0" dirty="0"/>
          </a:p>
        </p:txBody>
      </p:sp>
      <p:sp>
        <p:nvSpPr>
          <p:cNvPr id="19" name="Θέση εικόνας 18" descr="Κενό πλαίσιο κράτησης θέσης για να προσθέσετε μια εικόνα. Κάντε κλικ στο πλαίσιο κράτησης θέσης και επιλέξτε την εικόνα που θέλετε να προσθέσετε"/>
          <p:cNvSpPr>
            <a:spLocks noGrp="1"/>
          </p:cNvSpPr>
          <p:nvPr>
            <p:ph type="pic" sz="quarter" idx="15"/>
          </p:nvPr>
        </p:nvSpPr>
        <p:spPr>
          <a:xfrm>
            <a:off x="5530568" y="1113022"/>
            <a:ext cx="3638453"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rtlCol="0">
            <a:noAutofit/>
          </a:bodyPr>
          <a:lstStyle>
            <a:lvl1pPr marL="0" indent="0" algn="ctr">
              <a:buNone/>
              <a:defRPr/>
            </a:lvl1pPr>
          </a:lstStyle>
          <a:p>
            <a:pPr rtl="0"/>
            <a:r>
              <a:rPr lang="el-GR" noProof="0"/>
              <a:t>Κάντε κλικ στο εικονίδιο για να προσθέσετε εικόνα</a:t>
            </a:r>
            <a:endParaRPr lang="el-GR" noProof="0" dirty="0"/>
          </a:p>
        </p:txBody>
      </p:sp>
      <p:sp>
        <p:nvSpPr>
          <p:cNvPr id="20" name="Θέση κειμένου 16"/>
          <p:cNvSpPr>
            <a:spLocks noGrp="1"/>
          </p:cNvSpPr>
          <p:nvPr>
            <p:ph type="body" sz="quarter" idx="16"/>
          </p:nvPr>
        </p:nvSpPr>
        <p:spPr>
          <a:xfrm>
            <a:off x="5566714" y="5181600"/>
            <a:ext cx="3566160" cy="493776"/>
          </a:xfrm>
        </p:spPr>
        <p:txBody>
          <a:bodyPr rtlCol="0">
            <a:normAutofit/>
          </a:bodyPr>
          <a:lstStyle>
            <a:lvl1pPr marL="0" indent="0">
              <a:buNone/>
              <a:defRPr sz="18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stStyle>
          <a:p>
            <a:pPr lvl="0"/>
            <a:r>
              <a:rPr lang="el-GR"/>
              <a:t>Στυλ κειμένου υποδείγματος</a:t>
            </a:r>
          </a:p>
        </p:txBody>
      </p:sp>
    </p:spTree>
    <p:extLst>
      <p:ext uri="{BB962C8B-B14F-4D97-AF65-F5344CB8AC3E}">
        <p14:creationId xmlns:p14="http://schemas.microsoft.com/office/powerpoint/2010/main" val="2037772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Τρεις εικόνες με λεζάντα">
    <p:spTree>
      <p:nvGrpSpPr>
        <p:cNvPr id="1" name=""/>
        <p:cNvGrpSpPr/>
        <p:nvPr/>
      </p:nvGrpSpPr>
      <p:grpSpPr>
        <a:xfrm>
          <a:off x="0" y="0"/>
          <a:ext cx="0" cy="0"/>
          <a:chOff x="0" y="0"/>
          <a:chExt cx="0" cy="0"/>
        </a:xfrm>
      </p:grpSpPr>
      <p:pic>
        <p:nvPicPr>
          <p:cNvPr id="6" name="Εικόνα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5" y="1716"/>
            <a:ext cx="12188952" cy="6856284"/>
          </a:xfrm>
          <a:prstGeom prst="rect">
            <a:avLst/>
          </a:prstGeom>
        </p:spPr>
      </p:pic>
      <p:sp>
        <p:nvSpPr>
          <p:cNvPr id="2" name="Τίτλος 1"/>
          <p:cNvSpPr>
            <a:spLocks noGrp="1"/>
          </p:cNvSpPr>
          <p:nvPr>
            <p:ph type="title" hasCustomPrompt="1"/>
          </p:nvPr>
        </p:nvSpPr>
        <p:spPr>
          <a:xfrm>
            <a:off x="1028580" y="5305424"/>
            <a:ext cx="8104083" cy="579921"/>
          </a:xfrm>
        </p:spPr>
        <p:txBody>
          <a:bodyPr rtlCol="0">
            <a:normAutofit/>
          </a:bodyPr>
          <a:lstStyle>
            <a:lvl1pPr rtl="0">
              <a:defRPr sz="2400">
                <a:solidFill>
                  <a:schemeClr val="accent1"/>
                </a:solidFill>
              </a:defRPr>
            </a:lvl1pPr>
          </a:lstStyle>
          <a:p>
            <a:pPr rtl="0"/>
            <a:r>
              <a:rPr lang="el-GR" noProof="0" dirty="0"/>
              <a:t>Κάντε κλικ για να επεξεργαστείτε το Στυλ κύριου τίτλου</a:t>
            </a:r>
          </a:p>
        </p:txBody>
      </p:sp>
      <p:sp>
        <p:nvSpPr>
          <p:cNvPr id="7" name="Ελεύθερη σχεδίαση 5"/>
          <p:cNvSpPr>
            <a:spLocks/>
          </p:cNvSpPr>
          <p:nvPr/>
        </p:nvSpPr>
        <p:spPr bwMode="gray">
          <a:xfrm>
            <a:off x="762000" y="933449"/>
            <a:ext cx="53340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el-GR" noProof="0" dirty="0"/>
          </a:p>
        </p:txBody>
      </p:sp>
      <p:sp>
        <p:nvSpPr>
          <p:cNvPr id="15" name="Θέση εικόνας 14" descr="Κενό πλαίσιο κράτησης θέσης για να προσθέσετε μια εικόνα. Κάντε κλικ στο πλαίσιο κράτησης θέσης και επιλέξτε την εικόνα που θέλετε να προσθέσετε"/>
          <p:cNvSpPr>
            <a:spLocks noGrp="1"/>
          </p:cNvSpPr>
          <p:nvPr>
            <p:ph type="pic" sz="quarter" idx="13"/>
          </p:nvPr>
        </p:nvSpPr>
        <p:spPr>
          <a:xfrm>
            <a:off x="991888" y="1113022"/>
            <a:ext cx="4874224"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rtlCol="0">
            <a:noAutofit/>
          </a:bodyPr>
          <a:lstStyle>
            <a:lvl1pPr marL="0" indent="0" algn="ctr">
              <a:buNone/>
              <a:defRPr/>
            </a:lvl1pPr>
          </a:lstStyle>
          <a:p>
            <a:pPr rtl="0"/>
            <a:r>
              <a:rPr lang="el-GR" noProof="0"/>
              <a:t>Κάντε κλικ στο εικονίδιο για να προσθέσετε εικόνα</a:t>
            </a:r>
            <a:endParaRPr lang="el-GR" noProof="0" dirty="0"/>
          </a:p>
        </p:txBody>
      </p:sp>
      <p:sp>
        <p:nvSpPr>
          <p:cNvPr id="18" name="Ελεύθερη σχεδίαση 5"/>
          <p:cNvSpPr>
            <a:spLocks/>
          </p:cNvSpPr>
          <p:nvPr/>
        </p:nvSpPr>
        <p:spPr bwMode="gray">
          <a:xfrm>
            <a:off x="6323873" y="967316"/>
            <a:ext cx="2990942" cy="1934384"/>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el-GR" noProof="0" dirty="0"/>
          </a:p>
        </p:txBody>
      </p:sp>
      <p:sp>
        <p:nvSpPr>
          <p:cNvPr id="19" name="Θέση εικόνας 18" descr="Κενό πλαίσιο κράτησης θέσης για να προσθέσετε μια εικόνα. Κάντε κλικ στο πλαίσιο κράτησης θέσης και επιλέξτε την εικόνα που θέλετε να προσθέσετε"/>
          <p:cNvSpPr>
            <a:spLocks noGrp="1"/>
          </p:cNvSpPr>
          <p:nvPr>
            <p:ph type="pic" sz="quarter" idx="15"/>
          </p:nvPr>
        </p:nvSpPr>
        <p:spPr>
          <a:xfrm>
            <a:off x="6506025" y="1109743"/>
            <a:ext cx="2626638" cy="1649530"/>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rtlCol="0">
            <a:noAutofit/>
          </a:bodyPr>
          <a:lstStyle>
            <a:lvl1pPr marL="0" indent="0" algn="ctr">
              <a:buNone/>
              <a:defRPr/>
            </a:lvl1pPr>
          </a:lstStyle>
          <a:p>
            <a:pPr rtl="0"/>
            <a:r>
              <a:rPr lang="el-GR" noProof="0"/>
              <a:t>Κάντε κλικ στο εικονίδιο για να προσθέσετε εικόνα</a:t>
            </a:r>
            <a:endParaRPr lang="el-GR" noProof="0" dirty="0"/>
          </a:p>
        </p:txBody>
      </p:sp>
      <p:sp>
        <p:nvSpPr>
          <p:cNvPr id="12" name="Ελεύθερη σχεδίαση 5"/>
          <p:cNvSpPr>
            <a:spLocks/>
          </p:cNvSpPr>
          <p:nvPr/>
        </p:nvSpPr>
        <p:spPr bwMode="gray">
          <a:xfrm>
            <a:off x="6323873" y="3060954"/>
            <a:ext cx="2990942" cy="1934384"/>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el-GR" noProof="0" dirty="0"/>
          </a:p>
        </p:txBody>
      </p:sp>
      <p:sp>
        <p:nvSpPr>
          <p:cNvPr id="13" name="Θέση εικόνας 12" descr="Κενό πλαίσιο κράτησης θέσης για να προσθέσετε μια εικόνα. Κάντε κλικ στο πλαίσιο κράτησης θέσης και επιλέξτε την εικόνα που θέλετε να προσθέσετε"/>
          <p:cNvSpPr>
            <a:spLocks noGrp="1"/>
          </p:cNvSpPr>
          <p:nvPr>
            <p:ph type="pic" sz="quarter" idx="16"/>
          </p:nvPr>
        </p:nvSpPr>
        <p:spPr>
          <a:xfrm>
            <a:off x="6506025" y="3203381"/>
            <a:ext cx="2626638" cy="1649530"/>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rtlCol="0">
            <a:noAutofit/>
          </a:bodyPr>
          <a:lstStyle>
            <a:lvl1pPr marL="0" indent="0" algn="ctr">
              <a:buNone/>
              <a:defRPr/>
            </a:lvl1pPr>
          </a:lstStyle>
          <a:p>
            <a:pPr rtl="0"/>
            <a:r>
              <a:rPr lang="el-GR" noProof="0"/>
              <a:t>Κάντε κλικ στο εικονίδιο για να προσθέσετε εικόνα</a:t>
            </a:r>
            <a:endParaRPr lang="el-GR" noProof="0" dirty="0"/>
          </a:p>
        </p:txBody>
      </p:sp>
      <p:sp>
        <p:nvSpPr>
          <p:cNvPr id="17" name="Θέση κειμένου 16"/>
          <p:cNvSpPr>
            <a:spLocks noGrp="1"/>
          </p:cNvSpPr>
          <p:nvPr>
            <p:ph type="body" sz="quarter" idx="14"/>
          </p:nvPr>
        </p:nvSpPr>
        <p:spPr>
          <a:xfrm>
            <a:off x="1028581" y="5919255"/>
            <a:ext cx="8104082" cy="497420"/>
          </a:xfrm>
        </p:spPr>
        <p:txBody>
          <a:bodyPr rtlCol="0">
            <a:normAutofit/>
          </a:bodyPr>
          <a:lstStyle>
            <a:lvl1pPr marL="0" indent="0">
              <a:spcBef>
                <a:spcPts val="0"/>
              </a:spcBef>
              <a:buNone/>
              <a:defRPr sz="16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stStyle>
          <a:p>
            <a:pPr lvl="0"/>
            <a:r>
              <a:rPr lang="el-GR"/>
              <a:t>Στυλ κειμένου υποδείγματος</a:t>
            </a:r>
          </a:p>
        </p:txBody>
      </p:sp>
    </p:spTree>
    <p:extLst>
      <p:ext uri="{BB962C8B-B14F-4D97-AF65-F5344CB8AC3E}">
        <p14:creationId xmlns:p14="http://schemas.microsoft.com/office/powerpoint/2010/main" val="1017792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Πέντε εικόνες">
    <p:spTree>
      <p:nvGrpSpPr>
        <p:cNvPr id="1" name=""/>
        <p:cNvGrpSpPr/>
        <p:nvPr/>
      </p:nvGrpSpPr>
      <p:grpSpPr>
        <a:xfrm>
          <a:off x="0" y="0"/>
          <a:ext cx="0" cy="0"/>
          <a:chOff x="0" y="0"/>
          <a:chExt cx="0" cy="0"/>
        </a:xfrm>
      </p:grpSpPr>
      <p:pic>
        <p:nvPicPr>
          <p:cNvPr id="7" name="Εικόνα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3" y="283"/>
            <a:ext cx="12188952" cy="6859715"/>
          </a:xfrm>
          <a:prstGeom prst="rect">
            <a:avLst/>
          </a:prstGeom>
        </p:spPr>
      </p:pic>
      <p:sp>
        <p:nvSpPr>
          <p:cNvPr id="2" name="Τίτλος 1"/>
          <p:cNvSpPr>
            <a:spLocks noGrp="1"/>
          </p:cNvSpPr>
          <p:nvPr>
            <p:ph type="title" hasCustomPrompt="1"/>
          </p:nvPr>
        </p:nvSpPr>
        <p:spPr>
          <a:xfrm>
            <a:off x="9677400" y="365126"/>
            <a:ext cx="2133600" cy="1539874"/>
          </a:xfrm>
        </p:spPr>
        <p:txBody>
          <a:bodyPr vert="horz" lIns="91440" tIns="45720" rIns="91440" bIns="45720" rtlCol="0" anchor="b">
            <a:normAutofit/>
          </a:bodyPr>
          <a:lstStyle>
            <a:lvl1pPr rtl="0">
              <a:lnSpc>
                <a:spcPct val="80000"/>
              </a:lnSpc>
              <a:defRPr lang="en-US" sz="2400">
                <a:solidFill>
                  <a:schemeClr val="accent1"/>
                </a:solidFill>
              </a:defRPr>
            </a:lvl1pPr>
          </a:lstStyle>
          <a:p>
            <a:pPr lvl="0" rtl="0"/>
            <a:r>
              <a:rPr lang="el-GR" noProof="0" dirty="0"/>
              <a:t>Κάντε κλικ για να επεξεργαστείτε το Στυλ κύριου τίτλου</a:t>
            </a:r>
          </a:p>
        </p:txBody>
      </p:sp>
      <p:sp>
        <p:nvSpPr>
          <p:cNvPr id="8" name="Ελεύθερη σχεδίαση 5"/>
          <p:cNvSpPr>
            <a:spLocks/>
          </p:cNvSpPr>
          <p:nvPr/>
        </p:nvSpPr>
        <p:spPr bwMode="gray">
          <a:xfrm>
            <a:off x="4182533" y="265044"/>
            <a:ext cx="5232399" cy="3020023"/>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el-GR" noProof="0" dirty="0"/>
          </a:p>
        </p:txBody>
      </p:sp>
      <p:sp>
        <p:nvSpPr>
          <p:cNvPr id="9" name="Θέση εικόνας 8" descr="Κενό πλαίσιο κράτησης θέσης για να προσθέσετε μια εικόνα. Κάντε κλικ στο πλαίσιο κράτησης θέσης και επιλέξτε την εικόνα που θέλετε να προσθέσετε"/>
          <p:cNvSpPr>
            <a:spLocks noGrp="1"/>
          </p:cNvSpPr>
          <p:nvPr>
            <p:ph type="pic" sz="quarter" idx="13"/>
          </p:nvPr>
        </p:nvSpPr>
        <p:spPr>
          <a:xfrm>
            <a:off x="4424435" y="436315"/>
            <a:ext cx="4748594" cy="2677481"/>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rtlCol="0">
            <a:noAutofit/>
          </a:bodyPr>
          <a:lstStyle>
            <a:lvl1pPr marL="0" indent="0" algn="ctr">
              <a:buNone/>
              <a:defRPr/>
            </a:lvl1pPr>
          </a:lstStyle>
          <a:p>
            <a:pPr rtl="0"/>
            <a:r>
              <a:rPr lang="el-GR" noProof="0"/>
              <a:t>Κάντε κλικ στο εικονίδιο για να προσθέσετε εικόνα</a:t>
            </a:r>
            <a:endParaRPr lang="el-GR" noProof="0" dirty="0"/>
          </a:p>
        </p:txBody>
      </p:sp>
      <p:sp>
        <p:nvSpPr>
          <p:cNvPr id="10" name="Ελεύθερη σχεδίαση 5"/>
          <p:cNvSpPr>
            <a:spLocks/>
          </p:cNvSpPr>
          <p:nvPr/>
        </p:nvSpPr>
        <p:spPr bwMode="gray">
          <a:xfrm>
            <a:off x="816188" y="384723"/>
            <a:ext cx="3146212"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el-GR" noProof="0" dirty="0"/>
          </a:p>
        </p:txBody>
      </p:sp>
      <p:sp>
        <p:nvSpPr>
          <p:cNvPr id="11" name="Θέση εικόνας 10" descr="Ένα κενό πλαίσιο κράτησης θέσης για να προσθέσετε μια εικόνα. Κάντε κλικ στο πλαίσιο κράτησης θέσης και επιλέξτε την εικόνα που θέλετε να προσθέσετε"/>
          <p:cNvSpPr>
            <a:spLocks noGrp="1"/>
          </p:cNvSpPr>
          <p:nvPr>
            <p:ph type="pic" sz="quarter" idx="15"/>
          </p:nvPr>
        </p:nvSpPr>
        <p:spPr>
          <a:xfrm>
            <a:off x="1013022" y="538232"/>
            <a:ext cx="2752545"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rtlCol="0">
            <a:noAutofit/>
          </a:bodyPr>
          <a:lstStyle>
            <a:lvl1pPr marL="0" indent="0" algn="ctr">
              <a:buNone/>
              <a:defRPr/>
            </a:lvl1pPr>
          </a:lstStyle>
          <a:p>
            <a:pPr rtl="0"/>
            <a:r>
              <a:rPr lang="el-GR" noProof="0"/>
              <a:t>Κάντε κλικ στο εικονίδιο για να προσθέσετε εικόνα</a:t>
            </a:r>
            <a:endParaRPr lang="el-GR" noProof="0" dirty="0"/>
          </a:p>
        </p:txBody>
      </p:sp>
      <p:sp>
        <p:nvSpPr>
          <p:cNvPr id="12" name="Ελεύθερη σχεδίαση 5"/>
          <p:cNvSpPr>
            <a:spLocks/>
          </p:cNvSpPr>
          <p:nvPr/>
        </p:nvSpPr>
        <p:spPr bwMode="gray">
          <a:xfrm>
            <a:off x="816188" y="2478361"/>
            <a:ext cx="3146212"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el-GR" noProof="0" dirty="0"/>
          </a:p>
        </p:txBody>
      </p:sp>
      <p:sp>
        <p:nvSpPr>
          <p:cNvPr id="13" name="Θέση εικόνας 12" descr="Κενό πλαίσιο κράτησης θέσης για να προσθέσετε μια εικόνα. Κάντε κλικ στο πλαίσιο κράτησης θέσης και επιλέξτε την εικόνα που θέλετε να προσθέσετε"/>
          <p:cNvSpPr>
            <a:spLocks noGrp="1"/>
          </p:cNvSpPr>
          <p:nvPr>
            <p:ph type="pic" sz="quarter" idx="16"/>
          </p:nvPr>
        </p:nvSpPr>
        <p:spPr>
          <a:xfrm>
            <a:off x="1013022" y="2631870"/>
            <a:ext cx="2752545"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rtlCol="0">
            <a:noAutofit/>
          </a:bodyPr>
          <a:lstStyle>
            <a:lvl1pPr marL="0" indent="0" algn="ctr">
              <a:buNone/>
              <a:defRPr/>
            </a:lvl1pPr>
          </a:lstStyle>
          <a:p>
            <a:pPr rtl="0"/>
            <a:r>
              <a:rPr lang="el-GR" noProof="0"/>
              <a:t>Κάντε κλικ στο εικονίδιο για να προσθέσετε εικόνα</a:t>
            </a:r>
            <a:endParaRPr lang="el-GR" noProof="0" dirty="0"/>
          </a:p>
        </p:txBody>
      </p:sp>
      <p:sp>
        <p:nvSpPr>
          <p:cNvPr id="14" name="Ελεύθερη σχεδίαση 5"/>
          <p:cNvSpPr>
            <a:spLocks/>
          </p:cNvSpPr>
          <p:nvPr/>
        </p:nvSpPr>
        <p:spPr bwMode="gray">
          <a:xfrm>
            <a:off x="816188" y="4571999"/>
            <a:ext cx="3146212"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el-GR" noProof="0" dirty="0"/>
          </a:p>
        </p:txBody>
      </p:sp>
      <p:sp>
        <p:nvSpPr>
          <p:cNvPr id="15" name="Θέση εικόνας 14" descr="Κενό πλαίσιο κράτησης θέσης για να προσθέσετε μια εικόνα. Κάντε κλικ στο πλαίσιο κράτησης θέσης και επιλέξτε την εικόνα που θέλετε να προσθέσετε"/>
          <p:cNvSpPr>
            <a:spLocks noGrp="1"/>
          </p:cNvSpPr>
          <p:nvPr>
            <p:ph type="pic" sz="quarter" idx="17"/>
          </p:nvPr>
        </p:nvSpPr>
        <p:spPr>
          <a:xfrm>
            <a:off x="1013022" y="4725508"/>
            <a:ext cx="2752545"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rtlCol="0">
            <a:noAutofit/>
          </a:bodyPr>
          <a:lstStyle>
            <a:lvl1pPr marL="0" indent="0" algn="ctr">
              <a:buNone/>
              <a:defRPr/>
            </a:lvl1pPr>
          </a:lstStyle>
          <a:p>
            <a:pPr rtl="0"/>
            <a:r>
              <a:rPr lang="el-GR" noProof="0"/>
              <a:t>Κάντε κλικ στο εικονίδιο για να προσθέσετε εικόνα</a:t>
            </a:r>
            <a:endParaRPr lang="el-GR" noProof="0" dirty="0"/>
          </a:p>
        </p:txBody>
      </p:sp>
      <p:sp>
        <p:nvSpPr>
          <p:cNvPr id="20" name="Ελεύθερη σχεδίαση 5"/>
          <p:cNvSpPr>
            <a:spLocks/>
          </p:cNvSpPr>
          <p:nvPr/>
        </p:nvSpPr>
        <p:spPr bwMode="gray">
          <a:xfrm>
            <a:off x="4182533" y="3448511"/>
            <a:ext cx="5232399" cy="3020023"/>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el-GR" noProof="0" dirty="0"/>
          </a:p>
        </p:txBody>
      </p:sp>
      <p:sp>
        <p:nvSpPr>
          <p:cNvPr id="21" name="Θέση εικόνας 20" descr="Κενό πλαίσιο κράτησης θέσης για να προσθέσετε μια εικόνα. Κάντε κλικ στο πλαίσιο κράτησης θέσης και επιλέξτε την εικόνα που θέλετε να προσθέσετε"/>
          <p:cNvSpPr>
            <a:spLocks noGrp="1"/>
          </p:cNvSpPr>
          <p:nvPr>
            <p:ph type="pic" sz="quarter" idx="18"/>
          </p:nvPr>
        </p:nvSpPr>
        <p:spPr>
          <a:xfrm>
            <a:off x="4424435" y="3619782"/>
            <a:ext cx="4748594" cy="2677481"/>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rtlCol="0">
            <a:noAutofit/>
          </a:bodyPr>
          <a:lstStyle>
            <a:lvl1pPr marL="0" indent="0" algn="ctr">
              <a:buNone/>
              <a:defRPr/>
            </a:lvl1pPr>
          </a:lstStyle>
          <a:p>
            <a:pPr rtl="0"/>
            <a:r>
              <a:rPr lang="el-GR" noProof="0"/>
              <a:t>Κάντε κλικ στο εικονίδιο για να προσθέσετε εικόνα</a:t>
            </a:r>
            <a:endParaRPr lang="el-GR" noProof="0" dirty="0"/>
          </a:p>
        </p:txBody>
      </p:sp>
    </p:spTree>
    <p:extLst>
      <p:ext uri="{BB962C8B-B14F-4D97-AF65-F5344CB8AC3E}">
        <p14:creationId xmlns:p14="http://schemas.microsoft.com/office/powerpoint/2010/main" val="864672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hasCustomPrompt="1"/>
          </p:nvPr>
        </p:nvSpPr>
        <p:spPr/>
        <p:txBody>
          <a:bodyPr rtlCol="0"/>
          <a:lstStyle>
            <a:lvl1pPr rtl="0">
              <a:defRPr/>
            </a:lvl1pPr>
          </a:lstStyle>
          <a:p>
            <a:pPr rtl="0"/>
            <a:r>
              <a:rPr lang="el-GR" noProof="0" dirty="0"/>
              <a:t>Κάντε κλικ για να επεξεργαστείτε το Στυλ κύριου τίτλου</a:t>
            </a:r>
          </a:p>
        </p:txBody>
      </p:sp>
      <p:sp>
        <p:nvSpPr>
          <p:cNvPr id="3" name="Θέση κατακόρυφου κειμένου 2"/>
          <p:cNvSpPr>
            <a:spLocks noGrp="1"/>
          </p:cNvSpPr>
          <p:nvPr>
            <p:ph type="body" orient="vert" idx="1"/>
          </p:nvPr>
        </p:nvSpPr>
        <p:spPr/>
        <p:txBody>
          <a:bodyPr vert="eaVert"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l-GR" noProof="0" dirty="0"/>
          </a:p>
        </p:txBody>
      </p:sp>
      <p:sp>
        <p:nvSpPr>
          <p:cNvPr id="5" name="Θέση υποσέλιδου 4"/>
          <p:cNvSpPr>
            <a:spLocks noGrp="1"/>
          </p:cNvSpPr>
          <p:nvPr>
            <p:ph type="ftr" sz="quarter" idx="11"/>
          </p:nvPr>
        </p:nvSpPr>
        <p:spPr/>
        <p:txBody>
          <a:bodyPr rtlCol="0"/>
          <a:lstStyle/>
          <a:p>
            <a:pPr rtl="0"/>
            <a:r>
              <a:rPr lang="el-GR" noProof="0" dirty="0"/>
              <a:t>Προσθήκη υποσέλιδου</a:t>
            </a:r>
          </a:p>
        </p:txBody>
      </p:sp>
      <p:sp>
        <p:nvSpPr>
          <p:cNvPr id="4" name="Θέση ημερομηνίας 3"/>
          <p:cNvSpPr>
            <a:spLocks noGrp="1"/>
          </p:cNvSpPr>
          <p:nvPr>
            <p:ph type="dt" sz="half" idx="10"/>
          </p:nvPr>
        </p:nvSpPr>
        <p:spPr/>
        <p:txBody>
          <a:bodyPr rtlCol="0"/>
          <a:lstStyle/>
          <a:p>
            <a:pPr rtl="0"/>
            <a:fld id="{20731941-3887-4761-9A51-2A8FB5B8D16B}" type="datetime1">
              <a:rPr lang="el-GR" noProof="0" smtClean="0"/>
              <a:t>12/4/2020</a:t>
            </a:fld>
            <a:endParaRPr lang="el-GR" noProof="0" dirty="0"/>
          </a:p>
        </p:txBody>
      </p:sp>
      <p:sp>
        <p:nvSpPr>
          <p:cNvPr id="6" name="Θέση αριθμού διαφάνειας 5"/>
          <p:cNvSpPr>
            <a:spLocks noGrp="1"/>
          </p:cNvSpPr>
          <p:nvPr>
            <p:ph type="sldNum" sz="quarter" idx="12"/>
          </p:nvPr>
        </p:nvSpPr>
        <p:spPr/>
        <p:txBody>
          <a:bodyPr rtlCol="0"/>
          <a:lstStyle/>
          <a:p>
            <a:pPr rtl="0"/>
            <a:fld id="{289D71E3-7D81-4C24-B9D8-6B108755C64C}" type="slidenum">
              <a:rPr lang="el-GR" noProof="0" smtClean="0"/>
              <a:t>‹#›</a:t>
            </a:fld>
            <a:endParaRPr lang="el-GR" noProof="0" dirty="0"/>
          </a:p>
        </p:txBody>
      </p:sp>
    </p:spTree>
    <p:extLst>
      <p:ext uri="{BB962C8B-B14F-4D97-AF65-F5344CB8AC3E}">
        <p14:creationId xmlns:p14="http://schemas.microsoft.com/office/powerpoint/2010/main" val="1443261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hasCustomPrompt="1"/>
          </p:nvPr>
        </p:nvSpPr>
        <p:spPr>
          <a:xfrm>
            <a:off x="8839200" y="365125"/>
            <a:ext cx="1828799" cy="4940300"/>
          </a:xfrm>
        </p:spPr>
        <p:txBody>
          <a:bodyPr vert="eaVert" rtlCol="0"/>
          <a:lstStyle>
            <a:lvl1pPr rtl="0">
              <a:defRPr/>
            </a:lvl1pPr>
          </a:lstStyle>
          <a:p>
            <a:pPr rtl="0"/>
            <a:r>
              <a:rPr lang="el-GR" noProof="0" dirty="0"/>
              <a:t>Κάντε κλικ για να επεξεργαστείτε το Στυλ κύριου τίτλου</a:t>
            </a:r>
          </a:p>
        </p:txBody>
      </p:sp>
      <p:sp>
        <p:nvSpPr>
          <p:cNvPr id="3" name="Θέση κατακόρυφου κειμένου 2"/>
          <p:cNvSpPr>
            <a:spLocks noGrp="1"/>
          </p:cNvSpPr>
          <p:nvPr>
            <p:ph type="body" orient="vert" idx="1"/>
          </p:nvPr>
        </p:nvSpPr>
        <p:spPr>
          <a:xfrm>
            <a:off x="1524000" y="365125"/>
            <a:ext cx="6858000" cy="4940300"/>
          </a:xfrm>
        </p:spPr>
        <p:txBody>
          <a:bodyPr vert="eaVert"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l-GR" noProof="0" dirty="0"/>
          </a:p>
        </p:txBody>
      </p:sp>
      <p:sp>
        <p:nvSpPr>
          <p:cNvPr id="5" name="Θέση υποσέλιδου 4"/>
          <p:cNvSpPr>
            <a:spLocks noGrp="1"/>
          </p:cNvSpPr>
          <p:nvPr>
            <p:ph type="ftr" sz="quarter" idx="11"/>
          </p:nvPr>
        </p:nvSpPr>
        <p:spPr/>
        <p:txBody>
          <a:bodyPr rtlCol="0"/>
          <a:lstStyle/>
          <a:p>
            <a:pPr rtl="0"/>
            <a:r>
              <a:rPr lang="el-GR" noProof="0" dirty="0"/>
              <a:t>Προσθήκη υποσέλιδου</a:t>
            </a:r>
          </a:p>
        </p:txBody>
      </p:sp>
      <p:sp>
        <p:nvSpPr>
          <p:cNvPr id="4" name="Θέση ημερομηνίας 3"/>
          <p:cNvSpPr>
            <a:spLocks noGrp="1"/>
          </p:cNvSpPr>
          <p:nvPr>
            <p:ph type="dt" sz="half" idx="10"/>
          </p:nvPr>
        </p:nvSpPr>
        <p:spPr/>
        <p:txBody>
          <a:bodyPr rtlCol="0"/>
          <a:lstStyle/>
          <a:p>
            <a:pPr rtl="0"/>
            <a:fld id="{AD668179-0A73-43D0-BE87-16E4C4CB7E6E}" type="datetime1">
              <a:rPr lang="el-GR" noProof="0" smtClean="0"/>
              <a:t>12/4/2020</a:t>
            </a:fld>
            <a:endParaRPr lang="el-GR" noProof="0" dirty="0"/>
          </a:p>
        </p:txBody>
      </p:sp>
      <p:sp>
        <p:nvSpPr>
          <p:cNvPr id="6" name="Θέση αριθμού διαφάνειας 5"/>
          <p:cNvSpPr>
            <a:spLocks noGrp="1"/>
          </p:cNvSpPr>
          <p:nvPr>
            <p:ph type="sldNum" sz="quarter" idx="12"/>
          </p:nvPr>
        </p:nvSpPr>
        <p:spPr/>
        <p:txBody>
          <a:bodyPr rtlCol="0"/>
          <a:lstStyle/>
          <a:p>
            <a:pPr rtl="0"/>
            <a:fld id="{289D71E3-7D81-4C24-B9D8-6B108755C64C}" type="slidenum">
              <a:rPr lang="el-GR" noProof="0" smtClean="0"/>
              <a:t>‹#›</a:t>
            </a:fld>
            <a:endParaRPr lang="el-GR" noProof="0" dirty="0"/>
          </a:p>
        </p:txBody>
      </p:sp>
    </p:spTree>
    <p:extLst>
      <p:ext uri="{BB962C8B-B14F-4D97-AF65-F5344CB8AC3E}">
        <p14:creationId xmlns:p14="http://schemas.microsoft.com/office/powerpoint/2010/main" val="3926244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lstStyle/>
          <a:p>
            <a:pPr rtl="0"/>
            <a:r>
              <a:rPr lang="el-GR" noProof="0"/>
              <a:t>Κάντε κλικ για να επεξεργαστείτε τον τίτλο υποδείγματος</a:t>
            </a:r>
            <a:endParaRPr lang="el-GR" noProof="0" dirty="0"/>
          </a:p>
        </p:txBody>
      </p:sp>
      <p:sp>
        <p:nvSpPr>
          <p:cNvPr id="3" name="Θέση περιεχομένου 2"/>
          <p:cNvSpPr>
            <a:spLocks noGrp="1"/>
          </p:cNvSpPr>
          <p:nvPr>
            <p:ph idx="1"/>
          </p:nvPr>
        </p:nvSpPr>
        <p:spPr/>
        <p:txBody>
          <a:bodyPr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l-GR" noProof="0" dirty="0"/>
          </a:p>
        </p:txBody>
      </p:sp>
      <p:sp>
        <p:nvSpPr>
          <p:cNvPr id="5" name="Θέση υποσέλιδου 4"/>
          <p:cNvSpPr>
            <a:spLocks noGrp="1"/>
          </p:cNvSpPr>
          <p:nvPr>
            <p:ph type="ftr" sz="quarter" idx="11"/>
          </p:nvPr>
        </p:nvSpPr>
        <p:spPr/>
        <p:txBody>
          <a:bodyPr rtlCol="0"/>
          <a:lstStyle/>
          <a:p>
            <a:pPr rtl="0"/>
            <a:r>
              <a:rPr lang="el-GR" noProof="0" dirty="0"/>
              <a:t>Προσθήκη υποσέλιδου</a:t>
            </a:r>
          </a:p>
        </p:txBody>
      </p:sp>
      <p:sp>
        <p:nvSpPr>
          <p:cNvPr id="4" name="Θέση ημερομηνίας 3"/>
          <p:cNvSpPr>
            <a:spLocks noGrp="1"/>
          </p:cNvSpPr>
          <p:nvPr>
            <p:ph type="dt" sz="half" idx="10"/>
          </p:nvPr>
        </p:nvSpPr>
        <p:spPr/>
        <p:txBody>
          <a:bodyPr rtlCol="0"/>
          <a:lstStyle/>
          <a:p>
            <a:pPr rtl="0"/>
            <a:fld id="{5D16D50D-C5A4-4006-B452-234FC001F44D}" type="datetime1">
              <a:rPr lang="el-GR" noProof="0" smtClean="0"/>
              <a:t>12/4/2020</a:t>
            </a:fld>
            <a:endParaRPr lang="el-GR" noProof="0" dirty="0"/>
          </a:p>
        </p:txBody>
      </p:sp>
      <p:sp>
        <p:nvSpPr>
          <p:cNvPr id="6" name="Θέση αριθμού διαφάνειας 5"/>
          <p:cNvSpPr>
            <a:spLocks noGrp="1"/>
          </p:cNvSpPr>
          <p:nvPr>
            <p:ph type="sldNum" sz="quarter" idx="12"/>
          </p:nvPr>
        </p:nvSpPr>
        <p:spPr/>
        <p:txBody>
          <a:bodyPr rtlCol="0"/>
          <a:lstStyle/>
          <a:p>
            <a:pPr rtl="0"/>
            <a:fld id="{289D71E3-7D81-4C24-B9D8-6B108755C64C}" type="slidenum">
              <a:rPr lang="el-GR" noProof="0" smtClean="0"/>
              <a:t>‹#›</a:t>
            </a:fld>
            <a:endParaRPr lang="el-GR" noProof="0" dirty="0"/>
          </a:p>
        </p:txBody>
      </p:sp>
    </p:spTree>
    <p:extLst>
      <p:ext uri="{BB962C8B-B14F-4D97-AF65-F5344CB8AC3E}">
        <p14:creationId xmlns:p14="http://schemas.microsoft.com/office/powerpoint/2010/main" val="1035739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spTree>
      <p:nvGrpSpPr>
        <p:cNvPr id="1" name=""/>
        <p:cNvGrpSpPr/>
        <p:nvPr/>
      </p:nvGrpSpPr>
      <p:grpSpPr>
        <a:xfrm>
          <a:off x="0" y="0"/>
          <a:ext cx="0" cy="0"/>
          <a:chOff x="0" y="0"/>
          <a:chExt cx="0" cy="0"/>
        </a:xfrm>
      </p:grpSpPr>
      <p:pic>
        <p:nvPicPr>
          <p:cNvPr id="7" name="Εικόνα 6"/>
          <p:cNvPicPr>
            <a:picLocks noChangeAspect="1"/>
          </p:cNvPicPr>
          <p:nvPr/>
        </p:nvPicPr>
        <p:blipFill rotWithShape="1">
          <a:blip r:embed="rId2" cstate="print">
            <a:extLst>
              <a:ext uri="{28A0092B-C50C-407E-A947-70E740481C1C}">
                <a14:useLocalDpi xmlns:a14="http://schemas.microsoft.com/office/drawing/2010/main" val="0"/>
              </a:ext>
            </a:extLst>
          </a:blip>
          <a:srcRect l="434" t="422"/>
          <a:stretch/>
        </p:blipFill>
        <p:spPr>
          <a:xfrm>
            <a:off x="0" y="0"/>
            <a:ext cx="12188952" cy="6857176"/>
          </a:xfrm>
          <a:prstGeom prst="rect">
            <a:avLst/>
          </a:prstGeom>
        </p:spPr>
      </p:pic>
      <p:sp>
        <p:nvSpPr>
          <p:cNvPr id="2" name="Τίτλος 1"/>
          <p:cNvSpPr>
            <a:spLocks noGrp="1"/>
          </p:cNvSpPr>
          <p:nvPr>
            <p:ph type="title"/>
          </p:nvPr>
        </p:nvSpPr>
        <p:spPr>
          <a:xfrm>
            <a:off x="3352800" y="533400"/>
            <a:ext cx="7315200" cy="1828800"/>
          </a:xfrm>
        </p:spPr>
        <p:txBody>
          <a:bodyPr rtlCol="0" anchor="b">
            <a:normAutofit/>
          </a:bodyPr>
          <a:lstStyle>
            <a:lvl1pPr>
              <a:defRPr sz="4400"/>
            </a:lvl1pPr>
          </a:lstStyle>
          <a:p>
            <a:pPr rtl="0"/>
            <a:r>
              <a:rPr lang="el-GR" noProof="0"/>
              <a:t>Κάντε κλικ για να επεξεργαστείτε τον τίτλο υποδείγματος</a:t>
            </a:r>
            <a:endParaRPr lang="el-GR" noProof="0" dirty="0"/>
          </a:p>
        </p:txBody>
      </p:sp>
      <p:sp>
        <p:nvSpPr>
          <p:cNvPr id="3" name="Θέση κειμένου 2"/>
          <p:cNvSpPr>
            <a:spLocks noGrp="1"/>
          </p:cNvSpPr>
          <p:nvPr>
            <p:ph type="body" idx="1"/>
          </p:nvPr>
        </p:nvSpPr>
        <p:spPr>
          <a:xfrm>
            <a:off x="3352800" y="2438400"/>
            <a:ext cx="5486400" cy="914400"/>
          </a:xfrm>
        </p:spPr>
        <p:txBody>
          <a:bodyPr rtlCol="0">
            <a:normAutofit/>
          </a:bodyPr>
          <a:lstStyle>
            <a:lvl1pPr marL="0" indent="0">
              <a:spcBef>
                <a:spcPts val="1200"/>
              </a:spcBef>
              <a:buNone/>
              <a:defRPr sz="2400">
                <a:solidFill>
                  <a:schemeClr val="tx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Tree>
    <p:extLst>
      <p:ext uri="{BB962C8B-B14F-4D97-AF65-F5344CB8AC3E}">
        <p14:creationId xmlns:p14="http://schemas.microsoft.com/office/powerpoint/2010/main" val="2279508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hasCustomPrompt="1"/>
          </p:nvPr>
        </p:nvSpPr>
        <p:spPr/>
        <p:txBody>
          <a:bodyPr rtlCol="0"/>
          <a:lstStyle>
            <a:lvl1pPr rtl="0">
              <a:defRPr/>
            </a:lvl1pPr>
          </a:lstStyle>
          <a:p>
            <a:pPr rtl="0"/>
            <a:r>
              <a:rPr lang="el-GR" noProof="0" dirty="0"/>
              <a:t>Κάντε κλικ για να επεξεργαστείτε το Στυλ κύριου τίτλου</a:t>
            </a:r>
          </a:p>
        </p:txBody>
      </p:sp>
      <p:sp>
        <p:nvSpPr>
          <p:cNvPr id="3" name="Θέση περιεχομένου 2"/>
          <p:cNvSpPr>
            <a:spLocks noGrp="1"/>
          </p:cNvSpPr>
          <p:nvPr>
            <p:ph sz="half" idx="1"/>
          </p:nvPr>
        </p:nvSpPr>
        <p:spPr>
          <a:xfrm>
            <a:off x="1524000" y="1825625"/>
            <a:ext cx="4389120" cy="3474720"/>
          </a:xfrm>
        </p:spPr>
        <p:txBody>
          <a:bodyPr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l-GR" noProof="0" dirty="0"/>
          </a:p>
        </p:txBody>
      </p:sp>
      <p:sp>
        <p:nvSpPr>
          <p:cNvPr id="4" name="Θέση περιεχομένου 3"/>
          <p:cNvSpPr>
            <a:spLocks noGrp="1"/>
          </p:cNvSpPr>
          <p:nvPr>
            <p:ph sz="half" idx="2"/>
          </p:nvPr>
        </p:nvSpPr>
        <p:spPr>
          <a:xfrm>
            <a:off x="6278880" y="1825625"/>
            <a:ext cx="4389120" cy="3474720"/>
          </a:xfrm>
        </p:spPr>
        <p:txBody>
          <a:bodyPr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l-GR" noProof="0" dirty="0"/>
          </a:p>
        </p:txBody>
      </p:sp>
      <p:sp>
        <p:nvSpPr>
          <p:cNvPr id="6" name="Θέση υποσέλιδου 5"/>
          <p:cNvSpPr>
            <a:spLocks noGrp="1"/>
          </p:cNvSpPr>
          <p:nvPr>
            <p:ph type="ftr" sz="quarter" idx="11"/>
          </p:nvPr>
        </p:nvSpPr>
        <p:spPr/>
        <p:txBody>
          <a:bodyPr rtlCol="0"/>
          <a:lstStyle/>
          <a:p>
            <a:pPr rtl="0"/>
            <a:r>
              <a:rPr lang="el-GR" noProof="0" dirty="0"/>
              <a:t>Προσθήκη υποσέλιδου</a:t>
            </a:r>
          </a:p>
        </p:txBody>
      </p:sp>
      <p:sp>
        <p:nvSpPr>
          <p:cNvPr id="5" name="Θέση ημερομηνίας 4"/>
          <p:cNvSpPr>
            <a:spLocks noGrp="1"/>
          </p:cNvSpPr>
          <p:nvPr>
            <p:ph type="dt" sz="half" idx="10"/>
          </p:nvPr>
        </p:nvSpPr>
        <p:spPr/>
        <p:txBody>
          <a:bodyPr rtlCol="0"/>
          <a:lstStyle/>
          <a:p>
            <a:pPr rtl="0"/>
            <a:fld id="{EACAF202-79AC-4409-AE74-4C6FB160A6A1}" type="datetime1">
              <a:rPr lang="el-GR" noProof="0" smtClean="0"/>
              <a:t>12/4/2020</a:t>
            </a:fld>
            <a:endParaRPr lang="el-GR" noProof="0" dirty="0"/>
          </a:p>
        </p:txBody>
      </p:sp>
      <p:sp>
        <p:nvSpPr>
          <p:cNvPr id="7" name="Θέση αριθμού διαφάνειας 6"/>
          <p:cNvSpPr>
            <a:spLocks noGrp="1"/>
          </p:cNvSpPr>
          <p:nvPr>
            <p:ph type="sldNum" sz="quarter" idx="12"/>
          </p:nvPr>
        </p:nvSpPr>
        <p:spPr/>
        <p:txBody>
          <a:bodyPr rtlCol="0"/>
          <a:lstStyle/>
          <a:p>
            <a:pPr rtl="0"/>
            <a:fld id="{289D71E3-7D81-4C24-B9D8-6B108755C64C}" type="slidenum">
              <a:rPr lang="el-GR" noProof="0" smtClean="0"/>
              <a:t>‹#›</a:t>
            </a:fld>
            <a:endParaRPr lang="el-GR" noProof="0" dirty="0"/>
          </a:p>
        </p:txBody>
      </p:sp>
    </p:spTree>
    <p:extLst>
      <p:ext uri="{BB962C8B-B14F-4D97-AF65-F5344CB8AC3E}">
        <p14:creationId xmlns:p14="http://schemas.microsoft.com/office/powerpoint/2010/main" val="1625302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hasCustomPrompt="1"/>
          </p:nvPr>
        </p:nvSpPr>
        <p:spPr/>
        <p:txBody>
          <a:bodyPr rtlCol="0"/>
          <a:lstStyle>
            <a:lvl1pPr rtl="0">
              <a:defRPr/>
            </a:lvl1pPr>
          </a:lstStyle>
          <a:p>
            <a:pPr rtl="0"/>
            <a:r>
              <a:rPr lang="el-GR" noProof="0" dirty="0"/>
              <a:t>Κάντε κλικ για να επεξεργαστείτε το Στυλ κύριου τίτλου</a:t>
            </a:r>
          </a:p>
        </p:txBody>
      </p:sp>
      <p:sp>
        <p:nvSpPr>
          <p:cNvPr id="3" name="Θέση κειμένου 2"/>
          <p:cNvSpPr>
            <a:spLocks noGrp="1"/>
          </p:cNvSpPr>
          <p:nvPr>
            <p:ph type="body" idx="1"/>
          </p:nvPr>
        </p:nvSpPr>
        <p:spPr>
          <a:xfrm>
            <a:off x="1524000" y="1828799"/>
            <a:ext cx="4389120" cy="795867"/>
          </a:xfrm>
        </p:spPr>
        <p:txBody>
          <a:bodyPr rtlCol="0" anchor="ctr">
            <a:normAutofit/>
          </a:bodyPr>
          <a:lstStyle>
            <a:lvl1pPr marL="0" indent="0">
              <a:spcBef>
                <a:spcPts val="0"/>
              </a:spcBef>
              <a:buNone/>
              <a:defRPr sz="2400" b="0">
                <a:solidFill>
                  <a:schemeClr val="accent4">
                    <a:lumMod val="7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p:cNvSpPr>
            <a:spLocks noGrp="1"/>
          </p:cNvSpPr>
          <p:nvPr>
            <p:ph sz="half" idx="2"/>
          </p:nvPr>
        </p:nvSpPr>
        <p:spPr>
          <a:xfrm>
            <a:off x="1524000" y="2624666"/>
            <a:ext cx="4389120" cy="2675467"/>
          </a:xfrm>
        </p:spPr>
        <p:txBody>
          <a:bodyPr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l-GR" noProof="0" dirty="0"/>
          </a:p>
        </p:txBody>
      </p:sp>
      <p:sp>
        <p:nvSpPr>
          <p:cNvPr id="5" name="Θέση κειμένου 4"/>
          <p:cNvSpPr>
            <a:spLocks noGrp="1"/>
          </p:cNvSpPr>
          <p:nvPr>
            <p:ph type="body" sz="quarter" idx="3"/>
          </p:nvPr>
        </p:nvSpPr>
        <p:spPr>
          <a:xfrm>
            <a:off x="6278880" y="1828799"/>
            <a:ext cx="4389120" cy="795867"/>
          </a:xfrm>
        </p:spPr>
        <p:txBody>
          <a:bodyPr rtlCol="0" anchor="ctr">
            <a:normAutofit/>
          </a:bodyPr>
          <a:lstStyle>
            <a:lvl1pPr marL="0" indent="0">
              <a:spcBef>
                <a:spcPts val="0"/>
              </a:spcBef>
              <a:buNone/>
              <a:defRPr sz="2400" b="0">
                <a:solidFill>
                  <a:schemeClr val="accent4">
                    <a:lumMod val="7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p:cNvSpPr>
            <a:spLocks noGrp="1"/>
          </p:cNvSpPr>
          <p:nvPr>
            <p:ph sz="quarter" idx="4"/>
          </p:nvPr>
        </p:nvSpPr>
        <p:spPr>
          <a:xfrm>
            <a:off x="6278880" y="2624666"/>
            <a:ext cx="4389120" cy="2675467"/>
          </a:xfrm>
        </p:spPr>
        <p:txBody>
          <a:bodyPr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l-GR" noProof="0" dirty="0"/>
          </a:p>
        </p:txBody>
      </p:sp>
      <p:sp>
        <p:nvSpPr>
          <p:cNvPr id="8" name="Θέση υποσέλιδου 7"/>
          <p:cNvSpPr>
            <a:spLocks noGrp="1"/>
          </p:cNvSpPr>
          <p:nvPr>
            <p:ph type="ftr" sz="quarter" idx="11"/>
          </p:nvPr>
        </p:nvSpPr>
        <p:spPr/>
        <p:txBody>
          <a:bodyPr rtlCol="0"/>
          <a:lstStyle/>
          <a:p>
            <a:pPr rtl="0"/>
            <a:r>
              <a:rPr lang="el-GR" noProof="0" dirty="0"/>
              <a:t>Προσθήκη υποσέλιδου</a:t>
            </a:r>
          </a:p>
        </p:txBody>
      </p:sp>
      <p:sp>
        <p:nvSpPr>
          <p:cNvPr id="7" name="Θέση ημερομηνίας 6"/>
          <p:cNvSpPr>
            <a:spLocks noGrp="1"/>
          </p:cNvSpPr>
          <p:nvPr>
            <p:ph type="dt" sz="half" idx="10"/>
          </p:nvPr>
        </p:nvSpPr>
        <p:spPr/>
        <p:txBody>
          <a:bodyPr rtlCol="0"/>
          <a:lstStyle/>
          <a:p>
            <a:pPr rtl="0"/>
            <a:fld id="{94FAF4CD-14FA-4961-9404-DEE5137D2B2D}" type="datetime1">
              <a:rPr lang="el-GR" noProof="0" smtClean="0"/>
              <a:t>12/4/2020</a:t>
            </a:fld>
            <a:endParaRPr lang="el-GR" noProof="0" dirty="0"/>
          </a:p>
        </p:txBody>
      </p:sp>
      <p:sp>
        <p:nvSpPr>
          <p:cNvPr id="9" name="Θέση αριθμού διαφάνειας 8"/>
          <p:cNvSpPr>
            <a:spLocks noGrp="1"/>
          </p:cNvSpPr>
          <p:nvPr>
            <p:ph type="sldNum" sz="quarter" idx="12"/>
          </p:nvPr>
        </p:nvSpPr>
        <p:spPr/>
        <p:txBody>
          <a:bodyPr rtlCol="0"/>
          <a:lstStyle/>
          <a:p>
            <a:pPr rtl="0"/>
            <a:fld id="{289D71E3-7D81-4C24-B9D8-6B108755C64C}" type="slidenum">
              <a:rPr lang="el-GR" noProof="0" smtClean="0"/>
              <a:t>‹#›</a:t>
            </a:fld>
            <a:endParaRPr lang="el-GR" noProof="0" dirty="0"/>
          </a:p>
        </p:txBody>
      </p:sp>
    </p:spTree>
    <p:extLst>
      <p:ext uri="{BB962C8B-B14F-4D97-AF65-F5344CB8AC3E}">
        <p14:creationId xmlns:p14="http://schemas.microsoft.com/office/powerpoint/2010/main" val="2900086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hasCustomPrompt="1"/>
          </p:nvPr>
        </p:nvSpPr>
        <p:spPr/>
        <p:txBody>
          <a:bodyPr rtlCol="0"/>
          <a:lstStyle>
            <a:lvl1pPr rtl="0">
              <a:defRPr/>
            </a:lvl1pPr>
          </a:lstStyle>
          <a:p>
            <a:pPr rtl="0"/>
            <a:r>
              <a:rPr lang="el-GR" noProof="0" dirty="0"/>
              <a:t>Κάντε κλικ για να επεξεργαστείτε το Στυλ κύριου τίτλου</a:t>
            </a:r>
          </a:p>
        </p:txBody>
      </p:sp>
      <p:sp>
        <p:nvSpPr>
          <p:cNvPr id="4" name="Θέση υποσέλιδου 3"/>
          <p:cNvSpPr>
            <a:spLocks noGrp="1"/>
          </p:cNvSpPr>
          <p:nvPr>
            <p:ph type="ftr" sz="quarter" idx="11"/>
          </p:nvPr>
        </p:nvSpPr>
        <p:spPr/>
        <p:txBody>
          <a:bodyPr rtlCol="0"/>
          <a:lstStyle/>
          <a:p>
            <a:pPr rtl="0"/>
            <a:r>
              <a:rPr lang="el-GR" noProof="0" dirty="0"/>
              <a:t>Προσθήκη υποσέλιδου</a:t>
            </a:r>
          </a:p>
        </p:txBody>
      </p:sp>
      <p:sp>
        <p:nvSpPr>
          <p:cNvPr id="3" name="Θέση ημερομηνίας 2"/>
          <p:cNvSpPr>
            <a:spLocks noGrp="1"/>
          </p:cNvSpPr>
          <p:nvPr>
            <p:ph type="dt" sz="half" idx="10"/>
          </p:nvPr>
        </p:nvSpPr>
        <p:spPr/>
        <p:txBody>
          <a:bodyPr rtlCol="0"/>
          <a:lstStyle/>
          <a:p>
            <a:pPr rtl="0"/>
            <a:fld id="{FE999DCE-D212-45C9-A5C2-D0A14B00BE75}" type="datetime1">
              <a:rPr lang="el-GR" noProof="0" smtClean="0"/>
              <a:t>12/4/2020</a:t>
            </a:fld>
            <a:endParaRPr lang="el-GR" noProof="0" dirty="0"/>
          </a:p>
        </p:txBody>
      </p:sp>
      <p:sp>
        <p:nvSpPr>
          <p:cNvPr id="5" name="Θέση αριθμού διαφάνειας 4"/>
          <p:cNvSpPr>
            <a:spLocks noGrp="1"/>
          </p:cNvSpPr>
          <p:nvPr>
            <p:ph type="sldNum" sz="quarter" idx="12"/>
          </p:nvPr>
        </p:nvSpPr>
        <p:spPr/>
        <p:txBody>
          <a:bodyPr rtlCol="0"/>
          <a:lstStyle/>
          <a:p>
            <a:pPr rtl="0"/>
            <a:fld id="{289D71E3-7D81-4C24-B9D8-6B108755C64C}" type="slidenum">
              <a:rPr lang="el-GR" noProof="0" smtClean="0"/>
              <a:t>‹#›</a:t>
            </a:fld>
            <a:endParaRPr lang="el-GR" noProof="0" dirty="0"/>
          </a:p>
        </p:txBody>
      </p:sp>
    </p:spTree>
    <p:extLst>
      <p:ext uri="{BB962C8B-B14F-4D97-AF65-F5344CB8AC3E}">
        <p14:creationId xmlns:p14="http://schemas.microsoft.com/office/powerpoint/2010/main" val="645025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3" name="Θέση υποσέλιδου 2"/>
          <p:cNvSpPr>
            <a:spLocks noGrp="1"/>
          </p:cNvSpPr>
          <p:nvPr>
            <p:ph type="ftr" sz="quarter" idx="11"/>
          </p:nvPr>
        </p:nvSpPr>
        <p:spPr/>
        <p:txBody>
          <a:bodyPr rtlCol="0"/>
          <a:lstStyle/>
          <a:p>
            <a:pPr rtl="0"/>
            <a:r>
              <a:rPr lang="el-GR" noProof="0" dirty="0"/>
              <a:t>Προσθήκη υποσέλιδου</a:t>
            </a:r>
          </a:p>
        </p:txBody>
      </p:sp>
      <p:sp>
        <p:nvSpPr>
          <p:cNvPr id="2" name="Θέση ημερομηνίας 1"/>
          <p:cNvSpPr>
            <a:spLocks noGrp="1"/>
          </p:cNvSpPr>
          <p:nvPr>
            <p:ph type="dt" sz="half" idx="10"/>
          </p:nvPr>
        </p:nvSpPr>
        <p:spPr/>
        <p:txBody>
          <a:bodyPr rtlCol="0"/>
          <a:lstStyle/>
          <a:p>
            <a:pPr rtl="0"/>
            <a:fld id="{6AF0AD33-166C-47F1-AAF4-8A8A61337BA6}" type="datetime1">
              <a:rPr lang="el-GR" noProof="0" smtClean="0"/>
              <a:t>12/4/2020</a:t>
            </a:fld>
            <a:endParaRPr lang="el-GR" noProof="0" dirty="0"/>
          </a:p>
        </p:txBody>
      </p:sp>
      <p:sp>
        <p:nvSpPr>
          <p:cNvPr id="4" name="Θέση αριθμού διαφάνειας 3"/>
          <p:cNvSpPr>
            <a:spLocks noGrp="1"/>
          </p:cNvSpPr>
          <p:nvPr>
            <p:ph type="sldNum" sz="quarter" idx="12"/>
          </p:nvPr>
        </p:nvSpPr>
        <p:spPr/>
        <p:txBody>
          <a:bodyPr rtlCol="0"/>
          <a:lstStyle/>
          <a:p>
            <a:pPr rtl="0"/>
            <a:fld id="{289D71E3-7D81-4C24-B9D8-6B108755C64C}" type="slidenum">
              <a:rPr lang="el-GR" noProof="0" smtClean="0"/>
              <a:t>‹#›</a:t>
            </a:fld>
            <a:endParaRPr lang="el-GR" noProof="0" dirty="0"/>
          </a:p>
        </p:txBody>
      </p:sp>
    </p:spTree>
    <p:extLst>
      <p:ext uri="{BB962C8B-B14F-4D97-AF65-F5344CB8AC3E}">
        <p14:creationId xmlns:p14="http://schemas.microsoft.com/office/powerpoint/2010/main" val="3580071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hasCustomPrompt="1"/>
          </p:nvPr>
        </p:nvSpPr>
        <p:spPr/>
        <p:txBody>
          <a:bodyPr rtlCol="0" anchor="b"/>
          <a:lstStyle>
            <a:lvl1pPr rtl="0">
              <a:defRPr sz="3200"/>
            </a:lvl1pPr>
          </a:lstStyle>
          <a:p>
            <a:pPr rtl="0"/>
            <a:r>
              <a:rPr lang="el-GR" noProof="0" dirty="0"/>
              <a:t>Κάντε κλικ για να επεξεργαστείτε το Στυλ κύριου τίτλου</a:t>
            </a:r>
          </a:p>
        </p:txBody>
      </p:sp>
      <p:sp>
        <p:nvSpPr>
          <p:cNvPr id="3" name="Θέση περιεχομένου 2"/>
          <p:cNvSpPr>
            <a:spLocks noGrp="1"/>
          </p:cNvSpPr>
          <p:nvPr>
            <p:ph idx="1"/>
          </p:nvPr>
        </p:nvSpPr>
        <p:spPr>
          <a:xfrm>
            <a:off x="4724400" y="1828800"/>
            <a:ext cx="5943600" cy="3476625"/>
          </a:xfrm>
        </p:spPr>
        <p:txBody>
          <a:bodyPr rtlCol="0">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l-GR" noProof="0" dirty="0"/>
          </a:p>
        </p:txBody>
      </p:sp>
      <p:sp>
        <p:nvSpPr>
          <p:cNvPr id="4" name="Θέση κειμένου 3"/>
          <p:cNvSpPr>
            <a:spLocks noGrp="1"/>
          </p:cNvSpPr>
          <p:nvPr>
            <p:ph type="body" sz="half" idx="2"/>
          </p:nvPr>
        </p:nvSpPr>
        <p:spPr>
          <a:xfrm>
            <a:off x="1523999" y="1828800"/>
            <a:ext cx="2926080" cy="3476625"/>
          </a:xfrm>
        </p:spPr>
        <p:txBody>
          <a:bodyPr rtlCol="0">
            <a:normAutofit/>
          </a:bodyPr>
          <a:lstStyle>
            <a:lvl1pPr marL="0" indent="0" rtl="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6" name="Θέση υποσέλιδου 5"/>
          <p:cNvSpPr>
            <a:spLocks noGrp="1"/>
          </p:cNvSpPr>
          <p:nvPr>
            <p:ph type="ftr" sz="quarter" idx="11"/>
          </p:nvPr>
        </p:nvSpPr>
        <p:spPr/>
        <p:txBody>
          <a:bodyPr rtlCol="0"/>
          <a:lstStyle/>
          <a:p>
            <a:pPr rtl="0"/>
            <a:r>
              <a:rPr lang="el-GR" noProof="0" dirty="0"/>
              <a:t>Προσθήκη υποσέλιδου</a:t>
            </a:r>
          </a:p>
        </p:txBody>
      </p:sp>
      <p:sp>
        <p:nvSpPr>
          <p:cNvPr id="5" name="Θέση ημερομηνίας 4"/>
          <p:cNvSpPr>
            <a:spLocks noGrp="1"/>
          </p:cNvSpPr>
          <p:nvPr>
            <p:ph type="dt" sz="half" idx="10"/>
          </p:nvPr>
        </p:nvSpPr>
        <p:spPr/>
        <p:txBody>
          <a:bodyPr rtlCol="0"/>
          <a:lstStyle/>
          <a:p>
            <a:pPr rtl="0"/>
            <a:fld id="{7105FD63-2816-4352-8B28-E477574797EA}" type="datetime1">
              <a:rPr lang="el-GR" noProof="0" smtClean="0"/>
              <a:t>12/4/2020</a:t>
            </a:fld>
            <a:endParaRPr lang="el-GR" noProof="0" dirty="0"/>
          </a:p>
        </p:txBody>
      </p:sp>
      <p:sp>
        <p:nvSpPr>
          <p:cNvPr id="7" name="Θέση αριθμού διαφάνειας 6"/>
          <p:cNvSpPr>
            <a:spLocks noGrp="1"/>
          </p:cNvSpPr>
          <p:nvPr>
            <p:ph type="sldNum" sz="quarter" idx="12"/>
          </p:nvPr>
        </p:nvSpPr>
        <p:spPr/>
        <p:txBody>
          <a:bodyPr rtlCol="0"/>
          <a:lstStyle/>
          <a:p>
            <a:pPr rtl="0"/>
            <a:fld id="{289D71E3-7D81-4C24-B9D8-6B108755C64C}" type="slidenum">
              <a:rPr lang="el-GR" noProof="0" smtClean="0"/>
              <a:t>‹#›</a:t>
            </a:fld>
            <a:endParaRPr lang="el-GR" noProof="0" dirty="0"/>
          </a:p>
        </p:txBody>
      </p:sp>
    </p:spTree>
    <p:extLst>
      <p:ext uri="{BB962C8B-B14F-4D97-AF65-F5344CB8AC3E}">
        <p14:creationId xmlns:p14="http://schemas.microsoft.com/office/powerpoint/2010/main" val="807354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Εικόνα με λεζάντα">
    <p:spTree>
      <p:nvGrpSpPr>
        <p:cNvPr id="1" name=""/>
        <p:cNvGrpSpPr/>
        <p:nvPr/>
      </p:nvGrpSpPr>
      <p:grpSpPr>
        <a:xfrm>
          <a:off x="0" y="0"/>
          <a:ext cx="0" cy="0"/>
          <a:chOff x="0" y="0"/>
          <a:chExt cx="0" cy="0"/>
        </a:xfrm>
      </p:grpSpPr>
      <p:sp>
        <p:nvSpPr>
          <p:cNvPr id="8" name="Ελεύθερη σχεδίαση 5"/>
          <p:cNvSpPr>
            <a:spLocks/>
          </p:cNvSpPr>
          <p:nvPr/>
        </p:nvSpPr>
        <p:spPr bwMode="gray">
          <a:xfrm>
            <a:off x="804333" y="1695450"/>
            <a:ext cx="5596467" cy="3295650"/>
          </a:xfrm>
          <a:custGeom>
            <a:avLst/>
            <a:gdLst>
              <a:gd name="T0" fmla="*/ 1279 w 1347"/>
              <a:gd name="T1" fmla="*/ 919 h 986"/>
              <a:gd name="T2" fmla="*/ 65 w 1347"/>
              <a:gd name="T3" fmla="*/ 919 h 986"/>
              <a:gd name="T4" fmla="*/ 65 w 1347"/>
              <a:gd name="T5" fmla="*/ 64 h 986"/>
              <a:gd name="T6" fmla="*/ 1279 w 1347"/>
              <a:gd name="T7" fmla="*/ 64 h 986"/>
              <a:gd name="T8" fmla="*/ 1279 w 1347"/>
              <a:gd name="T9" fmla="*/ 919 h 986"/>
            </a:gdLst>
            <a:ahLst/>
            <a:cxnLst>
              <a:cxn ang="0">
                <a:pos x="T0" y="T1"/>
              </a:cxn>
              <a:cxn ang="0">
                <a:pos x="T2" y="T3"/>
              </a:cxn>
              <a:cxn ang="0">
                <a:pos x="T4" y="T5"/>
              </a:cxn>
              <a:cxn ang="0">
                <a:pos x="T6" y="T7"/>
              </a:cxn>
              <a:cxn ang="0">
                <a:pos x="T8" y="T9"/>
              </a:cxn>
            </a:cxnLst>
            <a:rect l="0" t="0" r="r" b="b"/>
            <a:pathLst>
              <a:path w="1347" h="986">
                <a:moveTo>
                  <a:pt x="1279" y="919"/>
                </a:moveTo>
                <a:cubicBezTo>
                  <a:pt x="1211" y="986"/>
                  <a:pt x="121" y="974"/>
                  <a:pt x="65" y="919"/>
                </a:cubicBezTo>
                <a:cubicBezTo>
                  <a:pt x="9" y="863"/>
                  <a:pt x="0" y="128"/>
                  <a:pt x="65" y="64"/>
                </a:cubicBezTo>
                <a:cubicBezTo>
                  <a:pt x="130" y="0"/>
                  <a:pt x="1217" y="3"/>
                  <a:pt x="1279" y="64"/>
                </a:cubicBezTo>
                <a:cubicBezTo>
                  <a:pt x="1341" y="125"/>
                  <a:pt x="1347" y="852"/>
                  <a:pt x="1279" y="919"/>
                </a:cubicBezTo>
                <a:close/>
              </a:path>
            </a:pathLst>
          </a:custGeom>
          <a:solidFill>
            <a:srgbClr val="FFFFFF"/>
          </a:solidFill>
          <a:ln>
            <a:noFill/>
          </a:ln>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el-GR" noProof="0" dirty="0"/>
          </a:p>
        </p:txBody>
      </p:sp>
      <p:sp>
        <p:nvSpPr>
          <p:cNvPr id="2" name="Τίτλος 1"/>
          <p:cNvSpPr>
            <a:spLocks noGrp="1"/>
          </p:cNvSpPr>
          <p:nvPr>
            <p:ph type="title" hasCustomPrompt="1"/>
          </p:nvPr>
        </p:nvSpPr>
        <p:spPr/>
        <p:txBody>
          <a:bodyPr rtlCol="0" anchor="b"/>
          <a:lstStyle>
            <a:lvl1pPr rtl="0">
              <a:defRPr sz="3200"/>
            </a:lvl1pPr>
          </a:lstStyle>
          <a:p>
            <a:pPr rtl="0"/>
            <a:r>
              <a:rPr lang="el-GR" noProof="0" dirty="0"/>
              <a:t>Κάντε κλικ για να επεξεργαστείτε το Στυλ κύριου τίτλου</a:t>
            </a:r>
          </a:p>
        </p:txBody>
      </p:sp>
      <p:sp>
        <p:nvSpPr>
          <p:cNvPr id="12" name="Θέση εικόνας 11" descr="Κενό πλαίσιο κράτησης θέσης για να προσθέσετε μια εικόνα. Κάντε κλικ στο πλαίσιο κράτησης θέσης και επιλέξτε την εικόνα που θέλετε να προσθέσετε"/>
          <p:cNvSpPr>
            <a:spLocks noGrp="1"/>
          </p:cNvSpPr>
          <p:nvPr>
            <p:ph type="pic" idx="1"/>
          </p:nvPr>
        </p:nvSpPr>
        <p:spPr>
          <a:xfrm>
            <a:off x="1006022" y="1874520"/>
            <a:ext cx="5193089" cy="2937510"/>
          </a:xfrm>
          <a:custGeom>
            <a:avLst/>
            <a:gdLst>
              <a:gd name="connsiteX0" fmla="*/ 2531359 w 5066932"/>
              <a:gd name="connsiteY0" fmla="*/ 21 h 2945784"/>
              <a:gd name="connsiteX1" fmla="*/ 4878015 w 5066932"/>
              <a:gd name="connsiteY1" fmla="*/ 145719 h 2945784"/>
              <a:gd name="connsiteX2" fmla="*/ 4878015 w 5066932"/>
              <a:gd name="connsiteY2" fmla="*/ 2803241 h 2945784"/>
              <a:gd name="connsiteX3" fmla="*/ 175988 w 5066932"/>
              <a:gd name="connsiteY3" fmla="*/ 2803241 h 2945784"/>
              <a:gd name="connsiteX4" fmla="*/ 175988 w 5066932"/>
              <a:gd name="connsiteY4" fmla="*/ 145719 h 2945784"/>
              <a:gd name="connsiteX5" fmla="*/ 2531359 w 5066932"/>
              <a:gd name="connsiteY5" fmla="*/ 21 h 2945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66932" h="2945784">
                <a:moveTo>
                  <a:pt x="2531359" y="21"/>
                </a:moveTo>
                <a:cubicBezTo>
                  <a:pt x="3645379" y="1187"/>
                  <a:pt x="4757946" y="50918"/>
                  <a:pt x="4878015" y="145719"/>
                </a:cubicBezTo>
                <a:cubicBezTo>
                  <a:pt x="5118151" y="335320"/>
                  <a:pt x="5141390" y="2594991"/>
                  <a:pt x="4878015" y="2803241"/>
                </a:cubicBezTo>
                <a:cubicBezTo>
                  <a:pt x="4614639" y="3011491"/>
                  <a:pt x="392886" y="2974193"/>
                  <a:pt x="175988" y="2803241"/>
                </a:cubicBezTo>
                <a:cubicBezTo>
                  <a:pt x="-40909" y="2629181"/>
                  <a:pt x="-75768" y="344644"/>
                  <a:pt x="175988" y="145719"/>
                </a:cubicBezTo>
                <a:cubicBezTo>
                  <a:pt x="301866" y="46256"/>
                  <a:pt x="1417339" y="-1144"/>
                  <a:pt x="2531359" y="21"/>
                </a:cubicBezTo>
                <a:close/>
              </a:path>
            </a:pathLst>
          </a:custGeom>
          <a:solidFill>
            <a:schemeClr val="accent2">
              <a:lumMod val="20000"/>
              <a:lumOff val="80000"/>
            </a:schemeClr>
          </a:solidFill>
        </p:spPr>
        <p:txBody>
          <a:bodyPr wrap="square" tIns="365760" rtlCol="0">
            <a:no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l-GR" noProof="0"/>
              <a:t>Κάντε κλικ στο εικονίδιο για να προσθέσετε εικόνα</a:t>
            </a:r>
            <a:endParaRPr lang="el-GR" noProof="0" dirty="0"/>
          </a:p>
        </p:txBody>
      </p:sp>
      <p:sp>
        <p:nvSpPr>
          <p:cNvPr id="4" name="Θέση κειμένου 3"/>
          <p:cNvSpPr>
            <a:spLocks noGrp="1"/>
          </p:cNvSpPr>
          <p:nvPr>
            <p:ph type="body" sz="half" idx="2"/>
          </p:nvPr>
        </p:nvSpPr>
        <p:spPr>
          <a:xfrm>
            <a:off x="7010400" y="2245995"/>
            <a:ext cx="3657600" cy="2194560"/>
          </a:xfrm>
        </p:spPr>
        <p:txBody>
          <a:bodyPr rtlCol="0">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6" name="Θέση υποσέλιδου 5"/>
          <p:cNvSpPr>
            <a:spLocks noGrp="1"/>
          </p:cNvSpPr>
          <p:nvPr>
            <p:ph type="ftr" sz="quarter" idx="11"/>
          </p:nvPr>
        </p:nvSpPr>
        <p:spPr/>
        <p:txBody>
          <a:bodyPr rtlCol="0"/>
          <a:lstStyle/>
          <a:p>
            <a:pPr rtl="0"/>
            <a:r>
              <a:rPr lang="el-GR" noProof="0" dirty="0"/>
              <a:t>Προσθήκη υποσέλιδου</a:t>
            </a:r>
          </a:p>
        </p:txBody>
      </p:sp>
      <p:sp>
        <p:nvSpPr>
          <p:cNvPr id="5" name="Θέση ημερομηνίας 4"/>
          <p:cNvSpPr>
            <a:spLocks noGrp="1"/>
          </p:cNvSpPr>
          <p:nvPr>
            <p:ph type="dt" sz="half" idx="10"/>
          </p:nvPr>
        </p:nvSpPr>
        <p:spPr/>
        <p:txBody>
          <a:bodyPr rtlCol="0"/>
          <a:lstStyle/>
          <a:p>
            <a:pPr rtl="0"/>
            <a:fld id="{1B856EB7-E197-4E8A-A5D9-A47E400532AA}" type="datetime1">
              <a:rPr lang="el-GR" noProof="0" smtClean="0"/>
              <a:t>12/4/2020</a:t>
            </a:fld>
            <a:endParaRPr lang="el-GR" noProof="0" dirty="0"/>
          </a:p>
        </p:txBody>
      </p:sp>
      <p:sp>
        <p:nvSpPr>
          <p:cNvPr id="7" name="Θέση αριθμού διαφάνειας 6"/>
          <p:cNvSpPr>
            <a:spLocks noGrp="1"/>
          </p:cNvSpPr>
          <p:nvPr>
            <p:ph type="sldNum" sz="quarter" idx="12"/>
          </p:nvPr>
        </p:nvSpPr>
        <p:spPr/>
        <p:txBody>
          <a:bodyPr rtlCol="0"/>
          <a:lstStyle/>
          <a:p>
            <a:pPr rtl="0"/>
            <a:fld id="{289D71E3-7D81-4C24-B9D8-6B108755C64C}" type="slidenum">
              <a:rPr lang="el-GR" noProof="0" smtClean="0"/>
              <a:t>‹#›</a:t>
            </a:fld>
            <a:endParaRPr lang="el-GR" noProof="0" dirty="0"/>
          </a:p>
        </p:txBody>
      </p:sp>
    </p:spTree>
    <p:extLst>
      <p:ext uri="{BB962C8B-B14F-4D97-AF65-F5344CB8AC3E}">
        <p14:creationId xmlns:p14="http://schemas.microsoft.com/office/powerpoint/2010/main" val="651318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Εικόνα 6"/>
          <p:cNvPicPr>
            <a:picLocks noChangeAspect="1"/>
          </p:cNvPicPr>
          <p:nvPr userDrawn="1"/>
        </p:nvPicPr>
        <p:blipFill rotWithShape="1">
          <a:blip r:embed="rId16" cstate="print">
            <a:extLst>
              <a:ext uri="{28A0092B-C50C-407E-A947-70E740481C1C}">
                <a14:useLocalDpi xmlns:a14="http://schemas.microsoft.com/office/drawing/2010/main" val="0"/>
              </a:ext>
            </a:extLst>
          </a:blip>
          <a:srcRect l="525" t="511" r="525" b="2999"/>
          <a:stretch/>
        </p:blipFill>
        <p:spPr>
          <a:xfrm>
            <a:off x="0" y="0"/>
            <a:ext cx="12188826" cy="6858000"/>
          </a:xfrm>
          <a:prstGeom prst="rect">
            <a:avLst/>
          </a:prstGeom>
        </p:spPr>
      </p:pic>
      <p:sp>
        <p:nvSpPr>
          <p:cNvPr id="2" name="Θέση τίτλου 1"/>
          <p:cNvSpPr>
            <a:spLocks noGrp="1"/>
          </p:cNvSpPr>
          <p:nvPr>
            <p:ph type="title"/>
          </p:nvPr>
        </p:nvSpPr>
        <p:spPr>
          <a:xfrm>
            <a:off x="838200" y="365126"/>
            <a:ext cx="9829800" cy="1082674"/>
          </a:xfrm>
          <a:prstGeom prst="rect">
            <a:avLst/>
          </a:prstGeom>
        </p:spPr>
        <p:txBody>
          <a:bodyPr vert="horz" lIns="91440" tIns="45720" rIns="91440" bIns="45720" rtlCol="0" anchor="b">
            <a:normAutofit/>
          </a:bodyPr>
          <a:lstStyle/>
          <a:p>
            <a:pPr rtl="0"/>
            <a:r>
              <a:rPr lang="el-GR" noProof="0" dirty="0"/>
              <a:t>Κάντε κλικ για να επεξεργαστείτε το Στυλ κύριου τίτλου</a:t>
            </a:r>
          </a:p>
        </p:txBody>
      </p:sp>
      <p:sp>
        <p:nvSpPr>
          <p:cNvPr id="3" name="Θέση κειμένου 2"/>
          <p:cNvSpPr>
            <a:spLocks noGrp="1"/>
          </p:cNvSpPr>
          <p:nvPr>
            <p:ph type="body" idx="1"/>
          </p:nvPr>
        </p:nvSpPr>
        <p:spPr>
          <a:xfrm>
            <a:off x="1524000" y="1828800"/>
            <a:ext cx="9144000" cy="3474720"/>
          </a:xfrm>
          <a:prstGeom prst="rect">
            <a:avLst/>
          </a:prstGeom>
        </p:spPr>
        <p:txBody>
          <a:bodyPr vert="horz" lIns="91440" tIns="45720" rIns="91440" bIns="45720" rtlCol="0">
            <a:normAutofit/>
          </a:bodyPr>
          <a:lstStyle/>
          <a:p>
            <a:pPr lvl="0"/>
            <a:r>
              <a:rPr lang="el-GR" dirty="0"/>
              <a:t>Επεξεργασία στυλ υποδείγματος κειμένου</a:t>
            </a:r>
          </a:p>
          <a:p>
            <a:pPr lvl="1" rtl="0"/>
            <a:r>
              <a:rPr lang="el-GR" noProof="0" dirty="0"/>
              <a:t>Δεύτερου επιπέδου</a:t>
            </a:r>
          </a:p>
          <a:p>
            <a:pPr lvl="2" rtl="0"/>
            <a:r>
              <a:rPr lang="el-GR" noProof="0" dirty="0"/>
              <a:t>Τρίτου επιπέδου</a:t>
            </a:r>
          </a:p>
          <a:p>
            <a:pPr lvl="3" rtl="0"/>
            <a:r>
              <a:rPr lang="el-GR" noProof="0" dirty="0"/>
              <a:t>Τέταρτου επιπέδου</a:t>
            </a:r>
          </a:p>
          <a:p>
            <a:pPr lvl="4" rtl="0"/>
            <a:r>
              <a:rPr lang="el-GR" noProof="0" dirty="0"/>
              <a:t>Πέμπτου επιπέδου</a:t>
            </a:r>
          </a:p>
        </p:txBody>
      </p:sp>
      <p:sp>
        <p:nvSpPr>
          <p:cNvPr id="5" name="Θέση υποσέλιδου 4"/>
          <p:cNvSpPr>
            <a:spLocks noGrp="1"/>
          </p:cNvSpPr>
          <p:nvPr>
            <p:ph type="ftr" sz="quarter" idx="3"/>
          </p:nvPr>
        </p:nvSpPr>
        <p:spPr>
          <a:xfrm>
            <a:off x="2209800" y="6416675"/>
            <a:ext cx="4572000" cy="365125"/>
          </a:xfrm>
          <a:prstGeom prst="rect">
            <a:avLst/>
          </a:prstGeom>
        </p:spPr>
        <p:txBody>
          <a:bodyPr vert="horz" lIns="91440" tIns="45720" rIns="91440" bIns="45720" rtlCol="0" anchor="ctr"/>
          <a:lstStyle>
            <a:lvl1pPr algn="l">
              <a:defRPr sz="1100">
                <a:solidFill>
                  <a:schemeClr val="tx1"/>
                </a:solidFill>
              </a:defRPr>
            </a:lvl1pPr>
          </a:lstStyle>
          <a:p>
            <a:pPr rtl="0"/>
            <a:r>
              <a:rPr lang="el-GR" noProof="0" dirty="0"/>
              <a:t>Προσθήκη υποσέλιδου</a:t>
            </a:r>
          </a:p>
        </p:txBody>
      </p:sp>
      <p:sp>
        <p:nvSpPr>
          <p:cNvPr id="4" name="Θέση ημερομηνίας 3"/>
          <p:cNvSpPr>
            <a:spLocks noGrp="1"/>
          </p:cNvSpPr>
          <p:nvPr>
            <p:ph type="dt" sz="half" idx="2"/>
          </p:nvPr>
        </p:nvSpPr>
        <p:spPr>
          <a:xfrm>
            <a:off x="7010400" y="6416675"/>
            <a:ext cx="1371600" cy="365125"/>
          </a:xfrm>
          <a:prstGeom prst="rect">
            <a:avLst/>
          </a:prstGeom>
        </p:spPr>
        <p:txBody>
          <a:bodyPr vert="horz" lIns="91440" tIns="45720" rIns="91440" bIns="45720" rtlCol="0" anchor="ctr"/>
          <a:lstStyle>
            <a:lvl1pPr algn="r">
              <a:defRPr sz="1100">
                <a:solidFill>
                  <a:schemeClr val="tx1"/>
                </a:solidFill>
              </a:defRPr>
            </a:lvl1pPr>
          </a:lstStyle>
          <a:p>
            <a:pPr rtl="0"/>
            <a:fld id="{D0C062C6-5D47-4B3D-9F43-AEF45327A298}" type="datetime1">
              <a:rPr lang="el-GR" noProof="0" smtClean="0"/>
              <a:t>12/4/2020</a:t>
            </a:fld>
            <a:endParaRPr lang="el-GR" noProof="0" dirty="0"/>
          </a:p>
        </p:txBody>
      </p:sp>
      <p:sp>
        <p:nvSpPr>
          <p:cNvPr id="6" name="Θέση αριθμού διαφάνειας 5"/>
          <p:cNvSpPr>
            <a:spLocks noGrp="1"/>
          </p:cNvSpPr>
          <p:nvPr>
            <p:ph type="sldNum" sz="quarter" idx="4"/>
          </p:nvPr>
        </p:nvSpPr>
        <p:spPr>
          <a:xfrm>
            <a:off x="8610600" y="6416675"/>
            <a:ext cx="838200" cy="365125"/>
          </a:xfrm>
          <a:prstGeom prst="rect">
            <a:avLst/>
          </a:prstGeom>
        </p:spPr>
        <p:txBody>
          <a:bodyPr vert="horz" lIns="91440" tIns="45720" rIns="91440" bIns="45720" rtlCol="0" anchor="ctr"/>
          <a:lstStyle>
            <a:lvl1pPr algn="r">
              <a:defRPr sz="1100">
                <a:solidFill>
                  <a:schemeClr val="tx1"/>
                </a:solidFill>
              </a:defRPr>
            </a:lvl1pPr>
          </a:lstStyle>
          <a:p>
            <a:pPr rtl="0"/>
            <a:fld id="{289D71E3-7D81-4C24-B9D8-6B108755C64C}" type="slidenum">
              <a:rPr lang="el-GR" noProof="0" smtClean="0"/>
              <a:pPr/>
              <a:t>‹#›</a:t>
            </a:fld>
            <a:endParaRPr lang="el-GR" noProof="0" dirty="0"/>
          </a:p>
        </p:txBody>
      </p:sp>
    </p:spTree>
    <p:extLst>
      <p:ext uri="{BB962C8B-B14F-4D97-AF65-F5344CB8AC3E}">
        <p14:creationId xmlns:p14="http://schemas.microsoft.com/office/powerpoint/2010/main" val="3616545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2" r:id="rId11"/>
    <p:sldLayoutId id="2147483661" r:id="rId12"/>
    <p:sldLayoutId id="2147483658" r:id="rId13"/>
    <p:sldLayoutId id="2147483659"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Arial" panose="020B0604020202020204" pitchFamily="34" charset="0"/>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1200"/>
        </a:spcBef>
        <a:buFont typeface="Arial" panose="020B0604020202020204" pitchFamily="34" charset="0"/>
        <a:buChar char="•"/>
        <a:defRPr sz="1800" kern="1200">
          <a:solidFill>
            <a:schemeClr val="tx1"/>
          </a:solidFill>
          <a:latin typeface="+mn-lt"/>
          <a:ea typeface="+mn-ea"/>
          <a:cs typeface="+mn-cs"/>
        </a:defRPr>
      </a:lvl2pPr>
      <a:lvl3pPr marL="685800" indent="-18288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3pPr>
      <a:lvl4pPr marL="9144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4pPr>
      <a:lvl5pPr marL="11430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5pPr>
      <a:lvl6pPr marL="13716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6pPr>
      <a:lvl7pPr marL="16002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8pPr>
      <a:lvl9pPr marL="20574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pixabay.com/en/frame-photo-framework-celeste-3081135/" TargetMode="External"/><Relationship Id="rId5" Type="http://schemas.openxmlformats.org/officeDocument/2006/relationships/image" Target="../media/image7.png"/><Relationship Id="rId4" Type="http://schemas.openxmlformats.org/officeDocument/2006/relationships/hyperlink" Target="https://pixabay.com/en/frame-picture-frame-outline-green-1466069/"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pixabay.com/en/frame-picture-frame-outline-green-1466069/"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pixabay.com/en/frame-photo-framework-celeste-3081135/"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Φυσαλίδα σκέψης: Σύννεφο 7">
            <a:extLst>
              <a:ext uri="{FF2B5EF4-FFF2-40B4-BE49-F238E27FC236}">
                <a16:creationId xmlns:a16="http://schemas.microsoft.com/office/drawing/2014/main" id="{1FADFA9F-181E-4808-BCE0-0C46D954DC41}"/>
              </a:ext>
            </a:extLst>
          </p:cNvPr>
          <p:cNvSpPr/>
          <p:nvPr/>
        </p:nvSpPr>
        <p:spPr>
          <a:xfrm>
            <a:off x="191344" y="908720"/>
            <a:ext cx="4320480" cy="2808312"/>
          </a:xfrm>
          <a:prstGeom prst="cloudCallou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3200" b="1" dirty="0">
                <a:solidFill>
                  <a:srgbClr val="002060"/>
                </a:solidFill>
                <a:latin typeface="+mj-lt"/>
              </a:rPr>
              <a:t>ο</a:t>
            </a:r>
            <a:r>
              <a:rPr lang="el-GR" sz="3200" dirty="0">
                <a:solidFill>
                  <a:schemeClr val="tx2"/>
                </a:solidFill>
                <a:latin typeface="+mj-lt"/>
              </a:rPr>
              <a:t> ή </a:t>
            </a:r>
            <a:r>
              <a:rPr lang="el-GR" sz="3200" b="1" dirty="0">
                <a:solidFill>
                  <a:srgbClr val="FF0000"/>
                </a:solidFill>
                <a:latin typeface="+mj-lt"/>
              </a:rPr>
              <a:t>ω </a:t>
            </a:r>
            <a:r>
              <a:rPr lang="el-GR" sz="3200" dirty="0">
                <a:solidFill>
                  <a:schemeClr val="tx2"/>
                </a:solidFill>
                <a:latin typeface="+mj-lt"/>
              </a:rPr>
              <a:t>;</a:t>
            </a:r>
          </a:p>
          <a:p>
            <a:pPr algn="ctr"/>
            <a:r>
              <a:rPr lang="el-GR" sz="3200" dirty="0">
                <a:solidFill>
                  <a:schemeClr val="tx2"/>
                </a:solidFill>
                <a:latin typeface="+mj-lt"/>
              </a:rPr>
              <a:t>Μαθαίνω να τα ξεχωρίζω.</a:t>
            </a:r>
          </a:p>
        </p:txBody>
      </p:sp>
    </p:spTree>
    <p:extLst>
      <p:ext uri="{BB962C8B-B14F-4D97-AF65-F5344CB8AC3E}">
        <p14:creationId xmlns:p14="http://schemas.microsoft.com/office/powerpoint/2010/main" val="2798047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32F37444-456F-4B6E-B3D1-AD5B144625B8}"/>
              </a:ext>
            </a:extLst>
          </p:cNvPr>
          <p:cNvSpPr txBox="1"/>
          <p:nvPr/>
        </p:nvSpPr>
        <p:spPr>
          <a:xfrm>
            <a:off x="1271464" y="2090172"/>
            <a:ext cx="4608512" cy="2308324"/>
          </a:xfrm>
          <a:prstGeom prst="rect">
            <a:avLst/>
          </a:prstGeom>
          <a:noFill/>
        </p:spPr>
        <p:txBody>
          <a:bodyPr wrap="square" rtlCol="0">
            <a:spAutoFit/>
          </a:bodyPr>
          <a:lstStyle/>
          <a:p>
            <a:r>
              <a:rPr lang="el-GR" sz="2400" dirty="0">
                <a:latin typeface="+mj-lt"/>
              </a:rPr>
              <a:t>Κάθε πρωί που ξυπνά</a:t>
            </a:r>
            <a:r>
              <a:rPr lang="el-GR" sz="2400" b="1" dirty="0">
                <a:solidFill>
                  <a:srgbClr val="FF0000"/>
                </a:solidFill>
                <a:latin typeface="+mj-lt"/>
              </a:rPr>
              <a:t>ω</a:t>
            </a:r>
            <a:r>
              <a:rPr lang="el-GR" sz="2400" dirty="0">
                <a:latin typeface="+mj-lt"/>
              </a:rPr>
              <a:t>, φορά</a:t>
            </a:r>
            <a:r>
              <a:rPr lang="el-GR" sz="2400" b="1" dirty="0">
                <a:solidFill>
                  <a:srgbClr val="FF0000"/>
                </a:solidFill>
                <a:latin typeface="+mj-lt"/>
              </a:rPr>
              <a:t>ω</a:t>
            </a:r>
            <a:r>
              <a:rPr lang="el-GR" sz="2400" dirty="0">
                <a:latin typeface="+mj-lt"/>
              </a:rPr>
              <a:t> τα ρούχα μου, τρώ</a:t>
            </a:r>
            <a:r>
              <a:rPr lang="el-GR" sz="2400" b="1" dirty="0">
                <a:solidFill>
                  <a:srgbClr val="FF0000"/>
                </a:solidFill>
                <a:latin typeface="+mj-lt"/>
              </a:rPr>
              <a:t>ω</a:t>
            </a:r>
            <a:r>
              <a:rPr lang="el-GR" sz="2400" dirty="0">
                <a:latin typeface="+mj-lt"/>
              </a:rPr>
              <a:t> </a:t>
            </a:r>
            <a:r>
              <a:rPr lang="el-GR" sz="2400" b="1" dirty="0">
                <a:solidFill>
                  <a:srgbClr val="002060"/>
                </a:solidFill>
                <a:latin typeface="+mj-lt"/>
              </a:rPr>
              <a:t>το</a:t>
            </a:r>
            <a:r>
              <a:rPr lang="el-GR" sz="2400" dirty="0">
                <a:latin typeface="+mj-lt"/>
              </a:rPr>
              <a:t> πρωιν</a:t>
            </a:r>
            <a:r>
              <a:rPr lang="el-GR" sz="2400" b="1" dirty="0">
                <a:solidFill>
                  <a:srgbClr val="002060"/>
                </a:solidFill>
                <a:latin typeface="+mj-lt"/>
              </a:rPr>
              <a:t>ό</a:t>
            </a:r>
            <a:r>
              <a:rPr lang="el-GR" sz="2400" dirty="0">
                <a:latin typeface="+mj-lt"/>
              </a:rPr>
              <a:t> μου και ετοιμάζομαι για το μάθημα. Ετοιμάζ</a:t>
            </a:r>
            <a:r>
              <a:rPr lang="el-GR" sz="2400" b="1" dirty="0">
                <a:solidFill>
                  <a:srgbClr val="FF0000"/>
                </a:solidFill>
                <a:latin typeface="+mj-lt"/>
              </a:rPr>
              <a:t>ω</a:t>
            </a:r>
            <a:r>
              <a:rPr lang="el-GR" sz="2400" dirty="0">
                <a:latin typeface="+mj-lt"/>
              </a:rPr>
              <a:t> </a:t>
            </a:r>
            <a:r>
              <a:rPr lang="el-GR" sz="2400" b="1" dirty="0">
                <a:solidFill>
                  <a:srgbClr val="002060"/>
                </a:solidFill>
                <a:latin typeface="+mj-lt"/>
              </a:rPr>
              <a:t>το</a:t>
            </a:r>
            <a:r>
              <a:rPr lang="el-GR" sz="2400" dirty="0">
                <a:latin typeface="+mj-lt"/>
              </a:rPr>
              <a:t> τετράδι</a:t>
            </a:r>
            <a:r>
              <a:rPr lang="el-GR" sz="2400" b="1" dirty="0">
                <a:solidFill>
                  <a:srgbClr val="002060"/>
                </a:solidFill>
                <a:latin typeface="+mj-lt"/>
              </a:rPr>
              <a:t>ο</a:t>
            </a:r>
            <a:r>
              <a:rPr lang="el-GR" sz="2400" dirty="0">
                <a:latin typeface="+mj-lt"/>
              </a:rPr>
              <a:t> και το μολύβι μου, ανοίγ</a:t>
            </a:r>
            <a:r>
              <a:rPr lang="el-GR" sz="2400" b="1" dirty="0">
                <a:solidFill>
                  <a:srgbClr val="FF0000"/>
                </a:solidFill>
                <a:latin typeface="+mj-lt"/>
              </a:rPr>
              <a:t>ω</a:t>
            </a:r>
            <a:r>
              <a:rPr lang="el-GR" sz="2400" dirty="0">
                <a:latin typeface="+mj-lt"/>
              </a:rPr>
              <a:t> τον υπολογιστή και ελέγχ</a:t>
            </a:r>
            <a:r>
              <a:rPr lang="el-GR" sz="2400" b="1" dirty="0">
                <a:solidFill>
                  <a:srgbClr val="FF0000"/>
                </a:solidFill>
                <a:latin typeface="+mj-lt"/>
              </a:rPr>
              <a:t>ω </a:t>
            </a:r>
            <a:r>
              <a:rPr lang="el-GR" sz="2400" b="1" dirty="0">
                <a:solidFill>
                  <a:srgbClr val="002060"/>
                </a:solidFill>
                <a:latin typeface="+mj-lt"/>
              </a:rPr>
              <a:t>το</a:t>
            </a:r>
            <a:r>
              <a:rPr lang="el-GR" sz="2400" dirty="0">
                <a:latin typeface="+mj-lt"/>
              </a:rPr>
              <a:t> μικρόφων</a:t>
            </a:r>
            <a:r>
              <a:rPr lang="el-GR" sz="2400" b="1" dirty="0">
                <a:solidFill>
                  <a:srgbClr val="002060"/>
                </a:solidFill>
                <a:latin typeface="+mj-lt"/>
              </a:rPr>
              <a:t>ο</a:t>
            </a:r>
            <a:r>
              <a:rPr lang="el-GR" sz="2400" dirty="0">
                <a:latin typeface="+mj-lt"/>
              </a:rPr>
              <a:t>.</a:t>
            </a:r>
          </a:p>
        </p:txBody>
      </p:sp>
      <p:sp>
        <p:nvSpPr>
          <p:cNvPr id="12" name="Φυσαλίδα ομιλίας: Έλλειψη 11">
            <a:extLst>
              <a:ext uri="{FF2B5EF4-FFF2-40B4-BE49-F238E27FC236}">
                <a16:creationId xmlns:a16="http://schemas.microsoft.com/office/drawing/2014/main" id="{C2D5CC98-AB55-47DD-8A38-EAE61806A04C}"/>
              </a:ext>
            </a:extLst>
          </p:cNvPr>
          <p:cNvSpPr/>
          <p:nvPr/>
        </p:nvSpPr>
        <p:spPr>
          <a:xfrm>
            <a:off x="8688288" y="1772816"/>
            <a:ext cx="2808312" cy="2308324"/>
          </a:xfrm>
          <a:prstGeom prst="wedgeEllipseCallout">
            <a:avLst>
              <a:gd name="adj1" fmla="val -9036"/>
              <a:gd name="adj2" fmla="val 86612"/>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dirty="0">
                <a:solidFill>
                  <a:schemeClr val="tx1"/>
                </a:solidFill>
                <a:latin typeface="+mj-lt"/>
              </a:rPr>
              <a:t>Παρατήρησε τις λέξεις με χρώμα. Ας τις χωρίσουμε σε δύο ομάδες!</a:t>
            </a:r>
          </a:p>
        </p:txBody>
      </p:sp>
      <p:sp>
        <p:nvSpPr>
          <p:cNvPr id="13" name="TextBox 12">
            <a:extLst>
              <a:ext uri="{FF2B5EF4-FFF2-40B4-BE49-F238E27FC236}">
                <a16:creationId xmlns:a16="http://schemas.microsoft.com/office/drawing/2014/main" id="{1B3E135A-1018-4D58-84B0-4A1B6B27FDF5}"/>
              </a:ext>
            </a:extLst>
          </p:cNvPr>
          <p:cNvSpPr txBox="1"/>
          <p:nvPr/>
        </p:nvSpPr>
        <p:spPr>
          <a:xfrm>
            <a:off x="2567608" y="476672"/>
            <a:ext cx="8280920" cy="1077218"/>
          </a:xfrm>
          <a:prstGeom prst="rect">
            <a:avLst/>
          </a:prstGeom>
          <a:noFill/>
        </p:spPr>
        <p:txBody>
          <a:bodyPr wrap="square" rtlCol="0">
            <a:spAutoFit/>
          </a:bodyPr>
          <a:lstStyle/>
          <a:p>
            <a:pPr algn="ctr"/>
            <a:r>
              <a:rPr lang="el-GR" sz="3200" b="1" dirty="0">
                <a:solidFill>
                  <a:srgbClr val="002060"/>
                </a:solidFill>
                <a:latin typeface="+mj-lt"/>
              </a:rPr>
              <a:t>ο</a:t>
            </a:r>
            <a:r>
              <a:rPr lang="el-GR" sz="3200" b="1" dirty="0">
                <a:latin typeface="+mj-lt"/>
              </a:rPr>
              <a:t> ή </a:t>
            </a:r>
            <a:r>
              <a:rPr lang="el-GR" sz="3200" b="1" dirty="0">
                <a:solidFill>
                  <a:srgbClr val="FF0000"/>
                </a:solidFill>
                <a:latin typeface="+mj-lt"/>
              </a:rPr>
              <a:t>ω</a:t>
            </a:r>
            <a:r>
              <a:rPr lang="el-GR" sz="3200" b="1" dirty="0">
                <a:latin typeface="+mj-lt"/>
              </a:rPr>
              <a:t>; </a:t>
            </a:r>
          </a:p>
          <a:p>
            <a:pPr algn="ctr"/>
            <a:r>
              <a:rPr lang="el-GR" sz="3200" b="1" dirty="0">
                <a:latin typeface="+mj-lt"/>
              </a:rPr>
              <a:t>Μαθαίνω να τα ξεχωρίζω.</a:t>
            </a:r>
          </a:p>
        </p:txBody>
      </p:sp>
    </p:spTree>
    <p:extLst>
      <p:ext uri="{BB962C8B-B14F-4D97-AF65-F5344CB8AC3E}">
        <p14:creationId xmlns:p14="http://schemas.microsoft.com/office/powerpoint/2010/main" val="2333893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B35A1A5-EE9E-4904-B56C-0BDA969588BE}"/>
              </a:ext>
            </a:extLst>
          </p:cNvPr>
          <p:cNvSpPr txBox="1"/>
          <p:nvPr/>
        </p:nvSpPr>
        <p:spPr>
          <a:xfrm>
            <a:off x="2567608" y="476672"/>
            <a:ext cx="8280920" cy="1077218"/>
          </a:xfrm>
          <a:prstGeom prst="rect">
            <a:avLst/>
          </a:prstGeom>
          <a:noFill/>
        </p:spPr>
        <p:txBody>
          <a:bodyPr wrap="square" rtlCol="0">
            <a:spAutoFit/>
          </a:bodyPr>
          <a:lstStyle/>
          <a:p>
            <a:pPr algn="ctr"/>
            <a:r>
              <a:rPr lang="el-GR" sz="3200" b="1" dirty="0">
                <a:solidFill>
                  <a:srgbClr val="002060"/>
                </a:solidFill>
                <a:latin typeface="+mj-lt"/>
              </a:rPr>
              <a:t>ο</a:t>
            </a:r>
            <a:r>
              <a:rPr lang="el-GR" sz="3200" b="1" dirty="0">
                <a:latin typeface="+mj-lt"/>
              </a:rPr>
              <a:t> ή </a:t>
            </a:r>
            <a:r>
              <a:rPr lang="el-GR" sz="3200" b="1" dirty="0">
                <a:solidFill>
                  <a:srgbClr val="FF0000"/>
                </a:solidFill>
                <a:latin typeface="+mj-lt"/>
              </a:rPr>
              <a:t>ω</a:t>
            </a:r>
            <a:r>
              <a:rPr lang="el-GR" sz="3200" b="1" dirty="0">
                <a:latin typeface="+mj-lt"/>
              </a:rPr>
              <a:t>; </a:t>
            </a:r>
          </a:p>
          <a:p>
            <a:pPr algn="ctr"/>
            <a:r>
              <a:rPr lang="el-GR" sz="3200" b="1" dirty="0">
                <a:latin typeface="+mj-lt"/>
              </a:rPr>
              <a:t>Μαθαίνω να τα ξεχωρίζω.</a:t>
            </a:r>
          </a:p>
        </p:txBody>
      </p:sp>
      <p:pic>
        <p:nvPicPr>
          <p:cNvPr id="7" name="Εικόνα 6" descr="Εικόνα που περιέχει οθόνη, ηλεκτρονικές συσκευές, καθιστός, τηλεόραση&#10;&#10;Περιγραφή που δημιουργήθηκε αυτόματα">
            <a:extLst>
              <a:ext uri="{FF2B5EF4-FFF2-40B4-BE49-F238E27FC236}">
                <a16:creationId xmlns:a16="http://schemas.microsoft.com/office/drawing/2014/main" id="{B906206C-05FA-4EC8-A55E-D10DBD48815A}"/>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1631504" y="1553890"/>
            <a:ext cx="3819326" cy="3819326"/>
          </a:xfrm>
          <a:prstGeom prst="rect">
            <a:avLst/>
          </a:prstGeom>
        </p:spPr>
      </p:pic>
      <p:pic>
        <p:nvPicPr>
          <p:cNvPr id="8" name="Εικόνα 7" descr="Εικόνα που περιέχει αντικείμενο, ρολόι, καθρέφτης&#10;&#10;Περιγραφή που δημιουργήθηκε αυτόματα">
            <a:extLst>
              <a:ext uri="{FF2B5EF4-FFF2-40B4-BE49-F238E27FC236}">
                <a16:creationId xmlns:a16="http://schemas.microsoft.com/office/drawing/2014/main" id="{64515C6C-1F2F-426F-9FCC-208BD30EC0F2}"/>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6386934" y="1553890"/>
            <a:ext cx="3819326" cy="3819326"/>
          </a:xfrm>
          <a:prstGeom prst="rect">
            <a:avLst/>
          </a:prstGeom>
        </p:spPr>
      </p:pic>
      <p:sp>
        <p:nvSpPr>
          <p:cNvPr id="9" name="Ορθογώνιο 8">
            <a:extLst>
              <a:ext uri="{FF2B5EF4-FFF2-40B4-BE49-F238E27FC236}">
                <a16:creationId xmlns:a16="http://schemas.microsoft.com/office/drawing/2014/main" id="{5C6C5404-FE4F-41A8-B72D-F9A69E4EB437}"/>
              </a:ext>
            </a:extLst>
          </p:cNvPr>
          <p:cNvSpPr/>
          <p:nvPr/>
        </p:nvSpPr>
        <p:spPr>
          <a:xfrm>
            <a:off x="2540968" y="2090172"/>
            <a:ext cx="1751856" cy="2677656"/>
          </a:xfrm>
          <a:prstGeom prst="rect">
            <a:avLst/>
          </a:prstGeom>
        </p:spPr>
        <p:txBody>
          <a:bodyPr wrap="square">
            <a:spAutoFit/>
          </a:bodyPr>
          <a:lstStyle/>
          <a:p>
            <a:r>
              <a:rPr lang="el-GR" sz="2800" dirty="0">
                <a:latin typeface="+mj-lt"/>
              </a:rPr>
              <a:t>ξυπνά</a:t>
            </a:r>
            <a:r>
              <a:rPr lang="el-GR" sz="2800" b="1" dirty="0">
                <a:solidFill>
                  <a:srgbClr val="FF0000"/>
                </a:solidFill>
                <a:latin typeface="+mj-lt"/>
              </a:rPr>
              <a:t>ω</a:t>
            </a:r>
          </a:p>
          <a:p>
            <a:r>
              <a:rPr lang="el-GR" sz="2800" dirty="0">
                <a:latin typeface="+mj-lt"/>
              </a:rPr>
              <a:t>φορά</a:t>
            </a:r>
            <a:r>
              <a:rPr lang="el-GR" sz="2800" b="1" dirty="0">
                <a:solidFill>
                  <a:srgbClr val="FF0000"/>
                </a:solidFill>
                <a:latin typeface="+mj-lt"/>
              </a:rPr>
              <a:t>ω</a:t>
            </a:r>
          </a:p>
          <a:p>
            <a:r>
              <a:rPr lang="el-GR" sz="2800" dirty="0">
                <a:latin typeface="+mj-lt"/>
              </a:rPr>
              <a:t>τρώ</a:t>
            </a:r>
            <a:r>
              <a:rPr lang="el-GR" sz="2800" b="1" dirty="0">
                <a:solidFill>
                  <a:srgbClr val="FF0000"/>
                </a:solidFill>
                <a:latin typeface="+mj-lt"/>
              </a:rPr>
              <a:t>ω</a:t>
            </a:r>
          </a:p>
          <a:p>
            <a:r>
              <a:rPr lang="el-GR" sz="2800" dirty="0">
                <a:latin typeface="+mj-lt"/>
              </a:rPr>
              <a:t>ετοιμάζ</a:t>
            </a:r>
            <a:r>
              <a:rPr lang="el-GR" sz="2800" b="1" dirty="0">
                <a:solidFill>
                  <a:srgbClr val="FF0000"/>
                </a:solidFill>
                <a:latin typeface="+mj-lt"/>
              </a:rPr>
              <a:t>ω</a:t>
            </a:r>
          </a:p>
          <a:p>
            <a:r>
              <a:rPr lang="el-GR" sz="2800" dirty="0">
                <a:latin typeface="+mj-lt"/>
              </a:rPr>
              <a:t>ανοίγ</a:t>
            </a:r>
            <a:r>
              <a:rPr lang="el-GR" sz="2800" b="1" dirty="0">
                <a:solidFill>
                  <a:srgbClr val="FF0000"/>
                </a:solidFill>
                <a:latin typeface="+mj-lt"/>
              </a:rPr>
              <a:t>ω</a:t>
            </a:r>
          </a:p>
          <a:p>
            <a:r>
              <a:rPr lang="el-GR" sz="2800" dirty="0">
                <a:latin typeface="+mj-lt"/>
              </a:rPr>
              <a:t>ελέγχ</a:t>
            </a:r>
            <a:r>
              <a:rPr lang="el-GR" sz="2800" b="1" dirty="0">
                <a:solidFill>
                  <a:srgbClr val="FF0000"/>
                </a:solidFill>
                <a:latin typeface="+mj-lt"/>
              </a:rPr>
              <a:t>ω</a:t>
            </a:r>
            <a:endParaRPr lang="el-GR" sz="2800" dirty="0">
              <a:latin typeface="+mj-lt"/>
            </a:endParaRPr>
          </a:p>
        </p:txBody>
      </p:sp>
      <p:sp>
        <p:nvSpPr>
          <p:cNvPr id="10" name="Ορθογώνιο 9">
            <a:extLst>
              <a:ext uri="{FF2B5EF4-FFF2-40B4-BE49-F238E27FC236}">
                <a16:creationId xmlns:a16="http://schemas.microsoft.com/office/drawing/2014/main" id="{FF7FBED3-F585-4AA2-87C8-C432F19C1FDC}"/>
              </a:ext>
            </a:extLst>
          </p:cNvPr>
          <p:cNvSpPr/>
          <p:nvPr/>
        </p:nvSpPr>
        <p:spPr>
          <a:xfrm>
            <a:off x="7168641" y="2492896"/>
            <a:ext cx="2255912" cy="1384995"/>
          </a:xfrm>
          <a:prstGeom prst="rect">
            <a:avLst/>
          </a:prstGeom>
        </p:spPr>
        <p:txBody>
          <a:bodyPr wrap="square">
            <a:spAutoFit/>
          </a:bodyPr>
          <a:lstStyle/>
          <a:p>
            <a:r>
              <a:rPr lang="el-GR" sz="2800" b="1" dirty="0">
                <a:solidFill>
                  <a:srgbClr val="002060"/>
                </a:solidFill>
                <a:latin typeface="+mj-lt"/>
              </a:rPr>
              <a:t>το</a:t>
            </a:r>
            <a:r>
              <a:rPr lang="el-GR" sz="2800" dirty="0">
                <a:latin typeface="+mj-lt"/>
              </a:rPr>
              <a:t> πρωιν</a:t>
            </a:r>
            <a:r>
              <a:rPr lang="el-GR" sz="2800" b="1" dirty="0">
                <a:solidFill>
                  <a:srgbClr val="002060"/>
                </a:solidFill>
                <a:latin typeface="+mj-lt"/>
              </a:rPr>
              <a:t>ό</a:t>
            </a:r>
            <a:r>
              <a:rPr lang="el-GR" sz="2800" dirty="0">
                <a:latin typeface="+mj-lt"/>
              </a:rPr>
              <a:t> </a:t>
            </a:r>
          </a:p>
          <a:p>
            <a:r>
              <a:rPr lang="el-GR" sz="2800" b="1" dirty="0">
                <a:solidFill>
                  <a:srgbClr val="002060"/>
                </a:solidFill>
                <a:latin typeface="+mj-lt"/>
              </a:rPr>
              <a:t>το</a:t>
            </a:r>
            <a:r>
              <a:rPr lang="el-GR" sz="2800" dirty="0">
                <a:latin typeface="+mj-lt"/>
              </a:rPr>
              <a:t> τετράδι</a:t>
            </a:r>
            <a:r>
              <a:rPr lang="el-GR" sz="2800" b="1" dirty="0">
                <a:solidFill>
                  <a:srgbClr val="002060"/>
                </a:solidFill>
                <a:latin typeface="+mj-lt"/>
              </a:rPr>
              <a:t>ο</a:t>
            </a:r>
            <a:r>
              <a:rPr lang="el-GR" sz="2800" dirty="0">
                <a:latin typeface="+mj-lt"/>
              </a:rPr>
              <a:t> </a:t>
            </a:r>
          </a:p>
          <a:p>
            <a:r>
              <a:rPr lang="el-GR" sz="2800" b="1" dirty="0">
                <a:solidFill>
                  <a:srgbClr val="002060"/>
                </a:solidFill>
                <a:latin typeface="+mj-lt"/>
              </a:rPr>
              <a:t>το</a:t>
            </a:r>
            <a:r>
              <a:rPr lang="el-GR" sz="2800" dirty="0">
                <a:latin typeface="+mj-lt"/>
              </a:rPr>
              <a:t> μικρόφων</a:t>
            </a:r>
            <a:r>
              <a:rPr lang="el-GR" sz="2800" b="1" dirty="0">
                <a:solidFill>
                  <a:srgbClr val="002060"/>
                </a:solidFill>
                <a:latin typeface="+mj-lt"/>
              </a:rPr>
              <a:t>ο</a:t>
            </a:r>
            <a:endParaRPr lang="el-GR" sz="2800" dirty="0">
              <a:latin typeface="+mj-lt"/>
            </a:endParaRPr>
          </a:p>
        </p:txBody>
      </p:sp>
      <p:sp>
        <p:nvSpPr>
          <p:cNvPr id="12" name="TextBox 11">
            <a:extLst>
              <a:ext uri="{FF2B5EF4-FFF2-40B4-BE49-F238E27FC236}">
                <a16:creationId xmlns:a16="http://schemas.microsoft.com/office/drawing/2014/main" id="{481BD3E8-AD5D-47A5-A6D3-E37B9B43DBE9}"/>
              </a:ext>
            </a:extLst>
          </p:cNvPr>
          <p:cNvSpPr txBox="1"/>
          <p:nvPr/>
        </p:nvSpPr>
        <p:spPr>
          <a:xfrm>
            <a:off x="2201607" y="5586332"/>
            <a:ext cx="2679120" cy="461665"/>
          </a:xfrm>
          <a:prstGeom prst="rect">
            <a:avLst/>
          </a:prstGeom>
          <a:noFill/>
          <a:ln w="28575">
            <a:solidFill>
              <a:schemeClr val="tx1"/>
            </a:solidFill>
            <a:prstDash val="lgDashDot"/>
          </a:ln>
        </p:spPr>
        <p:txBody>
          <a:bodyPr wrap="square" rtlCol="0">
            <a:spAutoFit/>
          </a:bodyPr>
          <a:lstStyle/>
          <a:p>
            <a:r>
              <a:rPr lang="el-GR" sz="2400" dirty="0">
                <a:latin typeface="+mj-lt"/>
              </a:rPr>
              <a:t>Οι λέξεις με </a:t>
            </a:r>
            <a:r>
              <a:rPr lang="el-GR" sz="2400" b="1" dirty="0">
                <a:solidFill>
                  <a:srgbClr val="FF0000"/>
                </a:solidFill>
                <a:latin typeface="+mj-lt"/>
              </a:rPr>
              <a:t>ω</a:t>
            </a:r>
          </a:p>
        </p:txBody>
      </p:sp>
      <p:sp>
        <p:nvSpPr>
          <p:cNvPr id="13" name="TextBox 12">
            <a:extLst>
              <a:ext uri="{FF2B5EF4-FFF2-40B4-BE49-F238E27FC236}">
                <a16:creationId xmlns:a16="http://schemas.microsoft.com/office/drawing/2014/main" id="{8B840E8C-ADA3-4620-939F-C283C0008B8C}"/>
              </a:ext>
            </a:extLst>
          </p:cNvPr>
          <p:cNvSpPr txBox="1"/>
          <p:nvPr/>
        </p:nvSpPr>
        <p:spPr>
          <a:xfrm>
            <a:off x="6465567" y="5586331"/>
            <a:ext cx="2679120" cy="461665"/>
          </a:xfrm>
          <a:prstGeom prst="rect">
            <a:avLst/>
          </a:prstGeom>
          <a:noFill/>
          <a:ln w="28575">
            <a:solidFill>
              <a:schemeClr val="tx1"/>
            </a:solidFill>
            <a:prstDash val="lgDashDot"/>
          </a:ln>
        </p:spPr>
        <p:txBody>
          <a:bodyPr wrap="square" rtlCol="0">
            <a:spAutoFit/>
          </a:bodyPr>
          <a:lstStyle/>
          <a:p>
            <a:r>
              <a:rPr lang="el-GR" sz="2400" dirty="0">
                <a:latin typeface="+mj-lt"/>
              </a:rPr>
              <a:t>Οι λέξεις με </a:t>
            </a:r>
            <a:r>
              <a:rPr lang="el-GR" sz="2400" b="1" dirty="0">
                <a:solidFill>
                  <a:srgbClr val="002060"/>
                </a:solidFill>
                <a:latin typeface="+mj-lt"/>
              </a:rPr>
              <a:t>ο</a:t>
            </a:r>
          </a:p>
        </p:txBody>
      </p:sp>
    </p:spTree>
    <p:extLst>
      <p:ext uri="{BB962C8B-B14F-4D97-AF65-F5344CB8AC3E}">
        <p14:creationId xmlns:p14="http://schemas.microsoft.com/office/powerpoint/2010/main" val="2200335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E7E0672-D128-47BE-8A96-203E9157E5B6}"/>
              </a:ext>
            </a:extLst>
          </p:cNvPr>
          <p:cNvSpPr txBox="1"/>
          <p:nvPr/>
        </p:nvSpPr>
        <p:spPr>
          <a:xfrm>
            <a:off x="2567608" y="476672"/>
            <a:ext cx="8280920" cy="1077218"/>
          </a:xfrm>
          <a:prstGeom prst="rect">
            <a:avLst/>
          </a:prstGeom>
          <a:noFill/>
        </p:spPr>
        <p:txBody>
          <a:bodyPr wrap="square" rtlCol="0">
            <a:spAutoFit/>
          </a:bodyPr>
          <a:lstStyle/>
          <a:p>
            <a:pPr algn="ctr"/>
            <a:r>
              <a:rPr lang="el-GR" sz="3200" b="1" dirty="0">
                <a:solidFill>
                  <a:srgbClr val="002060"/>
                </a:solidFill>
                <a:latin typeface="+mj-lt"/>
              </a:rPr>
              <a:t>ο</a:t>
            </a:r>
            <a:r>
              <a:rPr lang="el-GR" sz="3200" b="1" dirty="0">
                <a:latin typeface="+mj-lt"/>
              </a:rPr>
              <a:t> ή </a:t>
            </a:r>
            <a:r>
              <a:rPr lang="el-GR" sz="3200" b="1" dirty="0">
                <a:solidFill>
                  <a:srgbClr val="FF0000"/>
                </a:solidFill>
                <a:latin typeface="+mj-lt"/>
              </a:rPr>
              <a:t>ω</a:t>
            </a:r>
            <a:r>
              <a:rPr lang="el-GR" sz="3200" b="1" dirty="0">
                <a:latin typeface="+mj-lt"/>
              </a:rPr>
              <a:t>; </a:t>
            </a:r>
          </a:p>
          <a:p>
            <a:pPr algn="ctr"/>
            <a:r>
              <a:rPr lang="el-GR" sz="3200" b="1" dirty="0">
                <a:latin typeface="+mj-lt"/>
              </a:rPr>
              <a:t>Μαθαίνω να τα ξεχωρίζω.</a:t>
            </a:r>
          </a:p>
        </p:txBody>
      </p:sp>
      <p:pic>
        <p:nvPicPr>
          <p:cNvPr id="5" name="Εικόνα 4" descr="Εικόνα που περιέχει οθόνη, ηλεκτρονικές συσκευές, καθιστός, τηλεόραση&#10;&#10;Περιγραφή που δημιουργήθηκε αυτόματα">
            <a:extLst>
              <a:ext uri="{FF2B5EF4-FFF2-40B4-BE49-F238E27FC236}">
                <a16:creationId xmlns:a16="http://schemas.microsoft.com/office/drawing/2014/main" id="{EDBC5EEF-580D-4C6D-B27C-EBF2A802C13B}"/>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1559496" y="1519337"/>
            <a:ext cx="3819326" cy="3819326"/>
          </a:xfrm>
          <a:prstGeom prst="rect">
            <a:avLst/>
          </a:prstGeom>
        </p:spPr>
      </p:pic>
      <p:sp>
        <p:nvSpPr>
          <p:cNvPr id="6" name="TextBox 5">
            <a:extLst>
              <a:ext uri="{FF2B5EF4-FFF2-40B4-BE49-F238E27FC236}">
                <a16:creationId xmlns:a16="http://schemas.microsoft.com/office/drawing/2014/main" id="{4E8C39D0-D913-43CF-BCA4-514B2CE0808E}"/>
              </a:ext>
            </a:extLst>
          </p:cNvPr>
          <p:cNvSpPr txBox="1"/>
          <p:nvPr/>
        </p:nvSpPr>
        <p:spPr>
          <a:xfrm>
            <a:off x="2129599" y="5551779"/>
            <a:ext cx="2679120" cy="461665"/>
          </a:xfrm>
          <a:prstGeom prst="rect">
            <a:avLst/>
          </a:prstGeom>
          <a:noFill/>
          <a:ln w="28575">
            <a:solidFill>
              <a:schemeClr val="tx1"/>
            </a:solidFill>
            <a:prstDash val="lgDashDot"/>
          </a:ln>
        </p:spPr>
        <p:txBody>
          <a:bodyPr wrap="square" rtlCol="0">
            <a:spAutoFit/>
          </a:bodyPr>
          <a:lstStyle/>
          <a:p>
            <a:r>
              <a:rPr lang="el-GR" sz="2400" dirty="0">
                <a:latin typeface="+mj-lt"/>
              </a:rPr>
              <a:t>Οι λέξεις με </a:t>
            </a:r>
            <a:r>
              <a:rPr lang="el-GR" sz="2400" b="1" dirty="0">
                <a:solidFill>
                  <a:srgbClr val="FF0000"/>
                </a:solidFill>
                <a:latin typeface="+mj-lt"/>
              </a:rPr>
              <a:t>ω</a:t>
            </a:r>
          </a:p>
        </p:txBody>
      </p:sp>
      <p:sp>
        <p:nvSpPr>
          <p:cNvPr id="7" name="Ορθογώνιο 6">
            <a:extLst>
              <a:ext uri="{FF2B5EF4-FFF2-40B4-BE49-F238E27FC236}">
                <a16:creationId xmlns:a16="http://schemas.microsoft.com/office/drawing/2014/main" id="{26A88EBE-AB0D-4644-A7CE-185D02715573}"/>
              </a:ext>
            </a:extLst>
          </p:cNvPr>
          <p:cNvSpPr/>
          <p:nvPr/>
        </p:nvSpPr>
        <p:spPr>
          <a:xfrm>
            <a:off x="2540968" y="2090172"/>
            <a:ext cx="1751856" cy="2677656"/>
          </a:xfrm>
          <a:prstGeom prst="rect">
            <a:avLst/>
          </a:prstGeom>
        </p:spPr>
        <p:txBody>
          <a:bodyPr wrap="square">
            <a:spAutoFit/>
          </a:bodyPr>
          <a:lstStyle/>
          <a:p>
            <a:r>
              <a:rPr lang="el-GR" sz="2800" dirty="0">
                <a:latin typeface="+mj-lt"/>
              </a:rPr>
              <a:t>ξυπνά</a:t>
            </a:r>
            <a:r>
              <a:rPr lang="el-GR" sz="2800" b="1" dirty="0">
                <a:solidFill>
                  <a:srgbClr val="FF0000"/>
                </a:solidFill>
                <a:latin typeface="+mj-lt"/>
              </a:rPr>
              <a:t>ω</a:t>
            </a:r>
          </a:p>
          <a:p>
            <a:r>
              <a:rPr lang="el-GR" sz="2800" dirty="0">
                <a:latin typeface="+mj-lt"/>
              </a:rPr>
              <a:t>φορά</a:t>
            </a:r>
            <a:r>
              <a:rPr lang="el-GR" sz="2800" b="1" dirty="0">
                <a:solidFill>
                  <a:srgbClr val="FF0000"/>
                </a:solidFill>
                <a:latin typeface="+mj-lt"/>
              </a:rPr>
              <a:t>ω</a:t>
            </a:r>
          </a:p>
          <a:p>
            <a:r>
              <a:rPr lang="el-GR" sz="2800" dirty="0">
                <a:latin typeface="+mj-lt"/>
              </a:rPr>
              <a:t>τρώ</a:t>
            </a:r>
            <a:r>
              <a:rPr lang="el-GR" sz="2800" b="1" dirty="0">
                <a:solidFill>
                  <a:srgbClr val="FF0000"/>
                </a:solidFill>
                <a:latin typeface="+mj-lt"/>
              </a:rPr>
              <a:t>ω</a:t>
            </a:r>
          </a:p>
          <a:p>
            <a:r>
              <a:rPr lang="el-GR" sz="2800" dirty="0">
                <a:latin typeface="+mj-lt"/>
              </a:rPr>
              <a:t>ετοιμάζ</a:t>
            </a:r>
            <a:r>
              <a:rPr lang="el-GR" sz="2800" b="1" dirty="0">
                <a:solidFill>
                  <a:srgbClr val="FF0000"/>
                </a:solidFill>
                <a:latin typeface="+mj-lt"/>
              </a:rPr>
              <a:t>ω</a:t>
            </a:r>
          </a:p>
          <a:p>
            <a:r>
              <a:rPr lang="el-GR" sz="2800" dirty="0">
                <a:latin typeface="+mj-lt"/>
              </a:rPr>
              <a:t>ανοίγ</a:t>
            </a:r>
            <a:r>
              <a:rPr lang="el-GR" sz="2800" b="1" dirty="0">
                <a:solidFill>
                  <a:srgbClr val="FF0000"/>
                </a:solidFill>
                <a:latin typeface="+mj-lt"/>
              </a:rPr>
              <a:t>ω</a:t>
            </a:r>
          </a:p>
          <a:p>
            <a:r>
              <a:rPr lang="el-GR" sz="2800" dirty="0">
                <a:latin typeface="+mj-lt"/>
              </a:rPr>
              <a:t>ελέγχ</a:t>
            </a:r>
            <a:r>
              <a:rPr lang="el-GR" sz="2800" b="1" dirty="0">
                <a:solidFill>
                  <a:srgbClr val="FF0000"/>
                </a:solidFill>
                <a:latin typeface="+mj-lt"/>
              </a:rPr>
              <a:t>ω</a:t>
            </a:r>
            <a:endParaRPr lang="el-GR" sz="2800" dirty="0">
              <a:latin typeface="+mj-lt"/>
            </a:endParaRPr>
          </a:p>
        </p:txBody>
      </p:sp>
      <p:sp>
        <p:nvSpPr>
          <p:cNvPr id="8" name="TextBox 7">
            <a:extLst>
              <a:ext uri="{FF2B5EF4-FFF2-40B4-BE49-F238E27FC236}">
                <a16:creationId xmlns:a16="http://schemas.microsoft.com/office/drawing/2014/main" id="{0F630338-41FC-421B-8BA1-8E0CBF813B5C}"/>
              </a:ext>
            </a:extLst>
          </p:cNvPr>
          <p:cNvSpPr txBox="1"/>
          <p:nvPr/>
        </p:nvSpPr>
        <p:spPr>
          <a:xfrm>
            <a:off x="6666103" y="1804236"/>
            <a:ext cx="3312368" cy="2246769"/>
          </a:xfrm>
          <a:prstGeom prst="rect">
            <a:avLst/>
          </a:prstGeom>
          <a:noFill/>
        </p:spPr>
        <p:txBody>
          <a:bodyPr wrap="square" rtlCol="0">
            <a:spAutoFit/>
          </a:bodyPr>
          <a:lstStyle/>
          <a:p>
            <a:r>
              <a:rPr lang="el-GR" sz="2800" dirty="0">
                <a:latin typeface="+mj-lt"/>
              </a:rPr>
              <a:t>Εγ</a:t>
            </a:r>
            <a:r>
              <a:rPr lang="el-GR" sz="2800" b="1" dirty="0">
                <a:solidFill>
                  <a:srgbClr val="FF0000"/>
                </a:solidFill>
                <a:latin typeface="+mj-lt"/>
              </a:rPr>
              <a:t>ώ</a:t>
            </a:r>
            <a:r>
              <a:rPr lang="el-GR" sz="2800" b="1" dirty="0">
                <a:latin typeface="+mj-lt"/>
              </a:rPr>
              <a:t>…</a:t>
            </a:r>
            <a:r>
              <a:rPr lang="el-GR" sz="2800" dirty="0"/>
              <a:t> </a:t>
            </a:r>
          </a:p>
          <a:p>
            <a:r>
              <a:rPr lang="el-GR" sz="2800" dirty="0"/>
              <a:t>ξυπνά</a:t>
            </a:r>
            <a:r>
              <a:rPr lang="el-GR" sz="2800" b="1" dirty="0">
                <a:solidFill>
                  <a:srgbClr val="FF0000"/>
                </a:solidFill>
              </a:rPr>
              <a:t>ω</a:t>
            </a:r>
          </a:p>
          <a:p>
            <a:r>
              <a:rPr lang="el-GR" sz="2800" dirty="0"/>
              <a:t>φορά</a:t>
            </a:r>
            <a:r>
              <a:rPr lang="el-GR" sz="2800" b="1" dirty="0">
                <a:solidFill>
                  <a:srgbClr val="FF0000"/>
                </a:solidFill>
              </a:rPr>
              <a:t>ω</a:t>
            </a:r>
          </a:p>
          <a:p>
            <a:r>
              <a:rPr lang="el-GR" sz="2800" dirty="0"/>
              <a:t>ανοίγ</a:t>
            </a:r>
            <a:r>
              <a:rPr lang="el-GR" sz="2800" b="1" dirty="0">
                <a:solidFill>
                  <a:srgbClr val="FF0000"/>
                </a:solidFill>
              </a:rPr>
              <a:t>ω</a:t>
            </a:r>
          </a:p>
          <a:p>
            <a:pPr algn="ctr"/>
            <a:endParaRPr lang="el-GR" sz="2800" dirty="0">
              <a:latin typeface="+mj-lt"/>
            </a:endParaRPr>
          </a:p>
        </p:txBody>
      </p:sp>
      <p:sp>
        <p:nvSpPr>
          <p:cNvPr id="9" name="TextBox 8">
            <a:extLst>
              <a:ext uri="{FF2B5EF4-FFF2-40B4-BE49-F238E27FC236}">
                <a16:creationId xmlns:a16="http://schemas.microsoft.com/office/drawing/2014/main" id="{57AD75AA-B5C7-47C8-AEB3-C0CAADF2FCF8}"/>
              </a:ext>
            </a:extLst>
          </p:cNvPr>
          <p:cNvSpPr txBox="1"/>
          <p:nvPr/>
        </p:nvSpPr>
        <p:spPr>
          <a:xfrm>
            <a:off x="6023992" y="4105290"/>
            <a:ext cx="4389588" cy="800219"/>
          </a:xfrm>
          <a:prstGeom prst="rect">
            <a:avLst/>
          </a:prstGeom>
          <a:noFill/>
          <a:ln w="28575">
            <a:solidFill>
              <a:schemeClr val="tx1"/>
            </a:solidFill>
          </a:ln>
        </p:spPr>
        <p:txBody>
          <a:bodyPr wrap="square" rtlCol="0">
            <a:spAutoFit/>
          </a:bodyPr>
          <a:lstStyle/>
          <a:p>
            <a:r>
              <a:rPr lang="el-GR" sz="2800" dirty="0">
                <a:latin typeface="+mj-lt"/>
              </a:rPr>
              <a:t>Όταν εγ</a:t>
            </a:r>
            <a:r>
              <a:rPr lang="el-GR" sz="2800" dirty="0">
                <a:solidFill>
                  <a:srgbClr val="FF0000"/>
                </a:solidFill>
                <a:latin typeface="+mj-lt"/>
              </a:rPr>
              <a:t>ώ</a:t>
            </a:r>
            <a:r>
              <a:rPr lang="el-GR" sz="2800" dirty="0">
                <a:latin typeface="+mj-lt"/>
              </a:rPr>
              <a:t> κάτι κάν</a:t>
            </a:r>
            <a:r>
              <a:rPr lang="el-GR" sz="2800" dirty="0">
                <a:solidFill>
                  <a:srgbClr val="FF0000"/>
                </a:solidFill>
                <a:latin typeface="+mj-lt"/>
              </a:rPr>
              <a:t>ω</a:t>
            </a:r>
            <a:r>
              <a:rPr lang="el-GR" sz="2800" dirty="0">
                <a:latin typeface="+mj-lt"/>
              </a:rPr>
              <a:t>, βάζ</a:t>
            </a:r>
            <a:r>
              <a:rPr lang="el-GR" sz="2800" dirty="0">
                <a:solidFill>
                  <a:srgbClr val="FF0000"/>
                </a:solidFill>
                <a:latin typeface="+mj-lt"/>
              </a:rPr>
              <a:t>ω</a:t>
            </a:r>
            <a:r>
              <a:rPr lang="el-GR" sz="2800" dirty="0">
                <a:latin typeface="+mj-lt"/>
              </a:rPr>
              <a:t> </a:t>
            </a:r>
            <a:r>
              <a:rPr lang="el-GR" sz="2800" dirty="0">
                <a:solidFill>
                  <a:srgbClr val="FF0000"/>
                </a:solidFill>
                <a:latin typeface="+mj-lt"/>
              </a:rPr>
              <a:t>ω</a:t>
            </a:r>
            <a:r>
              <a:rPr lang="el-GR" sz="2800" dirty="0">
                <a:latin typeface="+mj-lt"/>
              </a:rPr>
              <a:t> </a:t>
            </a:r>
          </a:p>
          <a:p>
            <a:endParaRPr lang="el-GR" dirty="0"/>
          </a:p>
        </p:txBody>
      </p:sp>
    </p:spTree>
    <p:extLst>
      <p:ext uri="{BB962C8B-B14F-4D97-AF65-F5344CB8AC3E}">
        <p14:creationId xmlns:p14="http://schemas.microsoft.com/office/powerpoint/2010/main" val="493911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animEffect transition="in" filter="fade">
                                      <p:cBhvr>
                                        <p:cTn id="14" dur="1000"/>
                                        <p:tgtEl>
                                          <p:spTgt spid="8">
                                            <p:txEl>
                                              <p:pRg st="1" end="1"/>
                                            </p:txEl>
                                          </p:spTgt>
                                        </p:tgtEl>
                                      </p:cBhvr>
                                    </p:animEffect>
                                    <p:anim calcmode="lin" valueType="num">
                                      <p:cBhvr>
                                        <p:cTn id="15"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animEffect transition="in" filter="fade">
                                      <p:cBhvr>
                                        <p:cTn id="21" dur="1000"/>
                                        <p:tgtEl>
                                          <p:spTgt spid="8">
                                            <p:txEl>
                                              <p:pRg st="2" end="2"/>
                                            </p:txEl>
                                          </p:spTgt>
                                        </p:tgtEl>
                                      </p:cBhvr>
                                    </p:animEffect>
                                    <p:anim calcmode="lin" valueType="num">
                                      <p:cBhvr>
                                        <p:cTn id="22"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8">
                                            <p:txEl>
                                              <p:pRg st="3" end="3"/>
                                            </p:txEl>
                                          </p:spTgt>
                                        </p:tgtEl>
                                        <p:attrNameLst>
                                          <p:attrName>style.visibility</p:attrName>
                                        </p:attrNameLst>
                                      </p:cBhvr>
                                      <p:to>
                                        <p:strVal val="visible"/>
                                      </p:to>
                                    </p:set>
                                    <p:animEffect transition="in" filter="fade">
                                      <p:cBhvr>
                                        <p:cTn id="28" dur="1000"/>
                                        <p:tgtEl>
                                          <p:spTgt spid="8">
                                            <p:txEl>
                                              <p:pRg st="3" end="3"/>
                                            </p:txEl>
                                          </p:spTgt>
                                        </p:tgtEl>
                                      </p:cBhvr>
                                    </p:animEffect>
                                    <p:anim calcmode="lin" valueType="num">
                                      <p:cBhvr>
                                        <p:cTn id="29"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0"/>
                                        <p:tgtEl>
                                          <p:spTgt spid="9"/>
                                        </p:tgtEl>
                                      </p:cBhvr>
                                    </p:animEffect>
                                    <p:anim calcmode="lin" valueType="num">
                                      <p:cBhvr>
                                        <p:cTn id="36" dur="1000" fill="hold"/>
                                        <p:tgtEl>
                                          <p:spTgt spid="9"/>
                                        </p:tgtEl>
                                        <p:attrNameLst>
                                          <p:attrName>ppt_x</p:attrName>
                                        </p:attrNameLst>
                                      </p:cBhvr>
                                      <p:tavLst>
                                        <p:tav tm="0">
                                          <p:val>
                                            <p:strVal val="#ppt_x"/>
                                          </p:val>
                                        </p:tav>
                                        <p:tav tm="100000">
                                          <p:val>
                                            <p:strVal val="#ppt_x"/>
                                          </p:val>
                                        </p:tav>
                                      </p:tavLst>
                                    </p:anim>
                                    <p:anim calcmode="lin" valueType="num">
                                      <p:cBhvr>
                                        <p:cTn id="3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6B4E848-22B4-4C7F-B23F-0A6963B291D8}"/>
              </a:ext>
            </a:extLst>
          </p:cNvPr>
          <p:cNvSpPr txBox="1"/>
          <p:nvPr/>
        </p:nvSpPr>
        <p:spPr>
          <a:xfrm>
            <a:off x="2567608" y="476672"/>
            <a:ext cx="8280920" cy="1077218"/>
          </a:xfrm>
          <a:prstGeom prst="rect">
            <a:avLst/>
          </a:prstGeom>
          <a:noFill/>
        </p:spPr>
        <p:txBody>
          <a:bodyPr wrap="square" rtlCol="0">
            <a:spAutoFit/>
          </a:bodyPr>
          <a:lstStyle/>
          <a:p>
            <a:pPr algn="ctr"/>
            <a:r>
              <a:rPr lang="el-GR" sz="3200" b="1" dirty="0">
                <a:solidFill>
                  <a:srgbClr val="002060"/>
                </a:solidFill>
                <a:latin typeface="+mj-lt"/>
              </a:rPr>
              <a:t>ο</a:t>
            </a:r>
            <a:r>
              <a:rPr lang="el-GR" sz="3200" b="1" dirty="0">
                <a:latin typeface="+mj-lt"/>
              </a:rPr>
              <a:t> ή </a:t>
            </a:r>
            <a:r>
              <a:rPr lang="el-GR" sz="3200" b="1" dirty="0">
                <a:solidFill>
                  <a:srgbClr val="FF0000"/>
                </a:solidFill>
                <a:latin typeface="+mj-lt"/>
              </a:rPr>
              <a:t>ω</a:t>
            </a:r>
            <a:r>
              <a:rPr lang="el-GR" sz="3200" b="1" dirty="0">
                <a:latin typeface="+mj-lt"/>
              </a:rPr>
              <a:t>; </a:t>
            </a:r>
          </a:p>
          <a:p>
            <a:pPr algn="ctr"/>
            <a:r>
              <a:rPr lang="el-GR" sz="3200" b="1" dirty="0">
                <a:latin typeface="+mj-lt"/>
              </a:rPr>
              <a:t>Μαθαίνω να τα ξεχωρίζω.</a:t>
            </a:r>
          </a:p>
        </p:txBody>
      </p:sp>
      <p:pic>
        <p:nvPicPr>
          <p:cNvPr id="5" name="Εικόνα 4" descr="Εικόνα που περιέχει αντικείμενο, ρολόι, καθρέφτης&#10;&#10;Περιγραφή που δημιουργήθηκε αυτόματα">
            <a:extLst>
              <a:ext uri="{FF2B5EF4-FFF2-40B4-BE49-F238E27FC236}">
                <a16:creationId xmlns:a16="http://schemas.microsoft.com/office/drawing/2014/main" id="{1791F1B8-D8A3-486F-BC2B-B19A6C92A92C}"/>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1703512" y="1553890"/>
            <a:ext cx="3819326" cy="3819326"/>
          </a:xfrm>
          <a:prstGeom prst="rect">
            <a:avLst/>
          </a:prstGeom>
        </p:spPr>
      </p:pic>
      <p:sp>
        <p:nvSpPr>
          <p:cNvPr id="6" name="Ορθογώνιο 5">
            <a:extLst>
              <a:ext uri="{FF2B5EF4-FFF2-40B4-BE49-F238E27FC236}">
                <a16:creationId xmlns:a16="http://schemas.microsoft.com/office/drawing/2014/main" id="{5C2EF4DE-7EDE-4673-84A1-8E63F980901A}"/>
              </a:ext>
            </a:extLst>
          </p:cNvPr>
          <p:cNvSpPr/>
          <p:nvPr/>
        </p:nvSpPr>
        <p:spPr>
          <a:xfrm>
            <a:off x="2485219" y="2492896"/>
            <a:ext cx="2255912" cy="1384995"/>
          </a:xfrm>
          <a:prstGeom prst="rect">
            <a:avLst/>
          </a:prstGeom>
        </p:spPr>
        <p:txBody>
          <a:bodyPr wrap="square">
            <a:spAutoFit/>
          </a:bodyPr>
          <a:lstStyle/>
          <a:p>
            <a:r>
              <a:rPr lang="el-GR" sz="2800" b="1" dirty="0">
                <a:solidFill>
                  <a:srgbClr val="002060"/>
                </a:solidFill>
                <a:latin typeface="+mj-lt"/>
              </a:rPr>
              <a:t>το</a:t>
            </a:r>
            <a:r>
              <a:rPr lang="el-GR" sz="2800" dirty="0">
                <a:latin typeface="+mj-lt"/>
              </a:rPr>
              <a:t> πρωιν</a:t>
            </a:r>
            <a:r>
              <a:rPr lang="el-GR" sz="2800" b="1" dirty="0">
                <a:solidFill>
                  <a:srgbClr val="002060"/>
                </a:solidFill>
                <a:latin typeface="+mj-lt"/>
              </a:rPr>
              <a:t>ό</a:t>
            </a:r>
            <a:r>
              <a:rPr lang="el-GR" sz="2800" dirty="0">
                <a:latin typeface="+mj-lt"/>
              </a:rPr>
              <a:t> </a:t>
            </a:r>
          </a:p>
          <a:p>
            <a:r>
              <a:rPr lang="el-GR" sz="2800" b="1" dirty="0">
                <a:solidFill>
                  <a:srgbClr val="002060"/>
                </a:solidFill>
                <a:latin typeface="+mj-lt"/>
              </a:rPr>
              <a:t>το</a:t>
            </a:r>
            <a:r>
              <a:rPr lang="el-GR" sz="2800" dirty="0">
                <a:latin typeface="+mj-lt"/>
              </a:rPr>
              <a:t> τετράδι</a:t>
            </a:r>
            <a:r>
              <a:rPr lang="el-GR" sz="2800" b="1" dirty="0">
                <a:solidFill>
                  <a:srgbClr val="002060"/>
                </a:solidFill>
                <a:latin typeface="+mj-lt"/>
              </a:rPr>
              <a:t>ο</a:t>
            </a:r>
            <a:r>
              <a:rPr lang="el-GR" sz="2800" dirty="0">
                <a:latin typeface="+mj-lt"/>
              </a:rPr>
              <a:t> </a:t>
            </a:r>
          </a:p>
          <a:p>
            <a:r>
              <a:rPr lang="el-GR" sz="2800" b="1" dirty="0">
                <a:solidFill>
                  <a:srgbClr val="002060"/>
                </a:solidFill>
                <a:latin typeface="+mj-lt"/>
              </a:rPr>
              <a:t>το</a:t>
            </a:r>
            <a:r>
              <a:rPr lang="el-GR" sz="2800" dirty="0">
                <a:latin typeface="+mj-lt"/>
              </a:rPr>
              <a:t> μικρόφων</a:t>
            </a:r>
            <a:r>
              <a:rPr lang="el-GR" sz="2800" b="1" dirty="0">
                <a:solidFill>
                  <a:srgbClr val="002060"/>
                </a:solidFill>
                <a:latin typeface="+mj-lt"/>
              </a:rPr>
              <a:t>ο</a:t>
            </a:r>
            <a:endParaRPr lang="el-GR" sz="2800" dirty="0">
              <a:latin typeface="+mj-lt"/>
            </a:endParaRPr>
          </a:p>
        </p:txBody>
      </p:sp>
      <p:sp>
        <p:nvSpPr>
          <p:cNvPr id="7" name="TextBox 6">
            <a:extLst>
              <a:ext uri="{FF2B5EF4-FFF2-40B4-BE49-F238E27FC236}">
                <a16:creationId xmlns:a16="http://schemas.microsoft.com/office/drawing/2014/main" id="{FDE1CE5D-7B9A-4090-9486-2E3A7272154E}"/>
              </a:ext>
            </a:extLst>
          </p:cNvPr>
          <p:cNvSpPr txBox="1"/>
          <p:nvPr/>
        </p:nvSpPr>
        <p:spPr>
          <a:xfrm>
            <a:off x="2093180" y="5659213"/>
            <a:ext cx="2679120" cy="461665"/>
          </a:xfrm>
          <a:prstGeom prst="rect">
            <a:avLst/>
          </a:prstGeom>
          <a:noFill/>
          <a:ln w="28575">
            <a:solidFill>
              <a:schemeClr val="tx1"/>
            </a:solidFill>
            <a:prstDash val="lgDashDot"/>
          </a:ln>
        </p:spPr>
        <p:txBody>
          <a:bodyPr wrap="square" rtlCol="0">
            <a:spAutoFit/>
          </a:bodyPr>
          <a:lstStyle/>
          <a:p>
            <a:r>
              <a:rPr lang="el-GR" sz="2400" dirty="0">
                <a:latin typeface="+mj-lt"/>
              </a:rPr>
              <a:t>Οι λέξεις με </a:t>
            </a:r>
            <a:r>
              <a:rPr lang="el-GR" sz="2400" b="1" dirty="0">
                <a:solidFill>
                  <a:srgbClr val="002060"/>
                </a:solidFill>
                <a:latin typeface="+mj-lt"/>
              </a:rPr>
              <a:t>ο</a:t>
            </a:r>
          </a:p>
        </p:txBody>
      </p:sp>
      <p:sp>
        <p:nvSpPr>
          <p:cNvPr id="8" name="TextBox 7">
            <a:extLst>
              <a:ext uri="{FF2B5EF4-FFF2-40B4-BE49-F238E27FC236}">
                <a16:creationId xmlns:a16="http://schemas.microsoft.com/office/drawing/2014/main" id="{068644A3-6F1D-441B-9731-A0FF0046B119}"/>
              </a:ext>
            </a:extLst>
          </p:cNvPr>
          <p:cNvSpPr txBox="1"/>
          <p:nvPr/>
        </p:nvSpPr>
        <p:spPr>
          <a:xfrm>
            <a:off x="6988494" y="1833786"/>
            <a:ext cx="3888432" cy="3539430"/>
          </a:xfrm>
          <a:prstGeom prst="rect">
            <a:avLst/>
          </a:prstGeom>
          <a:noFill/>
        </p:spPr>
        <p:txBody>
          <a:bodyPr wrap="square" rtlCol="0">
            <a:spAutoFit/>
          </a:bodyPr>
          <a:lstStyle/>
          <a:p>
            <a:pPr algn="ctr"/>
            <a:r>
              <a:rPr lang="el-GR" sz="3200" b="1" dirty="0">
                <a:solidFill>
                  <a:srgbClr val="002060"/>
                </a:solidFill>
                <a:latin typeface="+mj-lt"/>
              </a:rPr>
              <a:t>Το</a:t>
            </a:r>
          </a:p>
          <a:p>
            <a:r>
              <a:rPr lang="el-GR" sz="3200" b="1" dirty="0">
                <a:solidFill>
                  <a:srgbClr val="002060"/>
                </a:solidFill>
                <a:latin typeface="+mj-lt"/>
              </a:rPr>
              <a:t>το</a:t>
            </a:r>
            <a:r>
              <a:rPr lang="el-GR" sz="3200" dirty="0">
                <a:latin typeface="+mj-lt"/>
              </a:rPr>
              <a:t> πρωιν</a:t>
            </a:r>
            <a:r>
              <a:rPr lang="el-GR" sz="3200" b="1" dirty="0">
                <a:solidFill>
                  <a:srgbClr val="002060"/>
                </a:solidFill>
                <a:latin typeface="+mj-lt"/>
              </a:rPr>
              <a:t>ό</a:t>
            </a:r>
            <a:r>
              <a:rPr lang="el-GR" sz="3200" dirty="0">
                <a:latin typeface="+mj-lt"/>
              </a:rPr>
              <a:t> </a:t>
            </a:r>
          </a:p>
          <a:p>
            <a:r>
              <a:rPr lang="el-GR" sz="3200" b="1" dirty="0">
                <a:solidFill>
                  <a:srgbClr val="002060"/>
                </a:solidFill>
                <a:latin typeface="+mj-lt"/>
              </a:rPr>
              <a:t>το</a:t>
            </a:r>
            <a:r>
              <a:rPr lang="el-GR" sz="3200" dirty="0">
                <a:latin typeface="+mj-lt"/>
              </a:rPr>
              <a:t> τετράδι</a:t>
            </a:r>
            <a:r>
              <a:rPr lang="el-GR" sz="3200" b="1" dirty="0">
                <a:solidFill>
                  <a:srgbClr val="002060"/>
                </a:solidFill>
                <a:latin typeface="+mj-lt"/>
              </a:rPr>
              <a:t>ο</a:t>
            </a:r>
            <a:r>
              <a:rPr lang="el-GR" sz="3200" dirty="0">
                <a:latin typeface="+mj-lt"/>
              </a:rPr>
              <a:t> </a:t>
            </a:r>
          </a:p>
          <a:p>
            <a:r>
              <a:rPr lang="el-GR" sz="3200" b="1" dirty="0">
                <a:solidFill>
                  <a:srgbClr val="002060"/>
                </a:solidFill>
                <a:latin typeface="+mj-lt"/>
              </a:rPr>
              <a:t>το</a:t>
            </a:r>
            <a:r>
              <a:rPr lang="el-GR" sz="3200" dirty="0">
                <a:latin typeface="+mj-lt"/>
              </a:rPr>
              <a:t> μικρόφων</a:t>
            </a:r>
            <a:r>
              <a:rPr lang="el-GR" sz="3200" b="1" dirty="0">
                <a:solidFill>
                  <a:srgbClr val="002060"/>
                </a:solidFill>
                <a:latin typeface="+mj-lt"/>
              </a:rPr>
              <a:t>ο</a:t>
            </a:r>
            <a:endParaRPr lang="el-GR" sz="3200" dirty="0">
              <a:latin typeface="+mj-lt"/>
            </a:endParaRPr>
          </a:p>
          <a:p>
            <a:pPr algn="ctr"/>
            <a:endParaRPr lang="el-GR" sz="3200" b="1" dirty="0">
              <a:solidFill>
                <a:srgbClr val="002060"/>
              </a:solidFill>
              <a:latin typeface="+mj-lt"/>
            </a:endParaRPr>
          </a:p>
          <a:p>
            <a:pPr algn="ctr"/>
            <a:endParaRPr lang="el-GR" sz="3200" b="1" dirty="0">
              <a:solidFill>
                <a:srgbClr val="002060"/>
              </a:solidFill>
              <a:latin typeface="+mj-lt"/>
            </a:endParaRPr>
          </a:p>
          <a:p>
            <a:pPr algn="ctr"/>
            <a:endParaRPr lang="el-GR" sz="3200" b="1" dirty="0">
              <a:solidFill>
                <a:srgbClr val="002060"/>
              </a:solidFill>
              <a:latin typeface="+mj-lt"/>
            </a:endParaRPr>
          </a:p>
        </p:txBody>
      </p:sp>
      <p:sp>
        <p:nvSpPr>
          <p:cNvPr id="9" name="TextBox 8">
            <a:extLst>
              <a:ext uri="{FF2B5EF4-FFF2-40B4-BE49-F238E27FC236}">
                <a16:creationId xmlns:a16="http://schemas.microsoft.com/office/drawing/2014/main" id="{7CDCC092-F1ED-49AC-8253-2D5A3E015679}"/>
              </a:ext>
            </a:extLst>
          </p:cNvPr>
          <p:cNvSpPr txBox="1"/>
          <p:nvPr/>
        </p:nvSpPr>
        <p:spPr>
          <a:xfrm>
            <a:off x="6023992" y="4105290"/>
            <a:ext cx="4389588" cy="1231106"/>
          </a:xfrm>
          <a:prstGeom prst="rect">
            <a:avLst/>
          </a:prstGeom>
          <a:noFill/>
          <a:ln w="28575">
            <a:solidFill>
              <a:schemeClr val="tx1"/>
            </a:solidFill>
          </a:ln>
        </p:spPr>
        <p:txBody>
          <a:bodyPr wrap="square" rtlCol="0">
            <a:spAutoFit/>
          </a:bodyPr>
          <a:lstStyle/>
          <a:p>
            <a:r>
              <a:rPr lang="el-GR" sz="2800" dirty="0">
                <a:latin typeface="+mj-lt"/>
              </a:rPr>
              <a:t>Όταν η λέξη έχει μπροστά </a:t>
            </a:r>
            <a:r>
              <a:rPr lang="el-GR" sz="2800" b="1" dirty="0">
                <a:solidFill>
                  <a:srgbClr val="002060"/>
                </a:solidFill>
                <a:latin typeface="+mj-lt"/>
              </a:rPr>
              <a:t>το</a:t>
            </a:r>
            <a:r>
              <a:rPr lang="el-GR" sz="2800" dirty="0">
                <a:latin typeface="+mj-lt"/>
              </a:rPr>
              <a:t>, παίρνει </a:t>
            </a:r>
            <a:r>
              <a:rPr lang="el-GR" sz="2800" b="1" dirty="0">
                <a:solidFill>
                  <a:srgbClr val="002060"/>
                </a:solidFill>
                <a:latin typeface="+mj-lt"/>
              </a:rPr>
              <a:t>ο</a:t>
            </a:r>
            <a:r>
              <a:rPr lang="el-GR" sz="2800" dirty="0">
                <a:latin typeface="+mj-lt"/>
              </a:rPr>
              <a:t>.</a:t>
            </a:r>
          </a:p>
          <a:p>
            <a:endParaRPr lang="el-GR" dirty="0"/>
          </a:p>
        </p:txBody>
      </p:sp>
    </p:spTree>
    <p:extLst>
      <p:ext uri="{BB962C8B-B14F-4D97-AF65-F5344CB8AC3E}">
        <p14:creationId xmlns:p14="http://schemas.microsoft.com/office/powerpoint/2010/main" val="3321017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animEffect transition="in" filter="fade">
                                      <p:cBhvr>
                                        <p:cTn id="14" dur="1000"/>
                                        <p:tgtEl>
                                          <p:spTgt spid="8">
                                            <p:txEl>
                                              <p:pRg st="1" end="1"/>
                                            </p:txEl>
                                          </p:spTgt>
                                        </p:tgtEl>
                                      </p:cBhvr>
                                    </p:animEffect>
                                    <p:anim calcmode="lin" valueType="num">
                                      <p:cBhvr>
                                        <p:cTn id="15"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animEffect transition="in" filter="fade">
                                      <p:cBhvr>
                                        <p:cTn id="21" dur="1000"/>
                                        <p:tgtEl>
                                          <p:spTgt spid="8">
                                            <p:txEl>
                                              <p:pRg st="2" end="2"/>
                                            </p:txEl>
                                          </p:spTgt>
                                        </p:tgtEl>
                                      </p:cBhvr>
                                    </p:animEffect>
                                    <p:anim calcmode="lin" valueType="num">
                                      <p:cBhvr>
                                        <p:cTn id="22"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8">
                                            <p:txEl>
                                              <p:pRg st="3" end="3"/>
                                            </p:txEl>
                                          </p:spTgt>
                                        </p:tgtEl>
                                        <p:attrNameLst>
                                          <p:attrName>style.visibility</p:attrName>
                                        </p:attrNameLst>
                                      </p:cBhvr>
                                      <p:to>
                                        <p:strVal val="visible"/>
                                      </p:to>
                                    </p:set>
                                    <p:animEffect transition="in" filter="fade">
                                      <p:cBhvr>
                                        <p:cTn id="28" dur="1000"/>
                                        <p:tgtEl>
                                          <p:spTgt spid="8">
                                            <p:txEl>
                                              <p:pRg st="3" end="3"/>
                                            </p:txEl>
                                          </p:spTgt>
                                        </p:tgtEl>
                                      </p:cBhvr>
                                    </p:animEffect>
                                    <p:anim calcmode="lin" valueType="num">
                                      <p:cBhvr>
                                        <p:cTn id="29"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0"/>
                                        <p:tgtEl>
                                          <p:spTgt spid="9"/>
                                        </p:tgtEl>
                                      </p:cBhvr>
                                    </p:animEffect>
                                    <p:anim calcmode="lin" valueType="num">
                                      <p:cBhvr>
                                        <p:cTn id="36" dur="1000" fill="hold"/>
                                        <p:tgtEl>
                                          <p:spTgt spid="9"/>
                                        </p:tgtEl>
                                        <p:attrNameLst>
                                          <p:attrName>ppt_x</p:attrName>
                                        </p:attrNameLst>
                                      </p:cBhvr>
                                      <p:tavLst>
                                        <p:tav tm="0">
                                          <p:val>
                                            <p:strVal val="#ppt_x"/>
                                          </p:val>
                                        </p:tav>
                                        <p:tav tm="100000">
                                          <p:val>
                                            <p:strVal val="#ppt_x"/>
                                          </p:val>
                                        </p:tav>
                                      </p:tavLst>
                                    </p:anim>
                                    <p:anim calcmode="lin" valueType="num">
                                      <p:cBhvr>
                                        <p:cTn id="3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theme/theme1.xml><?xml version="1.0" encoding="utf-8"?>
<a:theme xmlns:a="http://schemas.openxmlformats.org/drawingml/2006/main" name="Παιδιά-φίλοι 16x9">
  <a:themeElements>
    <a:clrScheme name="ChildrenFriends">
      <a:dk1>
        <a:srgbClr val="404040"/>
      </a:dk1>
      <a:lt1>
        <a:sysClr val="window" lastClr="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13246378_TF03896101" id="{D6C6EB41-DD7D-420A-A196-6FC490ABE6E9}" vid="{F30BB125-EEE8-4F8A-83C5-18D727329F3C}"/>
    </a:ext>
  </a:extLst>
</a:theme>
</file>

<file path=ppt/theme/theme2.xml><?xml version="1.0" encoding="utf-8"?>
<a:theme xmlns:a="http://schemas.openxmlformats.org/drawingml/2006/main" name="Θέμα του Office">
  <a:themeElements>
    <a:clrScheme name="ChildrenFriends">
      <a:dk1>
        <a:srgbClr val="404040"/>
      </a:dk1>
      <a:lt1>
        <a:sysClr val="window" lastClr="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Θέμα του Office">
  <a:themeElements>
    <a:clrScheme name="ChildrenFriends">
      <a:dk1>
        <a:srgbClr val="404040"/>
      </a:dk1>
      <a:lt1>
        <a:sysClr val="window" lastClr="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A3F7D94069FF64A86F7DFF56D60E3BE" ma:contentTypeVersion="6" ma:contentTypeDescription="Create a new document." ma:contentTypeScope="" ma:versionID="c32302c77d4085ecf495bdddb7f5e889">
  <xsd:schema xmlns:xsd="http://www.w3.org/2001/XMLSchema" xmlns:xs="http://www.w3.org/2001/XMLSchema" xmlns:p="http://schemas.microsoft.com/office/2006/metadata/properties" xmlns:ns2="a4f35948-e619-41b3-aa29-22878b09cfd2" xmlns:ns3="40262f94-9f35-4ac3-9a90-690165a166b7" targetNamespace="http://schemas.microsoft.com/office/2006/metadata/properties" ma:root="true" ma:fieldsID="4ab5ae46be95f9d0be6107e8200be7a2" ns2:_="" ns3:_="">
    <xsd:import namespace="a4f35948-e619-41b3-aa29-22878b09cfd2"/>
    <xsd:import namespace="40262f94-9f35-4ac3-9a90-690165a166b7"/>
    <xsd:element name="properties">
      <xsd:complexType>
        <xsd:sequence>
          <xsd:element name="documentManagement">
            <xsd:complexType>
              <xsd:all>
                <xsd:element ref="ns2:SharedWithUsers" minOccurs="0"/>
                <xsd:element ref="ns2:SharedWithDetails" minOccurs="0"/>
                <xsd:element ref="ns3:VSO_x0020_item_x0020_id" minOccurs="0"/>
                <xsd:element ref="ns3:Item_x0020_Details" minOccurs="0"/>
                <xsd:element ref="ns3:Template_x0020_details" minOccurs="0"/>
                <xsd:element ref="ns3:Assetid_x002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f35948-e619-41b3-aa29-22878b09cfd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262f94-9f35-4ac3-9a90-690165a166b7" elementFormDefault="qualified">
    <xsd:import namespace="http://schemas.microsoft.com/office/2006/documentManagement/types"/>
    <xsd:import namespace="http://schemas.microsoft.com/office/infopath/2007/PartnerControls"/>
    <xsd:element name="VSO_x0020_item_x0020_id" ma:index="10" nillable="true" ma:displayName="VSO item id" ma:description="Please add the bug number to refer to VSO items." ma:internalName="VSO_x0020_item_x0020_id">
      <xsd:simpleType>
        <xsd:restriction base="dms:Text">
          <xsd:maxLength value="255"/>
        </xsd:restriction>
      </xsd:simpleType>
    </xsd:element>
    <xsd:element name="Item_x0020_Details" ma:index="11" nillable="true" ma:displayName="Item Details" ma:internalName="Item_x0020_Details">
      <xsd:simpleType>
        <xsd:restriction base="dms:Note">
          <xsd:maxLength value="255"/>
        </xsd:restriction>
      </xsd:simpleType>
    </xsd:element>
    <xsd:element name="Template_x0020_details" ma:index="12" nillable="true" ma:displayName="Template details" ma:internalName="Template_x0020_details">
      <xsd:simpleType>
        <xsd:restriction base="dms:Text"/>
      </xsd:simpleType>
    </xsd:element>
    <xsd:element name="Assetid_x0020_" ma:index="13" nillable="true" ma:displayName="Assetid " ma:internalName="Assetid_x0020_">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VSO_x0020_item_x0020_id xmlns="40262f94-9f35-4ac3-9a90-690165a166b7" xsi:nil="true"/>
    <Assetid_x0020_ xmlns="40262f94-9f35-4ac3-9a90-690165a166b7" xsi:nil="true"/>
    <Item_x0020_Details xmlns="40262f94-9f35-4ac3-9a90-690165a166b7" xsi:nil="true"/>
    <Template_x0020_details xmlns="40262f94-9f35-4ac3-9a90-690165a166b7" xsi:nil="true"/>
  </documentManagement>
</p:properties>
</file>

<file path=customXml/itemProps1.xml><?xml version="1.0" encoding="utf-8"?>
<ds:datastoreItem xmlns:ds="http://schemas.openxmlformats.org/officeDocument/2006/customXml" ds:itemID="{9EDF6667-B669-49A4-BBE6-2132BA71C0C7}">
  <ds:schemaRefs>
    <ds:schemaRef ds:uri="http://schemas.microsoft.com/sharepoint/v3/contenttype/forms"/>
  </ds:schemaRefs>
</ds:datastoreItem>
</file>

<file path=customXml/itemProps2.xml><?xml version="1.0" encoding="utf-8"?>
<ds:datastoreItem xmlns:ds="http://schemas.openxmlformats.org/officeDocument/2006/customXml" ds:itemID="{4A369AEE-D726-45B1-ACA9-0D6048C368C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f35948-e619-41b3-aa29-22878b09cfd2"/>
    <ds:schemaRef ds:uri="40262f94-9f35-4ac3-9a90-690165a166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DA15C6C-6BB6-4DB6-B7D6-7F14EAB2CC5C}">
  <ds:schemaRefs>
    <ds:schemaRef ds:uri="http://schemas.microsoft.com/office/2006/documentManagement/types"/>
    <ds:schemaRef ds:uri="http://purl.org/dc/dcmitype/"/>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40262f94-9f35-4ac3-9a90-690165a166b7"/>
    <ds:schemaRef ds:uri="a4f35948-e619-41b3-aa29-22878b09cfd2"/>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Παρουσίαση με παιδιά στην αυλή σχολείου, άλμπουμ (ευρεία οθόνη)</Template>
  <TotalTime>42</TotalTime>
  <Words>207</Words>
  <Application>Microsoft Office PowerPoint</Application>
  <PresentationFormat>Ευρεία οθόνη</PresentationFormat>
  <Paragraphs>49</Paragraphs>
  <Slides>5</Slides>
  <Notes>3</Notes>
  <HiddenSlides>0</HiddenSlides>
  <MMClips>0</MMClips>
  <ScaleCrop>false</ScaleCrop>
  <HeadingPairs>
    <vt:vector size="6" baseType="variant">
      <vt:variant>
        <vt:lpstr>Γραμματοσειρές που χρησιμοποιούνται</vt:lpstr>
      </vt:variant>
      <vt:variant>
        <vt:i4>2</vt:i4>
      </vt:variant>
      <vt:variant>
        <vt:lpstr>Θέμα</vt:lpstr>
      </vt:variant>
      <vt:variant>
        <vt:i4>1</vt:i4>
      </vt:variant>
      <vt:variant>
        <vt:lpstr>Τίτλοι διαφανειών</vt:lpstr>
      </vt:variant>
      <vt:variant>
        <vt:i4>5</vt:i4>
      </vt:variant>
    </vt:vector>
  </HeadingPairs>
  <TitlesOfParts>
    <vt:vector size="8" baseType="lpstr">
      <vt:lpstr>Arial</vt:lpstr>
      <vt:lpstr>Times New Roman</vt:lpstr>
      <vt:lpstr>Παιδιά-φίλοι 16x9</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alex812019@outlook.com</dc:creator>
  <cp:keywords/>
  <cp:lastModifiedBy>alex812019@outlook.com</cp:lastModifiedBy>
  <cp:revision>7</cp:revision>
  <dcterms:created xsi:type="dcterms:W3CDTF">2020-04-12T07:26:11Z</dcterms:created>
  <dcterms:modified xsi:type="dcterms:W3CDTF">2020-04-12T08:08:48Z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TC038961019991</vt:lpwstr>
  </property>
  <property fmtid="{D5CDD505-2E9C-101B-9397-08002B2CF9AE}" pid="3" name="ContentTypeId">
    <vt:lpwstr>0x010100AA3F7D94069FF64A86F7DFF56D60E3BE</vt:lpwstr>
  </property>
</Properties>
</file>