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0"/>
  </p:notesMasterIdLst>
  <p:handoutMasterIdLst>
    <p:handoutMasterId r:id="rId21"/>
  </p:handoutMasterIdLst>
  <p:sldIdLst>
    <p:sldId id="256" r:id="rId5"/>
    <p:sldId id="298" r:id="rId6"/>
    <p:sldId id="297" r:id="rId7"/>
    <p:sldId id="292" r:id="rId8"/>
    <p:sldId id="299" r:id="rId9"/>
    <p:sldId id="300" r:id="rId10"/>
    <p:sldId id="301" r:id="rId11"/>
    <p:sldId id="302" r:id="rId12"/>
    <p:sldId id="303" r:id="rId13"/>
    <p:sldId id="304" r:id="rId14"/>
    <p:sldId id="294" r:id="rId15"/>
    <p:sldId id="305" r:id="rId16"/>
    <p:sldId id="306" r:id="rId17"/>
    <p:sldId id="307" r:id="rId18"/>
    <p:sldId id="30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9" autoAdjust="0"/>
    <p:restoredTop sz="95274" autoAdjust="0"/>
  </p:normalViewPr>
  <p:slideViewPr>
    <p:cSldViewPr snapToGrid="0">
      <p:cViewPr>
        <p:scale>
          <a:sx n="81" d="100"/>
          <a:sy n="81" d="100"/>
        </p:scale>
        <p:origin x="-276" y="216"/>
      </p:cViewPr>
      <p:guideLst>
        <p:guide orient="horz" pos="2160"/>
        <p:guide pos="384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3.jpg"/></Relationships>
</file>

<file path=ppt/diagrams/_rels/data3.xml.rels><?xml version="1.0" encoding="UTF-8" standalone="yes"?>
<Relationships xmlns="http://schemas.openxmlformats.org/package/2006/relationships"><Relationship Id="rId1" Type="http://schemas.openxmlformats.org/officeDocument/2006/relationships/image" Target="../media/image4.jpg"/></Relationships>
</file>

<file path=ppt/diagrams/_rels/data4.xml.rels><?xml version="1.0" encoding="UTF-8" standalone="yes"?>
<Relationships xmlns="http://schemas.openxmlformats.org/package/2006/relationships"><Relationship Id="rId1" Type="http://schemas.openxmlformats.org/officeDocument/2006/relationships/image" Target="../media/image5.jpg"/></Relationships>
</file>

<file path=ppt/diagrams/_rels/data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eg"/></Relationships>
</file>

<file path=ppt/diagrams/_rels/data8.xml.rels><?xml version="1.0" encoding="UTF-8" standalone="yes"?>
<Relationships xmlns="http://schemas.openxmlformats.org/package/2006/relationships"><Relationship Id="rId1" Type="http://schemas.openxmlformats.org/officeDocument/2006/relationships/image" Target="../media/image8.jp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g"/></Relationships>
</file>

<file path=ppt/diagrams/_rels/drawing3.xml.rels><?xml version="1.0" encoding="UTF-8" standalone="yes"?>
<Relationships xmlns="http://schemas.openxmlformats.org/package/2006/relationships"><Relationship Id="rId1" Type="http://schemas.openxmlformats.org/officeDocument/2006/relationships/image" Target="../media/image4.jpg"/></Relationships>
</file>

<file path=ppt/diagrams/_rels/drawing4.xml.rels><?xml version="1.0" encoding="UTF-8" standalone="yes"?>
<Relationships xmlns="http://schemas.openxmlformats.org/package/2006/relationships"><Relationship Id="rId1" Type="http://schemas.openxmlformats.org/officeDocument/2006/relationships/image" Target="../media/image5.jpg"/></Relationships>
</file>

<file path=ppt/diagrams/_rels/drawing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95798-8B4B-489F-A171-876B704F682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l-GR"/>
        </a:p>
      </dgm:t>
    </dgm:pt>
    <dgm:pt modelId="{1E011C82-D55A-4446-8AF0-43122391536C}">
      <dgm:prSet phldrT="[Κείμενο]" custT="1"/>
      <dgm:spPr/>
      <dgm:t>
        <a:bodyPr/>
        <a:lstStyle/>
        <a:p>
          <a:r>
            <a:rPr lang="el-GR" sz="2000" dirty="0" smtClean="0"/>
            <a:t>Όταν οι έμποροι θέλουν να κάνουν συναλλαγές, πρέπει να συναντιούνται μεταξύ τους</a:t>
          </a:r>
          <a:r>
            <a:rPr lang="el-GR" sz="2800" dirty="0" smtClean="0"/>
            <a:t>.</a:t>
          </a:r>
          <a:endParaRPr lang="el-GR" sz="2800" dirty="0"/>
        </a:p>
      </dgm:t>
    </dgm:pt>
    <dgm:pt modelId="{7964ADEE-2760-48EA-97D9-60DB2B2703E5}" type="parTrans" cxnId="{ED4D099B-5B3C-458E-9CA1-6E1EC58EA444}">
      <dgm:prSet/>
      <dgm:spPr/>
      <dgm:t>
        <a:bodyPr/>
        <a:lstStyle/>
        <a:p>
          <a:endParaRPr lang="el-GR"/>
        </a:p>
      </dgm:t>
    </dgm:pt>
    <dgm:pt modelId="{8C7ADE4F-39E5-4C35-A39D-78FED63423DB}" type="sibTrans" cxnId="{ED4D099B-5B3C-458E-9CA1-6E1EC58EA444}">
      <dgm:prSet/>
      <dgm:spPr/>
      <dgm:t>
        <a:bodyPr/>
        <a:lstStyle/>
        <a:p>
          <a:endParaRPr lang="el-GR"/>
        </a:p>
      </dgm:t>
    </dgm:pt>
    <dgm:pt modelId="{DF6D416C-8955-41A7-8739-5F2D576DD005}">
      <dgm:prSet phldrT="[Κείμενο]" custT="1"/>
      <dgm:spPr/>
      <dgm:t>
        <a:bodyPr/>
        <a:lstStyle/>
        <a:p>
          <a:r>
            <a:rPr lang="el-GR" sz="2000" dirty="0" smtClean="0"/>
            <a:t>Στο Μεσαίωνα και στην Αναγέννηση, εξαιτίας των άσχημων δρόμων και των περιορισμένων μέσων επικοινωνίας, οι έμποροι έπρεπε να ορίζουν τακτικές συναντήσεις σε συγκεκριμένα, σταθερά μέρη, προκειμένου να μπορούν να συναλλάσσονται μεταξύ τους.</a:t>
          </a:r>
          <a:endParaRPr lang="el-GR" sz="2000" dirty="0"/>
        </a:p>
      </dgm:t>
    </dgm:pt>
    <dgm:pt modelId="{156B83C7-681D-47AF-A138-428A4D1D5FDC}" type="parTrans" cxnId="{E44CB671-DC1B-4D59-B7B4-7513238FBA6E}">
      <dgm:prSet/>
      <dgm:spPr/>
      <dgm:t>
        <a:bodyPr/>
        <a:lstStyle/>
        <a:p>
          <a:endParaRPr lang="el-GR"/>
        </a:p>
      </dgm:t>
    </dgm:pt>
    <dgm:pt modelId="{287A4128-AF62-43BF-9D67-D271FBBE8F26}" type="sibTrans" cxnId="{E44CB671-DC1B-4D59-B7B4-7513238FBA6E}">
      <dgm:prSet/>
      <dgm:spPr/>
      <dgm:t>
        <a:bodyPr/>
        <a:lstStyle/>
        <a:p>
          <a:endParaRPr lang="el-GR"/>
        </a:p>
      </dgm:t>
    </dgm:pt>
    <dgm:pt modelId="{2EE38AA6-767A-490E-A845-E46F70DAE0BA}">
      <dgm:prSet phldrT="[Κείμενο]" custT="1"/>
      <dgm:spPr/>
      <dgm:t>
        <a:bodyPr/>
        <a:lstStyle/>
        <a:p>
          <a:r>
            <a:rPr lang="el-GR" sz="2000" dirty="0" smtClean="0"/>
            <a:t>Φημισμένα τέτοια μέρη, </a:t>
          </a:r>
          <a:r>
            <a:rPr lang="el-GR" sz="2000" i="1" dirty="0" smtClean="0"/>
            <a:t>οι εκθέσεις</a:t>
          </a:r>
          <a:r>
            <a:rPr lang="el-GR" sz="2000" dirty="0" smtClean="0"/>
            <a:t>, ήταν η Λειψία, η Φρανκφούρτη και η Νυρεμβέργη</a:t>
          </a:r>
          <a:r>
            <a:rPr lang="el-GR" sz="2800" dirty="0" smtClean="0"/>
            <a:t>.</a:t>
          </a:r>
          <a:endParaRPr lang="el-GR" sz="2800" dirty="0"/>
        </a:p>
      </dgm:t>
    </dgm:pt>
    <dgm:pt modelId="{E81D30E8-EB9E-49C9-846A-244481B5C8CD}" type="parTrans" cxnId="{CEDB9DFE-E9EC-4CEC-8E8C-ADEF2ED891AF}">
      <dgm:prSet/>
      <dgm:spPr/>
      <dgm:t>
        <a:bodyPr/>
        <a:lstStyle/>
        <a:p>
          <a:endParaRPr lang="el-GR"/>
        </a:p>
      </dgm:t>
    </dgm:pt>
    <dgm:pt modelId="{C138888E-410F-4C46-999B-18975B5A509E}" type="sibTrans" cxnId="{CEDB9DFE-E9EC-4CEC-8E8C-ADEF2ED891AF}">
      <dgm:prSet/>
      <dgm:spPr/>
      <dgm:t>
        <a:bodyPr/>
        <a:lstStyle/>
        <a:p>
          <a:endParaRPr lang="el-GR"/>
        </a:p>
      </dgm:t>
    </dgm:pt>
    <dgm:pt modelId="{E74F5508-77A0-4804-B7DA-397508F27B22}" type="pres">
      <dgm:prSet presAssocID="{6B795798-8B4B-489F-A171-876B704F682F}" presName="rootnode" presStyleCnt="0">
        <dgm:presLayoutVars>
          <dgm:chMax/>
          <dgm:chPref/>
          <dgm:dir/>
          <dgm:animLvl val="lvl"/>
        </dgm:presLayoutVars>
      </dgm:prSet>
      <dgm:spPr/>
      <dgm:t>
        <a:bodyPr/>
        <a:lstStyle/>
        <a:p>
          <a:endParaRPr lang="el-GR"/>
        </a:p>
      </dgm:t>
    </dgm:pt>
    <dgm:pt modelId="{79F4C705-F5D5-49DC-A22E-522E36D0E156}" type="pres">
      <dgm:prSet presAssocID="{1E011C82-D55A-4446-8AF0-43122391536C}" presName="composite" presStyleCnt="0"/>
      <dgm:spPr/>
    </dgm:pt>
    <dgm:pt modelId="{E3DA9EEA-F2D5-4EB6-9E98-A3B2810767E0}" type="pres">
      <dgm:prSet presAssocID="{1E011C82-D55A-4446-8AF0-43122391536C}" presName="LShape" presStyleLbl="alignNode1" presStyleIdx="0" presStyleCnt="5"/>
      <dgm:spPr/>
    </dgm:pt>
    <dgm:pt modelId="{3A3C9FA1-06F3-4C6E-85FF-0A4AD9C5D6A6}" type="pres">
      <dgm:prSet presAssocID="{1E011C82-D55A-4446-8AF0-43122391536C}" presName="ParentText" presStyleLbl="revTx" presStyleIdx="0" presStyleCnt="3">
        <dgm:presLayoutVars>
          <dgm:chMax val="0"/>
          <dgm:chPref val="0"/>
          <dgm:bulletEnabled val="1"/>
        </dgm:presLayoutVars>
      </dgm:prSet>
      <dgm:spPr/>
      <dgm:t>
        <a:bodyPr/>
        <a:lstStyle/>
        <a:p>
          <a:endParaRPr lang="el-GR"/>
        </a:p>
      </dgm:t>
    </dgm:pt>
    <dgm:pt modelId="{70BEDCED-58C7-4808-B4C0-CCAB754A4C49}" type="pres">
      <dgm:prSet presAssocID="{1E011C82-D55A-4446-8AF0-43122391536C}" presName="Triangle" presStyleLbl="alignNode1" presStyleIdx="1" presStyleCnt="5"/>
      <dgm:spPr/>
    </dgm:pt>
    <dgm:pt modelId="{F548093B-9778-41D0-8974-140A4C87458B}" type="pres">
      <dgm:prSet presAssocID="{8C7ADE4F-39E5-4C35-A39D-78FED63423DB}" presName="sibTrans" presStyleCnt="0"/>
      <dgm:spPr/>
    </dgm:pt>
    <dgm:pt modelId="{158E3422-5281-4AF0-B6C0-912F3C524DFE}" type="pres">
      <dgm:prSet presAssocID="{8C7ADE4F-39E5-4C35-A39D-78FED63423DB}" presName="space" presStyleCnt="0"/>
      <dgm:spPr/>
    </dgm:pt>
    <dgm:pt modelId="{B3159E4D-A74B-46DB-B38F-BA6E69B786EC}" type="pres">
      <dgm:prSet presAssocID="{DF6D416C-8955-41A7-8739-5F2D576DD005}" presName="composite" presStyleCnt="0"/>
      <dgm:spPr/>
    </dgm:pt>
    <dgm:pt modelId="{48FE2C07-0B17-471B-9903-13FB30432C45}" type="pres">
      <dgm:prSet presAssocID="{DF6D416C-8955-41A7-8739-5F2D576DD005}" presName="LShape" presStyleLbl="alignNode1" presStyleIdx="2" presStyleCnt="5"/>
      <dgm:spPr/>
    </dgm:pt>
    <dgm:pt modelId="{65D13906-4232-41E3-AE2B-63E153583C1C}" type="pres">
      <dgm:prSet presAssocID="{DF6D416C-8955-41A7-8739-5F2D576DD005}" presName="ParentText" presStyleLbl="revTx" presStyleIdx="1" presStyleCnt="3">
        <dgm:presLayoutVars>
          <dgm:chMax val="0"/>
          <dgm:chPref val="0"/>
          <dgm:bulletEnabled val="1"/>
        </dgm:presLayoutVars>
      </dgm:prSet>
      <dgm:spPr/>
      <dgm:t>
        <a:bodyPr/>
        <a:lstStyle/>
        <a:p>
          <a:endParaRPr lang="el-GR"/>
        </a:p>
      </dgm:t>
    </dgm:pt>
    <dgm:pt modelId="{746D489E-14B8-42CE-BA06-2555671B7760}" type="pres">
      <dgm:prSet presAssocID="{DF6D416C-8955-41A7-8739-5F2D576DD005}" presName="Triangle" presStyleLbl="alignNode1" presStyleIdx="3" presStyleCnt="5"/>
      <dgm:spPr/>
    </dgm:pt>
    <dgm:pt modelId="{4B33533C-04BC-4521-9037-0B1F9B387F50}" type="pres">
      <dgm:prSet presAssocID="{287A4128-AF62-43BF-9D67-D271FBBE8F26}" presName="sibTrans" presStyleCnt="0"/>
      <dgm:spPr/>
    </dgm:pt>
    <dgm:pt modelId="{D443C9F7-05B4-4DFC-828E-6FCE6FEC52AC}" type="pres">
      <dgm:prSet presAssocID="{287A4128-AF62-43BF-9D67-D271FBBE8F26}" presName="space" presStyleCnt="0"/>
      <dgm:spPr/>
    </dgm:pt>
    <dgm:pt modelId="{24DBEEDF-020E-484C-B95C-7CD3ED47832C}" type="pres">
      <dgm:prSet presAssocID="{2EE38AA6-767A-490E-A845-E46F70DAE0BA}" presName="composite" presStyleCnt="0"/>
      <dgm:spPr/>
    </dgm:pt>
    <dgm:pt modelId="{C9AA315F-987E-4709-972C-5B6A0E0EC2C9}" type="pres">
      <dgm:prSet presAssocID="{2EE38AA6-767A-490E-A845-E46F70DAE0BA}" presName="LShape" presStyleLbl="alignNode1" presStyleIdx="4" presStyleCnt="5"/>
      <dgm:spPr/>
    </dgm:pt>
    <dgm:pt modelId="{88B93C80-FCEF-4EAD-A197-767324CB84C8}" type="pres">
      <dgm:prSet presAssocID="{2EE38AA6-767A-490E-A845-E46F70DAE0BA}" presName="ParentText" presStyleLbl="revTx" presStyleIdx="2" presStyleCnt="3">
        <dgm:presLayoutVars>
          <dgm:chMax val="0"/>
          <dgm:chPref val="0"/>
          <dgm:bulletEnabled val="1"/>
        </dgm:presLayoutVars>
      </dgm:prSet>
      <dgm:spPr/>
      <dgm:t>
        <a:bodyPr/>
        <a:lstStyle/>
        <a:p>
          <a:endParaRPr lang="el-GR"/>
        </a:p>
      </dgm:t>
    </dgm:pt>
  </dgm:ptLst>
  <dgm:cxnLst>
    <dgm:cxn modelId="{1872D3CD-5EBC-4B85-A295-3633604CC898}" type="presOf" srcId="{2EE38AA6-767A-490E-A845-E46F70DAE0BA}" destId="{88B93C80-FCEF-4EAD-A197-767324CB84C8}" srcOrd="0" destOrd="0" presId="urn:microsoft.com/office/officeart/2009/3/layout/StepUpProcess"/>
    <dgm:cxn modelId="{ED4D099B-5B3C-458E-9CA1-6E1EC58EA444}" srcId="{6B795798-8B4B-489F-A171-876B704F682F}" destId="{1E011C82-D55A-4446-8AF0-43122391536C}" srcOrd="0" destOrd="0" parTransId="{7964ADEE-2760-48EA-97D9-60DB2B2703E5}" sibTransId="{8C7ADE4F-39E5-4C35-A39D-78FED63423DB}"/>
    <dgm:cxn modelId="{119B8ECA-FE4C-4091-8996-2EDEEC64DE75}" type="presOf" srcId="{1E011C82-D55A-4446-8AF0-43122391536C}" destId="{3A3C9FA1-06F3-4C6E-85FF-0A4AD9C5D6A6}" srcOrd="0" destOrd="0" presId="urn:microsoft.com/office/officeart/2009/3/layout/StepUpProcess"/>
    <dgm:cxn modelId="{A36D1B56-5616-494D-BDF4-087B33CCB838}" type="presOf" srcId="{6B795798-8B4B-489F-A171-876B704F682F}" destId="{E74F5508-77A0-4804-B7DA-397508F27B22}" srcOrd="0" destOrd="0" presId="urn:microsoft.com/office/officeart/2009/3/layout/StepUpProcess"/>
    <dgm:cxn modelId="{CEDB9DFE-E9EC-4CEC-8E8C-ADEF2ED891AF}" srcId="{6B795798-8B4B-489F-A171-876B704F682F}" destId="{2EE38AA6-767A-490E-A845-E46F70DAE0BA}" srcOrd="2" destOrd="0" parTransId="{E81D30E8-EB9E-49C9-846A-244481B5C8CD}" sibTransId="{C138888E-410F-4C46-999B-18975B5A509E}"/>
    <dgm:cxn modelId="{D4CD9962-FD65-4022-9335-0B0099E2A974}" type="presOf" srcId="{DF6D416C-8955-41A7-8739-5F2D576DD005}" destId="{65D13906-4232-41E3-AE2B-63E153583C1C}" srcOrd="0" destOrd="0" presId="urn:microsoft.com/office/officeart/2009/3/layout/StepUpProcess"/>
    <dgm:cxn modelId="{E44CB671-DC1B-4D59-B7B4-7513238FBA6E}" srcId="{6B795798-8B4B-489F-A171-876B704F682F}" destId="{DF6D416C-8955-41A7-8739-5F2D576DD005}" srcOrd="1" destOrd="0" parTransId="{156B83C7-681D-47AF-A138-428A4D1D5FDC}" sibTransId="{287A4128-AF62-43BF-9D67-D271FBBE8F26}"/>
    <dgm:cxn modelId="{85A08C55-713A-46BC-BDF3-BF22847402E2}" type="presParOf" srcId="{E74F5508-77A0-4804-B7DA-397508F27B22}" destId="{79F4C705-F5D5-49DC-A22E-522E36D0E156}" srcOrd="0" destOrd="0" presId="urn:microsoft.com/office/officeart/2009/3/layout/StepUpProcess"/>
    <dgm:cxn modelId="{144F8D43-1A16-40F0-81E3-CB92066F482C}" type="presParOf" srcId="{79F4C705-F5D5-49DC-A22E-522E36D0E156}" destId="{E3DA9EEA-F2D5-4EB6-9E98-A3B2810767E0}" srcOrd="0" destOrd="0" presId="urn:microsoft.com/office/officeart/2009/3/layout/StepUpProcess"/>
    <dgm:cxn modelId="{CE1FE279-1880-44B4-A57B-F6F709F1C3EF}" type="presParOf" srcId="{79F4C705-F5D5-49DC-A22E-522E36D0E156}" destId="{3A3C9FA1-06F3-4C6E-85FF-0A4AD9C5D6A6}" srcOrd="1" destOrd="0" presId="urn:microsoft.com/office/officeart/2009/3/layout/StepUpProcess"/>
    <dgm:cxn modelId="{3D7318A8-4C55-413C-8C35-641DF00BE1B1}" type="presParOf" srcId="{79F4C705-F5D5-49DC-A22E-522E36D0E156}" destId="{70BEDCED-58C7-4808-B4C0-CCAB754A4C49}" srcOrd="2" destOrd="0" presId="urn:microsoft.com/office/officeart/2009/3/layout/StepUpProcess"/>
    <dgm:cxn modelId="{F5130E14-D9FE-4EA8-826C-AF8487B9A7E4}" type="presParOf" srcId="{E74F5508-77A0-4804-B7DA-397508F27B22}" destId="{F548093B-9778-41D0-8974-140A4C87458B}" srcOrd="1" destOrd="0" presId="urn:microsoft.com/office/officeart/2009/3/layout/StepUpProcess"/>
    <dgm:cxn modelId="{39E43737-1994-4BE1-8E78-534B1AAD35B8}" type="presParOf" srcId="{F548093B-9778-41D0-8974-140A4C87458B}" destId="{158E3422-5281-4AF0-B6C0-912F3C524DFE}" srcOrd="0" destOrd="0" presId="urn:microsoft.com/office/officeart/2009/3/layout/StepUpProcess"/>
    <dgm:cxn modelId="{A962C371-7E11-40A6-8782-0CFB59A429F4}" type="presParOf" srcId="{E74F5508-77A0-4804-B7DA-397508F27B22}" destId="{B3159E4D-A74B-46DB-B38F-BA6E69B786EC}" srcOrd="2" destOrd="0" presId="urn:microsoft.com/office/officeart/2009/3/layout/StepUpProcess"/>
    <dgm:cxn modelId="{EED7631C-05C9-46FF-976D-EB08CC95D62E}" type="presParOf" srcId="{B3159E4D-A74B-46DB-B38F-BA6E69B786EC}" destId="{48FE2C07-0B17-471B-9903-13FB30432C45}" srcOrd="0" destOrd="0" presId="urn:microsoft.com/office/officeart/2009/3/layout/StepUpProcess"/>
    <dgm:cxn modelId="{FBFC0379-D04C-422D-91D4-2C6D99A2C95E}" type="presParOf" srcId="{B3159E4D-A74B-46DB-B38F-BA6E69B786EC}" destId="{65D13906-4232-41E3-AE2B-63E153583C1C}" srcOrd="1" destOrd="0" presId="urn:microsoft.com/office/officeart/2009/3/layout/StepUpProcess"/>
    <dgm:cxn modelId="{90F9EE64-0EF4-494B-B9B6-A73EB7C971D8}" type="presParOf" srcId="{B3159E4D-A74B-46DB-B38F-BA6E69B786EC}" destId="{746D489E-14B8-42CE-BA06-2555671B7760}" srcOrd="2" destOrd="0" presId="urn:microsoft.com/office/officeart/2009/3/layout/StepUpProcess"/>
    <dgm:cxn modelId="{2808F87F-EDED-467C-BAF7-56564AD862FF}" type="presParOf" srcId="{E74F5508-77A0-4804-B7DA-397508F27B22}" destId="{4B33533C-04BC-4521-9037-0B1F9B387F50}" srcOrd="3" destOrd="0" presId="urn:microsoft.com/office/officeart/2009/3/layout/StepUpProcess"/>
    <dgm:cxn modelId="{B3E7EF3D-D850-45B8-BA50-10EA4C17EB5B}" type="presParOf" srcId="{4B33533C-04BC-4521-9037-0B1F9B387F50}" destId="{D443C9F7-05B4-4DFC-828E-6FCE6FEC52AC}" srcOrd="0" destOrd="0" presId="urn:microsoft.com/office/officeart/2009/3/layout/StepUpProcess"/>
    <dgm:cxn modelId="{428A63BC-7E74-48E0-9991-AF2E808CFF39}" type="presParOf" srcId="{E74F5508-77A0-4804-B7DA-397508F27B22}" destId="{24DBEEDF-020E-484C-B95C-7CD3ED47832C}" srcOrd="4" destOrd="0" presId="urn:microsoft.com/office/officeart/2009/3/layout/StepUpProcess"/>
    <dgm:cxn modelId="{777E022C-1904-43A1-AC8C-13CB462227DC}" type="presParOf" srcId="{24DBEEDF-020E-484C-B95C-7CD3ED47832C}" destId="{C9AA315F-987E-4709-972C-5B6A0E0EC2C9}" srcOrd="0" destOrd="0" presId="urn:microsoft.com/office/officeart/2009/3/layout/StepUpProcess"/>
    <dgm:cxn modelId="{599648FE-DB92-40F1-80AE-E6C8B3F60235}" type="presParOf" srcId="{24DBEEDF-020E-484C-B95C-7CD3ED47832C}" destId="{88B93C80-FCEF-4EAD-A197-767324CB84C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D9E9B3-D0D0-4DB6-81AF-F716EBA6185E}"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l-GR"/>
        </a:p>
      </dgm:t>
    </dgm:pt>
    <dgm:pt modelId="{ECD984CE-BFEA-40BA-8016-47CCC9E26ED8}">
      <dgm:prSet phldrT="[Κείμενο]" custT="1"/>
      <dgm:spPr/>
      <dgm:t>
        <a:bodyPr/>
        <a:lstStyle/>
        <a:p>
          <a:r>
            <a:rPr lang="el-GR" sz="1800" dirty="0" smtClean="0"/>
            <a:t>Η παραφροσύνη διήρκεσε τρία χρόνια.</a:t>
          </a:r>
          <a:endParaRPr lang="el-GR" sz="1800" dirty="0"/>
        </a:p>
      </dgm:t>
    </dgm:pt>
    <dgm:pt modelId="{754387A3-2A97-4C5D-A452-D42820C0738D}" type="parTrans" cxnId="{9556720C-A676-42E8-B51E-FDE2F02C7299}">
      <dgm:prSet/>
      <dgm:spPr/>
      <dgm:t>
        <a:bodyPr/>
        <a:lstStyle/>
        <a:p>
          <a:endParaRPr lang="el-GR"/>
        </a:p>
      </dgm:t>
    </dgm:pt>
    <dgm:pt modelId="{7D987C0E-86E5-4C21-9914-7611190C25DD}" type="sibTrans" cxnId="{9556720C-A676-42E8-B51E-FDE2F02C7299}">
      <dgm:prSet/>
      <dgm:spPr/>
      <dgm:t>
        <a:bodyPr/>
        <a:lstStyle/>
        <a:p>
          <a:endParaRPr lang="el-GR"/>
        </a:p>
      </dgm:t>
    </dgm:pt>
    <dgm:pt modelId="{B5E67F74-DEC3-4AD9-AF38-559C54A34B71}">
      <dgm:prSet phldrT="[Κείμενο]" custT="1"/>
      <dgm:spPr/>
      <dgm:t>
        <a:bodyPr/>
        <a:lstStyle/>
        <a:p>
          <a:r>
            <a:rPr lang="el-GR" sz="1800" dirty="0" smtClean="0"/>
            <a:t>Το έτος 1637 ένας κερδοσκόπος δεν μπόρεσε να εισπράξει την τιμή που ήλπιζε.</a:t>
          </a:r>
          <a:endParaRPr lang="el-GR" sz="1800" dirty="0"/>
        </a:p>
      </dgm:t>
    </dgm:pt>
    <dgm:pt modelId="{327DDA94-7507-4D9B-B19D-4584557D8F2C}" type="parTrans" cxnId="{32FBE188-B2CF-4E47-85D3-99D8673DFF6E}">
      <dgm:prSet/>
      <dgm:spPr/>
      <dgm:t>
        <a:bodyPr/>
        <a:lstStyle/>
        <a:p>
          <a:endParaRPr lang="el-GR"/>
        </a:p>
      </dgm:t>
    </dgm:pt>
    <dgm:pt modelId="{49DB81B6-0B06-469D-A696-5E613C39D611}" type="sibTrans" cxnId="{32FBE188-B2CF-4E47-85D3-99D8673DFF6E}">
      <dgm:prSet/>
      <dgm:spPr/>
      <dgm:t>
        <a:bodyPr/>
        <a:lstStyle/>
        <a:p>
          <a:endParaRPr lang="el-GR"/>
        </a:p>
      </dgm:t>
    </dgm:pt>
    <dgm:pt modelId="{9AC57257-B633-49C4-B370-4ACCBB900745}">
      <dgm:prSet phldrT="[Κείμενο]" custT="1"/>
      <dgm:spPr/>
      <dgm:t>
        <a:bodyPr/>
        <a:lstStyle/>
        <a:p>
          <a:r>
            <a:rPr lang="el-GR" sz="1800" dirty="0" smtClean="0"/>
            <a:t>Τον έπιασε πανικός και πούλησε τα πάντα στην καλύτερη τιμή που μπορούσε να διαπραγματευτεί</a:t>
          </a:r>
          <a:r>
            <a:rPr lang="el-GR" sz="1400" dirty="0" smtClean="0"/>
            <a:t>.</a:t>
          </a:r>
          <a:endParaRPr lang="el-GR" sz="1400" dirty="0"/>
        </a:p>
      </dgm:t>
    </dgm:pt>
    <dgm:pt modelId="{5213FDC0-28A6-4C0C-B0DF-B011F4AD38C7}" type="parTrans" cxnId="{AE126455-6573-4642-A3DA-B4EC0288CAE5}">
      <dgm:prSet/>
      <dgm:spPr/>
      <dgm:t>
        <a:bodyPr/>
        <a:lstStyle/>
        <a:p>
          <a:endParaRPr lang="el-GR"/>
        </a:p>
      </dgm:t>
    </dgm:pt>
    <dgm:pt modelId="{47D8137B-D66C-436E-93C2-8736F8B70A5F}" type="sibTrans" cxnId="{AE126455-6573-4642-A3DA-B4EC0288CAE5}">
      <dgm:prSet/>
      <dgm:spPr/>
      <dgm:t>
        <a:bodyPr/>
        <a:lstStyle/>
        <a:p>
          <a:endParaRPr lang="el-GR"/>
        </a:p>
      </dgm:t>
    </dgm:pt>
    <dgm:pt modelId="{501FBC4E-55E4-4066-A258-0159221387A0}">
      <dgm:prSet phldrT="[Κείμενο]" custT="1"/>
      <dgm:spPr/>
      <dgm:t>
        <a:bodyPr/>
        <a:lstStyle/>
        <a:p>
          <a:r>
            <a:rPr lang="el-GR" sz="1800" dirty="0" smtClean="0"/>
            <a:t>Έπειτα από αυτό όλοι οι άνθρωποι θυμήθηκαν ξαφνικά ότι με ένα βολβό τουλίπας δεν μπορείς να κάνεις τίποτε άλλο παρά να τον φυτέψεις στον κήπο σου.</a:t>
          </a:r>
          <a:endParaRPr lang="el-GR" sz="1800" dirty="0"/>
        </a:p>
      </dgm:t>
    </dgm:pt>
    <dgm:pt modelId="{45C12A80-349B-485B-A73D-A90941A3FBA9}" type="parTrans" cxnId="{EF11C605-6C58-4BA0-9EB7-10C82B33A4B9}">
      <dgm:prSet/>
      <dgm:spPr/>
      <dgm:t>
        <a:bodyPr/>
        <a:lstStyle/>
        <a:p>
          <a:endParaRPr lang="el-GR"/>
        </a:p>
      </dgm:t>
    </dgm:pt>
    <dgm:pt modelId="{E922958B-D8DF-4144-A978-F39A966A42D8}" type="sibTrans" cxnId="{EF11C605-6C58-4BA0-9EB7-10C82B33A4B9}">
      <dgm:prSet/>
      <dgm:spPr/>
      <dgm:t>
        <a:bodyPr/>
        <a:lstStyle/>
        <a:p>
          <a:endParaRPr lang="el-GR"/>
        </a:p>
      </dgm:t>
    </dgm:pt>
    <dgm:pt modelId="{931A1429-1747-48CB-8414-4C638C27B212}">
      <dgm:prSet phldrT="[Κείμενο]"/>
      <dgm:spPr/>
      <dgm:t>
        <a:bodyPr/>
        <a:lstStyle/>
        <a:p>
          <a:r>
            <a:rPr lang="el-GR" dirty="0" smtClean="0"/>
            <a:t>Διαδόθηκε πανικός, οι τιμές κατρακύλησαν. Σε χειρότερη θέση βρέθηκαν όσοι είχαν χρεωθεί για να αγοράσουν βολβούς τουλίπας. Χρεοκόπησαν κι έχασαν την περιουσία τους.</a:t>
          </a:r>
          <a:endParaRPr lang="el-GR" dirty="0"/>
        </a:p>
      </dgm:t>
    </dgm:pt>
    <dgm:pt modelId="{305FC0E2-D208-46CF-8746-6E40B4571960}" type="parTrans" cxnId="{E7FC493F-D7B9-4C5B-8B3F-C1AA30884992}">
      <dgm:prSet/>
      <dgm:spPr/>
      <dgm:t>
        <a:bodyPr/>
        <a:lstStyle/>
        <a:p>
          <a:endParaRPr lang="el-GR"/>
        </a:p>
      </dgm:t>
    </dgm:pt>
    <dgm:pt modelId="{48B76A29-CE07-4F3D-AF7F-E22327CF6950}" type="sibTrans" cxnId="{E7FC493F-D7B9-4C5B-8B3F-C1AA30884992}">
      <dgm:prSet/>
      <dgm:spPr/>
      <dgm:t>
        <a:bodyPr/>
        <a:lstStyle/>
        <a:p>
          <a:endParaRPr lang="el-GR"/>
        </a:p>
      </dgm:t>
    </dgm:pt>
    <dgm:pt modelId="{71E6F5B4-9133-4B26-8C1E-9BF0B32AE25A}" type="pres">
      <dgm:prSet presAssocID="{5ED9E9B3-D0D0-4DB6-81AF-F716EBA6185E}" presName="Name0" presStyleCnt="0">
        <dgm:presLayoutVars>
          <dgm:chMax val="7"/>
          <dgm:chPref val="5"/>
        </dgm:presLayoutVars>
      </dgm:prSet>
      <dgm:spPr/>
      <dgm:t>
        <a:bodyPr/>
        <a:lstStyle/>
        <a:p>
          <a:endParaRPr lang="el-GR"/>
        </a:p>
      </dgm:t>
    </dgm:pt>
    <dgm:pt modelId="{772E6DA8-05FC-4A9B-8760-F3D492699DCD}" type="pres">
      <dgm:prSet presAssocID="{5ED9E9B3-D0D0-4DB6-81AF-F716EBA6185E}" presName="arrowNode" presStyleLbl="node1" presStyleIdx="0" presStyleCnt="1"/>
      <dgm:spPr/>
    </dgm:pt>
    <dgm:pt modelId="{3BB5EF84-0822-468B-87E0-21498825C88F}" type="pres">
      <dgm:prSet presAssocID="{ECD984CE-BFEA-40BA-8016-47CCC9E26ED8}" presName="txNode1" presStyleLbl="revTx" presStyleIdx="0" presStyleCnt="5">
        <dgm:presLayoutVars>
          <dgm:bulletEnabled val="1"/>
        </dgm:presLayoutVars>
      </dgm:prSet>
      <dgm:spPr/>
      <dgm:t>
        <a:bodyPr/>
        <a:lstStyle/>
        <a:p>
          <a:endParaRPr lang="el-GR"/>
        </a:p>
      </dgm:t>
    </dgm:pt>
    <dgm:pt modelId="{A7E07214-3AAD-49FB-ABE6-7FB15EF1C072}" type="pres">
      <dgm:prSet presAssocID="{B5E67F74-DEC3-4AD9-AF38-559C54A34B71}" presName="txNode2" presStyleLbl="revTx" presStyleIdx="1" presStyleCnt="5">
        <dgm:presLayoutVars>
          <dgm:bulletEnabled val="1"/>
        </dgm:presLayoutVars>
      </dgm:prSet>
      <dgm:spPr/>
      <dgm:t>
        <a:bodyPr/>
        <a:lstStyle/>
        <a:p>
          <a:endParaRPr lang="el-GR"/>
        </a:p>
      </dgm:t>
    </dgm:pt>
    <dgm:pt modelId="{473CB517-3699-4BE2-A51E-E4EE29C05815}" type="pres">
      <dgm:prSet presAssocID="{49DB81B6-0B06-469D-A696-5E613C39D611}" presName="dotNode2" presStyleCnt="0"/>
      <dgm:spPr/>
    </dgm:pt>
    <dgm:pt modelId="{CA727FFB-F035-4B0B-A54B-825EE1389533}" type="pres">
      <dgm:prSet presAssocID="{49DB81B6-0B06-469D-A696-5E613C39D611}" presName="dotRepeatNode" presStyleLbl="fgShp" presStyleIdx="0" presStyleCnt="3"/>
      <dgm:spPr/>
      <dgm:t>
        <a:bodyPr/>
        <a:lstStyle/>
        <a:p>
          <a:endParaRPr lang="el-GR"/>
        </a:p>
      </dgm:t>
    </dgm:pt>
    <dgm:pt modelId="{C0D4A221-E25E-49B4-A293-363026550618}" type="pres">
      <dgm:prSet presAssocID="{9AC57257-B633-49C4-B370-4ACCBB900745}" presName="txNode3" presStyleLbl="revTx" presStyleIdx="2" presStyleCnt="5">
        <dgm:presLayoutVars>
          <dgm:bulletEnabled val="1"/>
        </dgm:presLayoutVars>
      </dgm:prSet>
      <dgm:spPr/>
      <dgm:t>
        <a:bodyPr/>
        <a:lstStyle/>
        <a:p>
          <a:endParaRPr lang="el-GR"/>
        </a:p>
      </dgm:t>
    </dgm:pt>
    <dgm:pt modelId="{1E7B1FAA-C892-4837-9628-EE4169981F8C}" type="pres">
      <dgm:prSet presAssocID="{47D8137B-D66C-436E-93C2-8736F8B70A5F}" presName="dotNode3" presStyleCnt="0"/>
      <dgm:spPr/>
    </dgm:pt>
    <dgm:pt modelId="{B0C84F3A-A93D-40B1-B03C-DEB7BD580E03}" type="pres">
      <dgm:prSet presAssocID="{47D8137B-D66C-436E-93C2-8736F8B70A5F}" presName="dotRepeatNode" presStyleLbl="fgShp" presStyleIdx="1" presStyleCnt="3"/>
      <dgm:spPr/>
      <dgm:t>
        <a:bodyPr/>
        <a:lstStyle/>
        <a:p>
          <a:endParaRPr lang="el-GR"/>
        </a:p>
      </dgm:t>
    </dgm:pt>
    <dgm:pt modelId="{24BA476B-308D-4D0E-BE7B-FE955AADCD73}" type="pres">
      <dgm:prSet presAssocID="{501FBC4E-55E4-4066-A258-0159221387A0}" presName="txNode4" presStyleLbl="revTx" presStyleIdx="3" presStyleCnt="5" custScaleX="144811" custScaleY="182903" custLinFactNeighborX="13438" custLinFactNeighborY="-32833">
        <dgm:presLayoutVars>
          <dgm:bulletEnabled val="1"/>
        </dgm:presLayoutVars>
      </dgm:prSet>
      <dgm:spPr/>
      <dgm:t>
        <a:bodyPr/>
        <a:lstStyle/>
        <a:p>
          <a:endParaRPr lang="el-GR"/>
        </a:p>
      </dgm:t>
    </dgm:pt>
    <dgm:pt modelId="{28EC3312-B6B5-46AB-AC47-0DB0B6FA301C}" type="pres">
      <dgm:prSet presAssocID="{E922958B-D8DF-4144-A978-F39A966A42D8}" presName="dotNode4" presStyleCnt="0"/>
      <dgm:spPr/>
    </dgm:pt>
    <dgm:pt modelId="{48B1CFFE-3B98-4A1B-9730-C22D432DC9F6}" type="pres">
      <dgm:prSet presAssocID="{E922958B-D8DF-4144-A978-F39A966A42D8}" presName="dotRepeatNode" presStyleLbl="fgShp" presStyleIdx="2" presStyleCnt="3"/>
      <dgm:spPr/>
      <dgm:t>
        <a:bodyPr/>
        <a:lstStyle/>
        <a:p>
          <a:endParaRPr lang="el-GR"/>
        </a:p>
      </dgm:t>
    </dgm:pt>
    <dgm:pt modelId="{03F344E2-8D51-4653-8C81-0672D4C6B87F}" type="pres">
      <dgm:prSet presAssocID="{931A1429-1747-48CB-8414-4C638C27B212}" presName="txNode5" presStyleLbl="revTx" presStyleIdx="4" presStyleCnt="5" custScaleX="192666">
        <dgm:presLayoutVars>
          <dgm:bulletEnabled val="1"/>
        </dgm:presLayoutVars>
      </dgm:prSet>
      <dgm:spPr/>
      <dgm:t>
        <a:bodyPr/>
        <a:lstStyle/>
        <a:p>
          <a:endParaRPr lang="el-GR"/>
        </a:p>
      </dgm:t>
    </dgm:pt>
  </dgm:ptLst>
  <dgm:cxnLst>
    <dgm:cxn modelId="{0EE4E6B0-43A5-4387-AEA0-74DF4CCD1326}" type="presOf" srcId="{49DB81B6-0B06-469D-A696-5E613C39D611}" destId="{CA727FFB-F035-4B0B-A54B-825EE1389533}" srcOrd="0" destOrd="0" presId="urn:microsoft.com/office/officeart/2009/3/layout/DescendingProcess"/>
    <dgm:cxn modelId="{EF11C605-6C58-4BA0-9EB7-10C82B33A4B9}" srcId="{5ED9E9B3-D0D0-4DB6-81AF-F716EBA6185E}" destId="{501FBC4E-55E4-4066-A258-0159221387A0}" srcOrd="3" destOrd="0" parTransId="{45C12A80-349B-485B-A73D-A90941A3FBA9}" sibTransId="{E922958B-D8DF-4144-A978-F39A966A42D8}"/>
    <dgm:cxn modelId="{0311BACD-F63D-429A-886B-788A5A61F0A3}" type="presOf" srcId="{5ED9E9B3-D0D0-4DB6-81AF-F716EBA6185E}" destId="{71E6F5B4-9133-4B26-8C1E-9BF0B32AE25A}" srcOrd="0" destOrd="0" presId="urn:microsoft.com/office/officeart/2009/3/layout/DescendingProcess"/>
    <dgm:cxn modelId="{18D7D23D-07A3-4452-B212-B849B2F3CD5B}" type="presOf" srcId="{B5E67F74-DEC3-4AD9-AF38-559C54A34B71}" destId="{A7E07214-3AAD-49FB-ABE6-7FB15EF1C072}" srcOrd="0" destOrd="0" presId="urn:microsoft.com/office/officeart/2009/3/layout/DescendingProcess"/>
    <dgm:cxn modelId="{9556720C-A676-42E8-B51E-FDE2F02C7299}" srcId="{5ED9E9B3-D0D0-4DB6-81AF-F716EBA6185E}" destId="{ECD984CE-BFEA-40BA-8016-47CCC9E26ED8}" srcOrd="0" destOrd="0" parTransId="{754387A3-2A97-4C5D-A452-D42820C0738D}" sibTransId="{7D987C0E-86E5-4C21-9914-7611190C25DD}"/>
    <dgm:cxn modelId="{6A268822-386E-480E-85F1-7916BF6605F5}" type="presOf" srcId="{E922958B-D8DF-4144-A978-F39A966A42D8}" destId="{48B1CFFE-3B98-4A1B-9730-C22D432DC9F6}" srcOrd="0" destOrd="0" presId="urn:microsoft.com/office/officeart/2009/3/layout/DescendingProcess"/>
    <dgm:cxn modelId="{DE38138C-CFB4-43AF-B696-86CA583706B3}" type="presOf" srcId="{47D8137B-D66C-436E-93C2-8736F8B70A5F}" destId="{B0C84F3A-A93D-40B1-B03C-DEB7BD580E03}" srcOrd="0" destOrd="0" presId="urn:microsoft.com/office/officeart/2009/3/layout/DescendingProcess"/>
    <dgm:cxn modelId="{89C84C75-62A3-4520-802A-77C98E450EEF}" type="presOf" srcId="{9AC57257-B633-49C4-B370-4ACCBB900745}" destId="{C0D4A221-E25E-49B4-A293-363026550618}" srcOrd="0" destOrd="0" presId="urn:microsoft.com/office/officeart/2009/3/layout/DescendingProcess"/>
    <dgm:cxn modelId="{E7FC493F-D7B9-4C5B-8B3F-C1AA30884992}" srcId="{5ED9E9B3-D0D0-4DB6-81AF-F716EBA6185E}" destId="{931A1429-1747-48CB-8414-4C638C27B212}" srcOrd="4" destOrd="0" parTransId="{305FC0E2-D208-46CF-8746-6E40B4571960}" sibTransId="{48B76A29-CE07-4F3D-AF7F-E22327CF6950}"/>
    <dgm:cxn modelId="{119D927C-963E-4E37-B1CC-66C9CA42198C}" type="presOf" srcId="{931A1429-1747-48CB-8414-4C638C27B212}" destId="{03F344E2-8D51-4653-8C81-0672D4C6B87F}" srcOrd="0" destOrd="0" presId="urn:microsoft.com/office/officeart/2009/3/layout/DescendingProcess"/>
    <dgm:cxn modelId="{AE126455-6573-4642-A3DA-B4EC0288CAE5}" srcId="{5ED9E9B3-D0D0-4DB6-81AF-F716EBA6185E}" destId="{9AC57257-B633-49C4-B370-4ACCBB900745}" srcOrd="2" destOrd="0" parTransId="{5213FDC0-28A6-4C0C-B0DF-B011F4AD38C7}" sibTransId="{47D8137B-D66C-436E-93C2-8736F8B70A5F}"/>
    <dgm:cxn modelId="{56F56AA2-8293-4C86-B928-E3DC595762B4}" type="presOf" srcId="{ECD984CE-BFEA-40BA-8016-47CCC9E26ED8}" destId="{3BB5EF84-0822-468B-87E0-21498825C88F}" srcOrd="0" destOrd="0" presId="urn:microsoft.com/office/officeart/2009/3/layout/DescendingProcess"/>
    <dgm:cxn modelId="{32FBE188-B2CF-4E47-85D3-99D8673DFF6E}" srcId="{5ED9E9B3-D0D0-4DB6-81AF-F716EBA6185E}" destId="{B5E67F74-DEC3-4AD9-AF38-559C54A34B71}" srcOrd="1" destOrd="0" parTransId="{327DDA94-7507-4D9B-B19D-4584557D8F2C}" sibTransId="{49DB81B6-0B06-469D-A696-5E613C39D611}"/>
    <dgm:cxn modelId="{4CB0A9E8-D82F-4178-870A-C363F075D54A}" type="presOf" srcId="{501FBC4E-55E4-4066-A258-0159221387A0}" destId="{24BA476B-308D-4D0E-BE7B-FE955AADCD73}" srcOrd="0" destOrd="0" presId="urn:microsoft.com/office/officeart/2009/3/layout/DescendingProcess"/>
    <dgm:cxn modelId="{21617B49-2A68-4C6B-B61C-3BF64C9E0EE1}" type="presParOf" srcId="{71E6F5B4-9133-4B26-8C1E-9BF0B32AE25A}" destId="{772E6DA8-05FC-4A9B-8760-F3D492699DCD}" srcOrd="0" destOrd="0" presId="urn:microsoft.com/office/officeart/2009/3/layout/DescendingProcess"/>
    <dgm:cxn modelId="{55C3D335-6994-4226-8B24-78954139097B}" type="presParOf" srcId="{71E6F5B4-9133-4B26-8C1E-9BF0B32AE25A}" destId="{3BB5EF84-0822-468B-87E0-21498825C88F}" srcOrd="1" destOrd="0" presId="urn:microsoft.com/office/officeart/2009/3/layout/DescendingProcess"/>
    <dgm:cxn modelId="{651EAF8C-BB1C-4B76-AF92-B82463477D7E}" type="presParOf" srcId="{71E6F5B4-9133-4B26-8C1E-9BF0B32AE25A}" destId="{A7E07214-3AAD-49FB-ABE6-7FB15EF1C072}" srcOrd="2" destOrd="0" presId="urn:microsoft.com/office/officeart/2009/3/layout/DescendingProcess"/>
    <dgm:cxn modelId="{95D62C01-456D-4C85-BFCE-64A4A62F1632}" type="presParOf" srcId="{71E6F5B4-9133-4B26-8C1E-9BF0B32AE25A}" destId="{473CB517-3699-4BE2-A51E-E4EE29C05815}" srcOrd="3" destOrd="0" presId="urn:microsoft.com/office/officeart/2009/3/layout/DescendingProcess"/>
    <dgm:cxn modelId="{7570A6FE-F904-42D8-A331-6A181F4AD1CA}" type="presParOf" srcId="{473CB517-3699-4BE2-A51E-E4EE29C05815}" destId="{CA727FFB-F035-4B0B-A54B-825EE1389533}" srcOrd="0" destOrd="0" presId="urn:microsoft.com/office/officeart/2009/3/layout/DescendingProcess"/>
    <dgm:cxn modelId="{18F35A84-2084-42E1-9868-191766C59DB6}" type="presParOf" srcId="{71E6F5B4-9133-4B26-8C1E-9BF0B32AE25A}" destId="{C0D4A221-E25E-49B4-A293-363026550618}" srcOrd="4" destOrd="0" presId="urn:microsoft.com/office/officeart/2009/3/layout/DescendingProcess"/>
    <dgm:cxn modelId="{4CFB82CF-1EFE-48AD-A1AD-24CFF1B3FDEE}" type="presParOf" srcId="{71E6F5B4-9133-4B26-8C1E-9BF0B32AE25A}" destId="{1E7B1FAA-C892-4837-9628-EE4169981F8C}" srcOrd="5" destOrd="0" presId="urn:microsoft.com/office/officeart/2009/3/layout/DescendingProcess"/>
    <dgm:cxn modelId="{F17608DA-52EB-494D-B010-07E9F599A950}" type="presParOf" srcId="{1E7B1FAA-C892-4837-9628-EE4169981F8C}" destId="{B0C84F3A-A93D-40B1-B03C-DEB7BD580E03}" srcOrd="0" destOrd="0" presId="urn:microsoft.com/office/officeart/2009/3/layout/DescendingProcess"/>
    <dgm:cxn modelId="{10124BBC-3B2F-4340-80EB-5926A649CC53}" type="presParOf" srcId="{71E6F5B4-9133-4B26-8C1E-9BF0B32AE25A}" destId="{24BA476B-308D-4D0E-BE7B-FE955AADCD73}" srcOrd="6" destOrd="0" presId="urn:microsoft.com/office/officeart/2009/3/layout/DescendingProcess"/>
    <dgm:cxn modelId="{35B63CBB-BE40-4C43-8D20-899099ADD95B}" type="presParOf" srcId="{71E6F5B4-9133-4B26-8C1E-9BF0B32AE25A}" destId="{28EC3312-B6B5-46AB-AC47-0DB0B6FA301C}" srcOrd="7" destOrd="0" presId="urn:microsoft.com/office/officeart/2009/3/layout/DescendingProcess"/>
    <dgm:cxn modelId="{5B703A0C-9B54-4C3D-BD0F-3E66D0641916}" type="presParOf" srcId="{28EC3312-B6B5-46AB-AC47-0DB0B6FA301C}" destId="{48B1CFFE-3B98-4A1B-9730-C22D432DC9F6}" srcOrd="0" destOrd="0" presId="urn:microsoft.com/office/officeart/2009/3/layout/DescendingProcess"/>
    <dgm:cxn modelId="{BDA1A827-7E2A-43AE-9A48-707C89E1C758}" type="presParOf" srcId="{71E6F5B4-9133-4B26-8C1E-9BF0B32AE25A}" destId="{03F344E2-8D51-4653-8C81-0672D4C6B87F}"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6B4FEF-EA1D-4593-963F-5151CEA1C9DB}"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l-GR"/>
        </a:p>
      </dgm:t>
    </dgm:pt>
    <dgm:pt modelId="{72AE5897-1405-4038-B36E-5186FBF1E203}">
      <dgm:prSet phldrT="[Κείμενο]"/>
      <dgm:spPr/>
      <dgm:t>
        <a:bodyPr/>
        <a:lstStyle/>
        <a:p>
          <a:r>
            <a:rPr lang="el-GR" dirty="0" smtClean="0"/>
            <a:t>Στην αρχή υπάρχουν καλές ιδέες, μετά έρχεται ευφορία… </a:t>
          </a:r>
          <a:endParaRPr lang="el-GR" dirty="0"/>
        </a:p>
      </dgm:t>
    </dgm:pt>
    <dgm:pt modelId="{D5EEE716-39D1-46CF-88A9-DDCC6665F59C}" type="parTrans" cxnId="{96B75B4F-EDBC-41D5-B1DC-9B3C9FD74BD8}">
      <dgm:prSet/>
      <dgm:spPr/>
      <dgm:t>
        <a:bodyPr/>
        <a:lstStyle/>
        <a:p>
          <a:endParaRPr lang="el-GR"/>
        </a:p>
      </dgm:t>
    </dgm:pt>
    <dgm:pt modelId="{3E64934D-CC22-4801-A726-9A39674D630D}" type="sibTrans" cxnId="{96B75B4F-EDBC-41D5-B1DC-9B3C9FD74BD8}">
      <dgm:prSet/>
      <dgm:spPr/>
      <dgm:t>
        <a:bodyPr/>
        <a:lstStyle/>
        <a:p>
          <a:endParaRPr lang="el-GR"/>
        </a:p>
      </dgm:t>
    </dgm:pt>
    <dgm:pt modelId="{B7711007-D77F-41A6-954F-284C80E8DB04}">
      <dgm:prSet phldrT="[Κείμενο]"/>
      <dgm:spPr/>
      <dgm:t>
        <a:bodyPr/>
        <a:lstStyle/>
        <a:p>
          <a:r>
            <a:rPr lang="el-GR" dirty="0" smtClean="0"/>
            <a:t>…κατόπιν η παραφροσύνη, όπου όλοι νομίζουν ότι πρέπει να πάρουν μέρος στη συναλλαγή, μα στο τέλος εμφανίζεται ο πανικός και η κερδοσκοπική φούσκα σκάει.</a:t>
          </a:r>
          <a:endParaRPr lang="el-GR" dirty="0"/>
        </a:p>
      </dgm:t>
    </dgm:pt>
    <dgm:pt modelId="{82994F81-4ABF-480B-A836-B40C8CE1060A}" type="parTrans" cxnId="{FC62E952-4300-4A4D-B5A9-656057694F90}">
      <dgm:prSet/>
      <dgm:spPr/>
      <dgm:t>
        <a:bodyPr/>
        <a:lstStyle/>
        <a:p>
          <a:endParaRPr lang="el-GR"/>
        </a:p>
      </dgm:t>
    </dgm:pt>
    <dgm:pt modelId="{20570D00-D6C4-4741-9C19-73182002E887}" type="sibTrans" cxnId="{FC62E952-4300-4A4D-B5A9-656057694F90}">
      <dgm:prSet/>
      <dgm:spPr/>
      <dgm:t>
        <a:bodyPr/>
        <a:lstStyle/>
        <a:p>
          <a:endParaRPr lang="el-GR"/>
        </a:p>
      </dgm:t>
    </dgm:pt>
    <dgm:pt modelId="{00A8A9A3-212E-4EF8-B391-9AACD2955D98}" type="pres">
      <dgm:prSet presAssocID="{B66B4FEF-EA1D-4593-963F-5151CEA1C9DB}" presName="compositeShape" presStyleCnt="0">
        <dgm:presLayoutVars>
          <dgm:chMax val="2"/>
          <dgm:dir/>
          <dgm:resizeHandles val="exact"/>
        </dgm:presLayoutVars>
      </dgm:prSet>
      <dgm:spPr/>
      <dgm:t>
        <a:bodyPr/>
        <a:lstStyle/>
        <a:p>
          <a:endParaRPr lang="el-GR"/>
        </a:p>
      </dgm:t>
    </dgm:pt>
    <dgm:pt modelId="{B76ACCEB-33E8-4D01-9971-0711ACEDFCA2}" type="pres">
      <dgm:prSet presAssocID="{72AE5897-1405-4038-B36E-5186FBF1E203}" presName="upArrow" presStyleLbl="node1" presStyleIdx="0" presStyleCnt="2"/>
      <dgm:spPr/>
    </dgm:pt>
    <dgm:pt modelId="{E5919678-4D73-411D-8847-80C611270264}" type="pres">
      <dgm:prSet presAssocID="{72AE5897-1405-4038-B36E-5186FBF1E203}" presName="upArrowText" presStyleLbl="revTx" presStyleIdx="0" presStyleCnt="2">
        <dgm:presLayoutVars>
          <dgm:chMax val="0"/>
          <dgm:bulletEnabled val="1"/>
        </dgm:presLayoutVars>
      </dgm:prSet>
      <dgm:spPr/>
      <dgm:t>
        <a:bodyPr/>
        <a:lstStyle/>
        <a:p>
          <a:endParaRPr lang="el-GR"/>
        </a:p>
      </dgm:t>
    </dgm:pt>
    <dgm:pt modelId="{B71E6B73-54B8-408A-A188-7488093182A2}" type="pres">
      <dgm:prSet presAssocID="{B7711007-D77F-41A6-954F-284C80E8DB04}" presName="downArrow" presStyleLbl="node1" presStyleIdx="1" presStyleCnt="2"/>
      <dgm:spPr/>
    </dgm:pt>
    <dgm:pt modelId="{29C32727-BA46-4B9C-8B65-1701F12D1617}" type="pres">
      <dgm:prSet presAssocID="{B7711007-D77F-41A6-954F-284C80E8DB04}" presName="downArrowText" presStyleLbl="revTx" presStyleIdx="1" presStyleCnt="2">
        <dgm:presLayoutVars>
          <dgm:chMax val="0"/>
          <dgm:bulletEnabled val="1"/>
        </dgm:presLayoutVars>
      </dgm:prSet>
      <dgm:spPr/>
      <dgm:t>
        <a:bodyPr/>
        <a:lstStyle/>
        <a:p>
          <a:endParaRPr lang="el-GR"/>
        </a:p>
      </dgm:t>
    </dgm:pt>
  </dgm:ptLst>
  <dgm:cxnLst>
    <dgm:cxn modelId="{96B75B4F-EDBC-41D5-B1DC-9B3C9FD74BD8}" srcId="{B66B4FEF-EA1D-4593-963F-5151CEA1C9DB}" destId="{72AE5897-1405-4038-B36E-5186FBF1E203}" srcOrd="0" destOrd="0" parTransId="{D5EEE716-39D1-46CF-88A9-DDCC6665F59C}" sibTransId="{3E64934D-CC22-4801-A726-9A39674D630D}"/>
    <dgm:cxn modelId="{6280180C-3B2A-473E-B891-9C94DD1FE97D}" type="presOf" srcId="{B66B4FEF-EA1D-4593-963F-5151CEA1C9DB}" destId="{00A8A9A3-212E-4EF8-B391-9AACD2955D98}" srcOrd="0" destOrd="0" presId="urn:microsoft.com/office/officeart/2005/8/layout/arrow4"/>
    <dgm:cxn modelId="{38C08073-97F7-4C8F-9A66-FE0C31068446}" type="presOf" srcId="{72AE5897-1405-4038-B36E-5186FBF1E203}" destId="{E5919678-4D73-411D-8847-80C611270264}" srcOrd="0" destOrd="0" presId="urn:microsoft.com/office/officeart/2005/8/layout/arrow4"/>
    <dgm:cxn modelId="{136DA03B-7168-4B56-B22D-03E102D349BD}" type="presOf" srcId="{B7711007-D77F-41A6-954F-284C80E8DB04}" destId="{29C32727-BA46-4B9C-8B65-1701F12D1617}" srcOrd="0" destOrd="0" presId="urn:microsoft.com/office/officeart/2005/8/layout/arrow4"/>
    <dgm:cxn modelId="{FC62E952-4300-4A4D-B5A9-656057694F90}" srcId="{B66B4FEF-EA1D-4593-963F-5151CEA1C9DB}" destId="{B7711007-D77F-41A6-954F-284C80E8DB04}" srcOrd="1" destOrd="0" parTransId="{82994F81-4ABF-480B-A836-B40C8CE1060A}" sibTransId="{20570D00-D6C4-4741-9C19-73182002E887}"/>
    <dgm:cxn modelId="{DCAB9A15-899D-4C31-B08F-CCBCEB924DB1}" type="presParOf" srcId="{00A8A9A3-212E-4EF8-B391-9AACD2955D98}" destId="{B76ACCEB-33E8-4D01-9971-0711ACEDFCA2}" srcOrd="0" destOrd="0" presId="urn:microsoft.com/office/officeart/2005/8/layout/arrow4"/>
    <dgm:cxn modelId="{718FCAD4-7CD3-4B18-900C-3707E3CF0FDB}" type="presParOf" srcId="{00A8A9A3-212E-4EF8-B391-9AACD2955D98}" destId="{E5919678-4D73-411D-8847-80C611270264}" srcOrd="1" destOrd="0" presId="urn:microsoft.com/office/officeart/2005/8/layout/arrow4"/>
    <dgm:cxn modelId="{8F03C703-C455-4CA8-9C59-4836B11130D9}" type="presParOf" srcId="{00A8A9A3-212E-4EF8-B391-9AACD2955D98}" destId="{B71E6B73-54B8-408A-A188-7488093182A2}" srcOrd="2" destOrd="0" presId="urn:microsoft.com/office/officeart/2005/8/layout/arrow4"/>
    <dgm:cxn modelId="{F174898E-F543-428D-BF65-66D271DD1847}" type="presParOf" srcId="{00A8A9A3-212E-4EF8-B391-9AACD2955D98}" destId="{29C32727-BA46-4B9C-8B65-1701F12D1617}"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A189C2-4954-4913-926D-44D4A63C023B}"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l-GR"/>
        </a:p>
      </dgm:t>
    </dgm:pt>
    <dgm:pt modelId="{A992FFBB-BCA2-48E0-8020-49E819478C7D}">
      <dgm:prSet phldrT="[Κείμενο]"/>
      <dgm:spPr/>
      <dgm:t>
        <a:bodyPr/>
        <a:lstStyle/>
        <a:p>
          <a:r>
            <a:rPr lang="el-GR" dirty="0" smtClean="0"/>
            <a:t>Αμβέρσα</a:t>
          </a:r>
          <a:endParaRPr lang="el-GR" dirty="0"/>
        </a:p>
      </dgm:t>
    </dgm:pt>
    <dgm:pt modelId="{BBDCB4C8-748C-4A22-B1AC-6325FFBB83F5}" type="parTrans" cxnId="{E2A8BB52-44EA-4A1D-9209-3E86267E2726}">
      <dgm:prSet/>
      <dgm:spPr/>
      <dgm:t>
        <a:bodyPr/>
        <a:lstStyle/>
        <a:p>
          <a:endParaRPr lang="el-GR"/>
        </a:p>
      </dgm:t>
    </dgm:pt>
    <dgm:pt modelId="{EE70DDC3-1C8E-47D5-BF91-A70B15F1E3F5}" type="sibTrans" cxnId="{E2A8BB52-44EA-4A1D-9209-3E86267E2726}">
      <dgm:prSet/>
      <dgm:spPr/>
      <dgm:t>
        <a:bodyPr/>
        <a:lstStyle/>
        <a:p>
          <a:endParaRPr lang="el-GR"/>
        </a:p>
      </dgm:t>
    </dgm:pt>
    <dgm:pt modelId="{E1C54B17-9806-4414-A6F6-AE64FC2BF95D}">
      <dgm:prSet phldrT="[Κείμενο]"/>
      <dgm:spPr/>
      <dgm:t>
        <a:bodyPr/>
        <a:lstStyle/>
        <a:p>
          <a:r>
            <a:rPr lang="el-GR" dirty="0" smtClean="0"/>
            <a:t>Το πρώτο κανονικό κτίριο χρηματιστηρίου κατασκευάστηκε στην Αμβέρσα το 1531. </a:t>
          </a:r>
          <a:endParaRPr lang="el-GR" dirty="0"/>
        </a:p>
      </dgm:t>
    </dgm:pt>
    <dgm:pt modelId="{3969A4CE-B627-47FD-9A9D-C0D0B2ECC60D}" type="parTrans" cxnId="{F9DAC90F-0D9F-4DBD-A778-7DCF51754C46}">
      <dgm:prSet/>
      <dgm:spPr/>
      <dgm:t>
        <a:bodyPr/>
        <a:lstStyle/>
        <a:p>
          <a:endParaRPr lang="el-GR"/>
        </a:p>
      </dgm:t>
    </dgm:pt>
    <dgm:pt modelId="{B89F176B-8B1B-42AE-9BDF-9050A71F300C}" type="sibTrans" cxnId="{F9DAC90F-0D9F-4DBD-A778-7DCF51754C46}">
      <dgm:prSet/>
      <dgm:spPr/>
      <dgm:t>
        <a:bodyPr/>
        <a:lstStyle/>
        <a:p>
          <a:endParaRPr lang="el-GR"/>
        </a:p>
      </dgm:t>
    </dgm:pt>
    <dgm:pt modelId="{1F66B300-2430-4F2F-BD23-133D36DDA575}" type="pres">
      <dgm:prSet presAssocID="{02A189C2-4954-4913-926D-44D4A63C023B}" presName="rootNode" presStyleCnt="0">
        <dgm:presLayoutVars>
          <dgm:chMax/>
          <dgm:chPref/>
          <dgm:dir/>
          <dgm:animLvl val="lvl"/>
        </dgm:presLayoutVars>
      </dgm:prSet>
      <dgm:spPr/>
      <dgm:t>
        <a:bodyPr/>
        <a:lstStyle/>
        <a:p>
          <a:endParaRPr lang="el-GR"/>
        </a:p>
      </dgm:t>
    </dgm:pt>
    <dgm:pt modelId="{8E29B462-B204-4DE3-A31C-08B8BCAC6842}" type="pres">
      <dgm:prSet presAssocID="{A992FFBB-BCA2-48E0-8020-49E819478C7D}" presName="composite" presStyleCnt="0"/>
      <dgm:spPr/>
    </dgm:pt>
    <dgm:pt modelId="{8B26FFE7-BF49-43D5-A4BB-AEFDF08C8814}" type="pres">
      <dgm:prSet presAssocID="{A992FFBB-BCA2-48E0-8020-49E819478C7D}" presName="ParentText" presStyleLbl="node1" presStyleIdx="0" presStyleCnt="1">
        <dgm:presLayoutVars>
          <dgm:chMax val="1"/>
          <dgm:chPref val="1"/>
          <dgm:bulletEnabled val="1"/>
        </dgm:presLayoutVars>
      </dgm:prSet>
      <dgm:spPr/>
      <dgm:t>
        <a:bodyPr/>
        <a:lstStyle/>
        <a:p>
          <a:endParaRPr lang="el-GR"/>
        </a:p>
      </dgm:t>
    </dgm:pt>
    <dgm:pt modelId="{690DFD40-E183-44AA-8571-A42678C41E97}" type="pres">
      <dgm:prSet presAssocID="{A992FFBB-BCA2-48E0-8020-49E819478C7D}"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1FB81D78-703E-4717-AFB3-7ACC64194384}" type="pres">
      <dgm:prSet presAssocID="{A992FFBB-BCA2-48E0-8020-49E819478C7D}" presName="ChildText" presStyleLbl="fgAcc1" presStyleIdx="0" presStyleCnt="1">
        <dgm:presLayoutVars>
          <dgm:chMax val="0"/>
          <dgm:chPref val="0"/>
          <dgm:bulletEnabled val="1"/>
        </dgm:presLayoutVars>
      </dgm:prSet>
      <dgm:spPr/>
      <dgm:t>
        <a:bodyPr/>
        <a:lstStyle/>
        <a:p>
          <a:endParaRPr lang="el-GR"/>
        </a:p>
      </dgm:t>
    </dgm:pt>
  </dgm:ptLst>
  <dgm:cxnLst>
    <dgm:cxn modelId="{73C2F532-8732-4A9B-97E0-389E77230B14}" type="presOf" srcId="{02A189C2-4954-4913-926D-44D4A63C023B}" destId="{1F66B300-2430-4F2F-BD23-133D36DDA575}" srcOrd="0" destOrd="0" presId="urn:microsoft.com/office/officeart/2008/layout/TitledPictureBlocks"/>
    <dgm:cxn modelId="{E3D7CF5F-CCFE-48CA-89E6-8E9BADBE3BE1}" type="presOf" srcId="{A992FFBB-BCA2-48E0-8020-49E819478C7D}" destId="{8B26FFE7-BF49-43D5-A4BB-AEFDF08C8814}" srcOrd="0" destOrd="0" presId="urn:microsoft.com/office/officeart/2008/layout/TitledPictureBlocks"/>
    <dgm:cxn modelId="{7628C259-79E2-4019-87EF-7EBC477CD2A4}" type="presOf" srcId="{E1C54B17-9806-4414-A6F6-AE64FC2BF95D}" destId="{1FB81D78-703E-4717-AFB3-7ACC64194384}" srcOrd="0" destOrd="0" presId="urn:microsoft.com/office/officeart/2008/layout/TitledPictureBlocks"/>
    <dgm:cxn modelId="{E2A8BB52-44EA-4A1D-9209-3E86267E2726}" srcId="{02A189C2-4954-4913-926D-44D4A63C023B}" destId="{A992FFBB-BCA2-48E0-8020-49E819478C7D}" srcOrd="0" destOrd="0" parTransId="{BBDCB4C8-748C-4A22-B1AC-6325FFBB83F5}" sibTransId="{EE70DDC3-1C8E-47D5-BF91-A70B15F1E3F5}"/>
    <dgm:cxn modelId="{F9DAC90F-0D9F-4DBD-A778-7DCF51754C46}" srcId="{A992FFBB-BCA2-48E0-8020-49E819478C7D}" destId="{E1C54B17-9806-4414-A6F6-AE64FC2BF95D}" srcOrd="0" destOrd="0" parTransId="{3969A4CE-B627-47FD-9A9D-C0D0B2ECC60D}" sibTransId="{B89F176B-8B1B-42AE-9BDF-9050A71F300C}"/>
    <dgm:cxn modelId="{D03F5A33-63E7-450C-B730-0EAA96EDE1B1}" type="presParOf" srcId="{1F66B300-2430-4F2F-BD23-133D36DDA575}" destId="{8E29B462-B204-4DE3-A31C-08B8BCAC6842}" srcOrd="0" destOrd="0" presId="urn:microsoft.com/office/officeart/2008/layout/TitledPictureBlocks"/>
    <dgm:cxn modelId="{4DC10FDE-9B6A-4BDA-A86E-17755E251902}" type="presParOf" srcId="{8E29B462-B204-4DE3-A31C-08B8BCAC6842}" destId="{8B26FFE7-BF49-43D5-A4BB-AEFDF08C8814}" srcOrd="0" destOrd="0" presId="urn:microsoft.com/office/officeart/2008/layout/TitledPictureBlocks"/>
    <dgm:cxn modelId="{8A156363-CC0F-4D97-96E1-708EF909E4FB}" type="presParOf" srcId="{8E29B462-B204-4DE3-A31C-08B8BCAC6842}" destId="{690DFD40-E183-44AA-8571-A42678C41E97}" srcOrd="1" destOrd="0" presId="urn:microsoft.com/office/officeart/2008/layout/TitledPictureBlocks"/>
    <dgm:cxn modelId="{3DC5B459-FD20-4FFB-957D-3E3A0BBAF9A2}" type="presParOf" srcId="{8E29B462-B204-4DE3-A31C-08B8BCAC6842}" destId="{1FB81D78-703E-4717-AFB3-7ACC64194384}"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7D021A-3EBB-4991-AB13-4E1EA7DB3B88}"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l-GR"/>
        </a:p>
      </dgm:t>
    </dgm:pt>
    <dgm:pt modelId="{27562820-336F-4040-AFE5-5733F849222A}">
      <dgm:prSet phldrT="[Κείμενο]" custT="1"/>
      <dgm:spPr/>
      <dgm:t>
        <a:bodyPr/>
        <a:lstStyle/>
        <a:p>
          <a:r>
            <a:rPr lang="el-GR" sz="1400" b="0" i="0" dirty="0" smtClean="0"/>
            <a:t>«Ο αργυραμοιβός και η γυναίκα του», ελαιογραφία του Ολλανδού </a:t>
          </a:r>
          <a:r>
            <a:rPr lang="el-GR" sz="1400" b="0" i="0" dirty="0" err="1" smtClean="0"/>
            <a:t>Κουέντιν</a:t>
          </a:r>
          <a:r>
            <a:rPr lang="el-GR" sz="1400" b="0" i="0" dirty="0" smtClean="0"/>
            <a:t> </a:t>
          </a:r>
          <a:r>
            <a:rPr lang="el-GR" sz="1400" b="0" i="0" dirty="0" err="1" smtClean="0"/>
            <a:t>Μάσις</a:t>
          </a:r>
          <a:r>
            <a:rPr lang="el-GR" sz="1400" b="0" i="0" dirty="0" smtClean="0"/>
            <a:t> (</a:t>
          </a:r>
          <a:r>
            <a:rPr lang="el-GR" sz="1400" b="0" i="0" dirty="0" err="1" smtClean="0"/>
            <a:t>Quentin</a:t>
          </a:r>
          <a:r>
            <a:rPr lang="el-GR" sz="1400" b="0" i="0" dirty="0" smtClean="0"/>
            <a:t> </a:t>
          </a:r>
          <a:r>
            <a:rPr lang="el-GR" sz="1400" b="0" i="0" dirty="0" err="1" smtClean="0"/>
            <a:t>Massys</a:t>
          </a:r>
          <a:r>
            <a:rPr lang="el-GR" sz="1400" b="0" i="0" dirty="0" smtClean="0"/>
            <a:t>, 1465-1530). Ο πίνακας βρίσκεται στο Μουσείο του Λούβρου.</a:t>
          </a:r>
          <a:endParaRPr lang="el-GR" sz="1400" dirty="0"/>
        </a:p>
      </dgm:t>
    </dgm:pt>
    <dgm:pt modelId="{4FE229FB-5C67-4040-B5D5-213B9C450EDD}" type="parTrans" cxnId="{B114867A-A585-4574-B8FB-CD583074889A}">
      <dgm:prSet/>
      <dgm:spPr/>
      <dgm:t>
        <a:bodyPr/>
        <a:lstStyle/>
        <a:p>
          <a:endParaRPr lang="el-GR"/>
        </a:p>
      </dgm:t>
    </dgm:pt>
    <dgm:pt modelId="{3E758C02-F072-40BE-B121-55A215BD3946}" type="sibTrans" cxnId="{B114867A-A585-4574-B8FB-CD583074889A}">
      <dgm:prSet/>
      <dgm:spPr/>
      <dgm:t>
        <a:bodyPr/>
        <a:lstStyle/>
        <a:p>
          <a:endParaRPr lang="el-GR"/>
        </a:p>
      </dgm:t>
    </dgm:pt>
    <dgm:pt modelId="{5A6B81EE-593D-461E-BE88-43F03B61FD3C}">
      <dgm:prSet phldrT="[Κείμενο]"/>
      <dgm:spPr/>
      <dgm:t>
        <a:bodyPr/>
        <a:lstStyle/>
        <a:p>
          <a:r>
            <a:rPr lang="el-GR" dirty="0" smtClean="0"/>
            <a:t>Οι έμποροι δεν έφερναν μαζί τους στο χρηματιστήριο τα προϊόντα που εμπορεύονταν, αλλά μόνο τα πιστοποιητικά τους. </a:t>
          </a:r>
        </a:p>
        <a:p>
          <a:r>
            <a:rPr lang="el-GR" dirty="0" smtClean="0"/>
            <a:t>Οι μεταφορές ήταν ακριβές και περίπλοκες, γι’ αυτό οι συναλλαγές γίνονταν με ένα κομμάτι χαρτί κι έπειτα τα προϊόντα μεταφέρονταν όπου τα χρειάζονταν.</a:t>
          </a:r>
          <a:endParaRPr lang="el-GR" dirty="0"/>
        </a:p>
      </dgm:t>
    </dgm:pt>
    <dgm:pt modelId="{5EDCE5EA-9251-40F2-9FF1-3D135D40D575}" type="parTrans" cxnId="{A5384031-09C9-43A5-879F-77BC8EE536D4}">
      <dgm:prSet/>
      <dgm:spPr/>
      <dgm:t>
        <a:bodyPr/>
        <a:lstStyle/>
        <a:p>
          <a:endParaRPr lang="el-GR"/>
        </a:p>
      </dgm:t>
    </dgm:pt>
    <dgm:pt modelId="{A941D460-6CCA-4E83-9309-724B1EDC5754}" type="sibTrans" cxnId="{A5384031-09C9-43A5-879F-77BC8EE536D4}">
      <dgm:prSet/>
      <dgm:spPr/>
      <dgm:t>
        <a:bodyPr/>
        <a:lstStyle/>
        <a:p>
          <a:endParaRPr lang="el-GR"/>
        </a:p>
      </dgm:t>
    </dgm:pt>
    <dgm:pt modelId="{6C07D374-D6CB-4E4D-8DE4-D0E5A7C2D453}" type="pres">
      <dgm:prSet presAssocID="{947D021A-3EBB-4991-AB13-4E1EA7DB3B88}" presName="Name0" presStyleCnt="0">
        <dgm:presLayoutVars>
          <dgm:chMax/>
          <dgm:chPref/>
          <dgm:dir/>
          <dgm:animLvl val="lvl"/>
        </dgm:presLayoutVars>
      </dgm:prSet>
      <dgm:spPr/>
      <dgm:t>
        <a:bodyPr/>
        <a:lstStyle/>
        <a:p>
          <a:endParaRPr lang="el-GR"/>
        </a:p>
      </dgm:t>
    </dgm:pt>
    <dgm:pt modelId="{B4C2C0BE-6AE3-46E2-AF61-BE35C0E95938}" type="pres">
      <dgm:prSet presAssocID="{27562820-336F-4040-AFE5-5733F849222A}" presName="composite" presStyleCnt="0"/>
      <dgm:spPr/>
    </dgm:pt>
    <dgm:pt modelId="{C2A71689-F70F-468E-8726-76745E72A747}" type="pres">
      <dgm:prSet presAssocID="{27562820-336F-4040-AFE5-5733F849222A}" presName="ParentAccentShape" presStyleLbl="trBgShp" presStyleIdx="0" presStyleCnt="2"/>
      <dgm:spPr/>
    </dgm:pt>
    <dgm:pt modelId="{B41CE24B-CA40-456B-8CF3-1DE644406440}" type="pres">
      <dgm:prSet presAssocID="{27562820-336F-4040-AFE5-5733F849222A}" presName="ParentText" presStyleLbl="revTx" presStyleIdx="0" presStyleCnt="2">
        <dgm:presLayoutVars>
          <dgm:chMax val="1"/>
          <dgm:chPref val="1"/>
          <dgm:bulletEnabled val="1"/>
        </dgm:presLayoutVars>
      </dgm:prSet>
      <dgm:spPr/>
      <dgm:t>
        <a:bodyPr/>
        <a:lstStyle/>
        <a:p>
          <a:endParaRPr lang="el-GR"/>
        </a:p>
      </dgm:t>
    </dgm:pt>
    <dgm:pt modelId="{374B77D4-F705-4BF4-B6E8-7D4C88F2AFC3}" type="pres">
      <dgm:prSet presAssocID="{27562820-336F-4040-AFE5-5733F849222A}" presName="ChildText" presStyleLbl="revTx" presStyleIdx="1" presStyleCnt="2" custScaleX="117919" custScaleY="110118" custLinFactNeighborX="0" custLinFactNeighborY="-3652">
        <dgm:presLayoutVars>
          <dgm:chMax val="0"/>
          <dgm:chPref val="0"/>
        </dgm:presLayoutVars>
      </dgm:prSet>
      <dgm:spPr/>
      <dgm:t>
        <a:bodyPr/>
        <a:lstStyle/>
        <a:p>
          <a:endParaRPr lang="el-GR"/>
        </a:p>
      </dgm:t>
    </dgm:pt>
    <dgm:pt modelId="{FF02ABBD-8C57-498C-88D7-997C27C20951}" type="pres">
      <dgm:prSet presAssocID="{27562820-336F-4040-AFE5-5733F849222A}" presName="ChildAccentShape" presStyleLbl="trBgShp" presStyleIdx="1" presStyleCnt="2"/>
      <dgm:spPr/>
    </dgm:pt>
    <dgm:pt modelId="{3FDAEB4D-D975-4A3A-8D1E-AA32D37F36C8}" type="pres">
      <dgm:prSet presAssocID="{27562820-336F-4040-AFE5-5733F849222A}" presName="Image" presStyleLbl="align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Lst>
  <dgm:cxnLst>
    <dgm:cxn modelId="{B114867A-A585-4574-B8FB-CD583074889A}" srcId="{947D021A-3EBB-4991-AB13-4E1EA7DB3B88}" destId="{27562820-336F-4040-AFE5-5733F849222A}" srcOrd="0" destOrd="0" parTransId="{4FE229FB-5C67-4040-B5D5-213B9C450EDD}" sibTransId="{3E758C02-F072-40BE-B121-55A215BD3946}"/>
    <dgm:cxn modelId="{A5384031-09C9-43A5-879F-77BC8EE536D4}" srcId="{27562820-336F-4040-AFE5-5733F849222A}" destId="{5A6B81EE-593D-461E-BE88-43F03B61FD3C}" srcOrd="0" destOrd="0" parTransId="{5EDCE5EA-9251-40F2-9FF1-3D135D40D575}" sibTransId="{A941D460-6CCA-4E83-9309-724B1EDC5754}"/>
    <dgm:cxn modelId="{C1D30FFD-C9DC-4335-B866-3A46E60D7BAA}" type="presOf" srcId="{27562820-336F-4040-AFE5-5733F849222A}" destId="{B41CE24B-CA40-456B-8CF3-1DE644406440}" srcOrd="0" destOrd="0" presId="urn:microsoft.com/office/officeart/2009/3/layout/SnapshotPictureList"/>
    <dgm:cxn modelId="{574C079D-3B2A-407C-9B1B-1B6B04DAB461}" type="presOf" srcId="{5A6B81EE-593D-461E-BE88-43F03B61FD3C}" destId="{374B77D4-F705-4BF4-B6E8-7D4C88F2AFC3}" srcOrd="0" destOrd="0" presId="urn:microsoft.com/office/officeart/2009/3/layout/SnapshotPictureList"/>
    <dgm:cxn modelId="{157BD41F-60C1-4673-909C-4F68864ED385}" type="presOf" srcId="{947D021A-3EBB-4991-AB13-4E1EA7DB3B88}" destId="{6C07D374-D6CB-4E4D-8DE4-D0E5A7C2D453}" srcOrd="0" destOrd="0" presId="urn:microsoft.com/office/officeart/2009/3/layout/SnapshotPictureList"/>
    <dgm:cxn modelId="{E62B90A4-A4F8-4780-AE39-6DBFB6187F9A}" type="presParOf" srcId="{6C07D374-D6CB-4E4D-8DE4-D0E5A7C2D453}" destId="{B4C2C0BE-6AE3-46E2-AF61-BE35C0E95938}" srcOrd="0" destOrd="0" presId="urn:microsoft.com/office/officeart/2009/3/layout/SnapshotPictureList"/>
    <dgm:cxn modelId="{9045D60A-0B2C-4431-9FE5-049BA5358464}" type="presParOf" srcId="{B4C2C0BE-6AE3-46E2-AF61-BE35C0E95938}" destId="{C2A71689-F70F-468E-8726-76745E72A747}" srcOrd="0" destOrd="0" presId="urn:microsoft.com/office/officeart/2009/3/layout/SnapshotPictureList"/>
    <dgm:cxn modelId="{A1C8988B-DC94-4449-B56A-A6F5076E9338}" type="presParOf" srcId="{B4C2C0BE-6AE3-46E2-AF61-BE35C0E95938}" destId="{B41CE24B-CA40-456B-8CF3-1DE644406440}" srcOrd="1" destOrd="0" presId="urn:microsoft.com/office/officeart/2009/3/layout/SnapshotPictureList"/>
    <dgm:cxn modelId="{73BA2F0F-320A-4774-9BC5-B043055A3C55}" type="presParOf" srcId="{B4C2C0BE-6AE3-46E2-AF61-BE35C0E95938}" destId="{374B77D4-F705-4BF4-B6E8-7D4C88F2AFC3}" srcOrd="2" destOrd="0" presId="urn:microsoft.com/office/officeart/2009/3/layout/SnapshotPictureList"/>
    <dgm:cxn modelId="{D74DFF62-227F-46EF-A230-D9B33361574E}" type="presParOf" srcId="{B4C2C0BE-6AE3-46E2-AF61-BE35C0E95938}" destId="{FF02ABBD-8C57-498C-88D7-997C27C20951}" srcOrd="3" destOrd="0" presId="urn:microsoft.com/office/officeart/2009/3/layout/SnapshotPictureList"/>
    <dgm:cxn modelId="{A3817FF6-EE8C-4DFE-9430-4954ED35D51F}" type="presParOf" srcId="{B4C2C0BE-6AE3-46E2-AF61-BE35C0E95938}" destId="{3FDAEB4D-D975-4A3A-8D1E-AA32D37F36C8}"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3F42FD-A8FD-45BA-AB3D-657E0DDF328F}"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l-GR"/>
        </a:p>
      </dgm:t>
    </dgm:pt>
    <dgm:pt modelId="{E66D45B5-6A2F-4987-AED6-052F38A3D327}">
      <dgm:prSet phldrT="[Κείμενο]"/>
      <dgm:spPr/>
      <dgm:t>
        <a:bodyPr/>
        <a:lstStyle/>
        <a:p>
          <a:r>
            <a:rPr lang="el-GR" dirty="0" smtClean="0"/>
            <a:t>Εμπιστοσύνη</a:t>
          </a:r>
          <a:endParaRPr lang="el-GR" dirty="0"/>
        </a:p>
      </dgm:t>
    </dgm:pt>
    <dgm:pt modelId="{45B3A0A2-8D22-41C3-9DBA-BBF774DF0DCE}" type="parTrans" cxnId="{DADE6630-E054-45A8-A704-DFFB0E31BD85}">
      <dgm:prSet/>
      <dgm:spPr/>
      <dgm:t>
        <a:bodyPr/>
        <a:lstStyle/>
        <a:p>
          <a:endParaRPr lang="el-GR"/>
        </a:p>
      </dgm:t>
    </dgm:pt>
    <dgm:pt modelId="{F07FAF55-DC50-4095-B260-D00E3D06EF32}" type="sibTrans" cxnId="{DADE6630-E054-45A8-A704-DFFB0E31BD85}">
      <dgm:prSet/>
      <dgm:spPr/>
      <dgm:t>
        <a:bodyPr/>
        <a:lstStyle/>
        <a:p>
          <a:endParaRPr lang="el-GR"/>
        </a:p>
      </dgm:t>
    </dgm:pt>
    <dgm:pt modelId="{0AC506AF-BAB7-4548-BD5B-8FC6AB5D1AA0}" type="pres">
      <dgm:prSet presAssocID="{F13F42FD-A8FD-45BA-AB3D-657E0DDF328F}" presName="diagram" presStyleCnt="0">
        <dgm:presLayoutVars>
          <dgm:dir/>
        </dgm:presLayoutVars>
      </dgm:prSet>
      <dgm:spPr/>
      <dgm:t>
        <a:bodyPr/>
        <a:lstStyle/>
        <a:p>
          <a:endParaRPr lang="el-GR"/>
        </a:p>
      </dgm:t>
    </dgm:pt>
    <dgm:pt modelId="{26E375BC-36D4-4416-9317-EB7C40F7A90F}" type="pres">
      <dgm:prSet presAssocID="{E66D45B5-6A2F-4987-AED6-052F38A3D327}" presName="composite" presStyleCnt="0"/>
      <dgm:spPr/>
    </dgm:pt>
    <dgm:pt modelId="{103DD49C-BCAF-41F0-B506-AE18A705C86E}" type="pres">
      <dgm:prSet presAssocID="{E66D45B5-6A2F-4987-AED6-052F38A3D327}"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DFF2A5FC-710F-4771-9A77-3F8A8510C73B}" type="pres">
      <dgm:prSet presAssocID="{E66D45B5-6A2F-4987-AED6-052F38A3D327}" presName="Parent" presStyleLbl="node0" presStyleIdx="0" presStyleCnt="1">
        <dgm:presLayoutVars>
          <dgm:bulletEnabled val="1"/>
        </dgm:presLayoutVars>
      </dgm:prSet>
      <dgm:spPr/>
      <dgm:t>
        <a:bodyPr/>
        <a:lstStyle/>
        <a:p>
          <a:endParaRPr lang="el-GR"/>
        </a:p>
      </dgm:t>
    </dgm:pt>
  </dgm:ptLst>
  <dgm:cxnLst>
    <dgm:cxn modelId="{5F9A5728-6C5F-4851-A4B1-52A4F9B7162F}" type="presOf" srcId="{F13F42FD-A8FD-45BA-AB3D-657E0DDF328F}" destId="{0AC506AF-BAB7-4548-BD5B-8FC6AB5D1AA0}" srcOrd="0" destOrd="0" presId="urn:microsoft.com/office/officeart/2008/layout/BendingPictureCaption"/>
    <dgm:cxn modelId="{4EAFB3F3-C55C-4304-A2D5-69787B4E6DFB}" type="presOf" srcId="{E66D45B5-6A2F-4987-AED6-052F38A3D327}" destId="{DFF2A5FC-710F-4771-9A77-3F8A8510C73B}" srcOrd="0" destOrd="0" presId="urn:microsoft.com/office/officeart/2008/layout/BendingPictureCaption"/>
    <dgm:cxn modelId="{DADE6630-E054-45A8-A704-DFFB0E31BD85}" srcId="{F13F42FD-A8FD-45BA-AB3D-657E0DDF328F}" destId="{E66D45B5-6A2F-4987-AED6-052F38A3D327}" srcOrd="0" destOrd="0" parTransId="{45B3A0A2-8D22-41C3-9DBA-BBF774DF0DCE}" sibTransId="{F07FAF55-DC50-4095-B260-D00E3D06EF32}"/>
    <dgm:cxn modelId="{05E27865-2DF1-460E-B7EA-6B746A1E0221}" type="presParOf" srcId="{0AC506AF-BAB7-4548-BD5B-8FC6AB5D1AA0}" destId="{26E375BC-36D4-4416-9317-EB7C40F7A90F}" srcOrd="0" destOrd="0" presId="urn:microsoft.com/office/officeart/2008/layout/BendingPictureCaption"/>
    <dgm:cxn modelId="{64E263D6-721F-4109-9E8D-6562299595CF}" type="presParOf" srcId="{26E375BC-36D4-4416-9317-EB7C40F7A90F}" destId="{103DD49C-BCAF-41F0-B506-AE18A705C86E}" srcOrd="0" destOrd="0" presId="urn:microsoft.com/office/officeart/2008/layout/BendingPictureCaption"/>
    <dgm:cxn modelId="{5F61521A-DEA7-4331-8571-9E5E8CB76A35}" type="presParOf" srcId="{26E375BC-36D4-4416-9317-EB7C40F7A90F}" destId="{DFF2A5FC-710F-4771-9A77-3F8A8510C73B}"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9A9BE1-FA69-4ABC-ACFE-EADD6D4BE834}"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el-GR"/>
        </a:p>
      </dgm:t>
    </dgm:pt>
    <dgm:pt modelId="{EE3C0D11-F567-4057-863B-75D72A86D0DB}">
      <dgm:prSet phldrT="[Κείμενο]" custT="1"/>
      <dgm:spPr/>
      <dgm:t>
        <a:bodyPr/>
        <a:lstStyle/>
        <a:p>
          <a:r>
            <a:rPr lang="el-GR" sz="2800" dirty="0" smtClean="0"/>
            <a:t>Ολλανδία</a:t>
          </a:r>
          <a:endParaRPr lang="el-GR" sz="2800" dirty="0"/>
        </a:p>
      </dgm:t>
    </dgm:pt>
    <dgm:pt modelId="{72B3E3CB-F871-4CDF-95C0-10DF6D63E530}" type="parTrans" cxnId="{1CCBAB39-6A68-46E7-8C7A-3993ED54B55C}">
      <dgm:prSet/>
      <dgm:spPr/>
      <dgm:t>
        <a:bodyPr/>
        <a:lstStyle/>
        <a:p>
          <a:endParaRPr lang="el-GR"/>
        </a:p>
      </dgm:t>
    </dgm:pt>
    <dgm:pt modelId="{7B01E1AD-AC22-4F43-B694-A39E90214956}" type="sibTrans" cxnId="{1CCBAB39-6A68-46E7-8C7A-3993ED54B55C}">
      <dgm:prSet/>
      <dgm:spPr/>
      <dgm:t>
        <a:bodyPr/>
        <a:lstStyle/>
        <a:p>
          <a:endParaRPr lang="el-GR"/>
        </a:p>
      </dgm:t>
    </dgm:pt>
    <dgm:pt modelId="{466F46B2-71A1-4098-8FD3-FCE19E7F24CE}">
      <dgm:prSet phldrT="[Κείμενο]" custT="1"/>
      <dgm:spPr/>
      <dgm:t>
        <a:bodyPr/>
        <a:lstStyle/>
        <a:p>
          <a:r>
            <a:rPr lang="el-GR" sz="2800" dirty="0" smtClean="0"/>
            <a:t>1602</a:t>
          </a:r>
          <a:endParaRPr lang="el-GR" sz="2800" dirty="0"/>
        </a:p>
      </dgm:t>
    </dgm:pt>
    <dgm:pt modelId="{C77CFF86-460A-4084-A037-2FD99DE9A5DD}" type="parTrans" cxnId="{397EB6FC-2B9E-4900-B797-3B489D25CDD2}">
      <dgm:prSet/>
      <dgm:spPr/>
      <dgm:t>
        <a:bodyPr/>
        <a:lstStyle/>
        <a:p>
          <a:endParaRPr lang="el-GR"/>
        </a:p>
      </dgm:t>
    </dgm:pt>
    <dgm:pt modelId="{8935EFA3-A0A0-4831-92C7-61996932F8C4}" type="sibTrans" cxnId="{397EB6FC-2B9E-4900-B797-3B489D25CDD2}">
      <dgm:prSet/>
      <dgm:spPr/>
      <dgm:t>
        <a:bodyPr/>
        <a:lstStyle/>
        <a:p>
          <a:endParaRPr lang="el-GR"/>
        </a:p>
      </dgm:t>
    </dgm:pt>
    <dgm:pt modelId="{22700855-B5D6-4838-85FB-8DE101B4CAE9}">
      <dgm:prSet phldrT="[Κείμενο]" custT="1"/>
      <dgm:spPr/>
      <dgm:t>
        <a:bodyPr/>
        <a:lstStyle/>
        <a:p>
          <a:r>
            <a:rPr lang="el-GR" sz="2800" dirty="0" smtClean="0"/>
            <a:t>Ιδρύθηκε η «Εταιρεία Ανατολικών Ινδιών»</a:t>
          </a:r>
          <a:endParaRPr lang="el-GR" sz="2800" dirty="0"/>
        </a:p>
      </dgm:t>
    </dgm:pt>
    <dgm:pt modelId="{A17FA125-4DF9-4234-91B9-A662CE505784}" type="parTrans" cxnId="{9EE609BC-694B-434E-9201-721F42A0B0DA}">
      <dgm:prSet/>
      <dgm:spPr/>
      <dgm:t>
        <a:bodyPr/>
        <a:lstStyle/>
        <a:p>
          <a:endParaRPr lang="el-GR"/>
        </a:p>
      </dgm:t>
    </dgm:pt>
    <dgm:pt modelId="{4457E85F-B80C-4EDC-9EF7-F64EF128B5E5}" type="sibTrans" cxnId="{9EE609BC-694B-434E-9201-721F42A0B0DA}">
      <dgm:prSet/>
      <dgm:spPr/>
      <dgm:t>
        <a:bodyPr/>
        <a:lstStyle/>
        <a:p>
          <a:endParaRPr lang="el-GR"/>
        </a:p>
      </dgm:t>
    </dgm:pt>
    <dgm:pt modelId="{5EDD8974-2A08-472F-9674-878BF71C7140}">
      <dgm:prSet phldrT="[Κείμενο]"/>
      <dgm:spPr/>
      <dgm:t>
        <a:bodyPr/>
        <a:lstStyle/>
        <a:p>
          <a:r>
            <a:rPr lang="el-GR" dirty="0" smtClean="0"/>
            <a:t>Η κυβέρνηση κατοχύρωσε στην εταιρεία το «μονοπώλιο» των ταξιδιών από τις Κάτω Χώρες προς την Ινδία.</a:t>
          </a:r>
          <a:endParaRPr lang="el-GR" dirty="0"/>
        </a:p>
      </dgm:t>
    </dgm:pt>
    <dgm:pt modelId="{3BE320B3-A6F1-4F02-B0F5-C77BEF772A19}" type="parTrans" cxnId="{EE968867-E25C-4810-B533-635A73AFA8ED}">
      <dgm:prSet/>
      <dgm:spPr/>
      <dgm:t>
        <a:bodyPr/>
        <a:lstStyle/>
        <a:p>
          <a:endParaRPr lang="el-GR"/>
        </a:p>
      </dgm:t>
    </dgm:pt>
    <dgm:pt modelId="{3E51F0B3-3DA9-4B77-9B33-8F253455C011}" type="sibTrans" cxnId="{EE968867-E25C-4810-B533-635A73AFA8ED}">
      <dgm:prSet/>
      <dgm:spPr/>
      <dgm:t>
        <a:bodyPr/>
        <a:lstStyle/>
        <a:p>
          <a:endParaRPr lang="el-GR"/>
        </a:p>
      </dgm:t>
    </dgm:pt>
    <dgm:pt modelId="{433E3A65-7C15-49CC-AF0F-CB3CCA04181B}" type="pres">
      <dgm:prSet presAssocID="{A09A9BE1-FA69-4ABC-ACFE-EADD6D4BE834}" presName="Name0" presStyleCnt="0">
        <dgm:presLayoutVars>
          <dgm:dir/>
          <dgm:resizeHandles val="exact"/>
        </dgm:presLayoutVars>
      </dgm:prSet>
      <dgm:spPr/>
      <dgm:t>
        <a:bodyPr/>
        <a:lstStyle/>
        <a:p>
          <a:endParaRPr lang="el-GR"/>
        </a:p>
      </dgm:t>
    </dgm:pt>
    <dgm:pt modelId="{79BD6C2E-C134-4EEA-83F8-F246A32F4822}" type="pres">
      <dgm:prSet presAssocID="{EE3C0D11-F567-4057-863B-75D72A86D0DB}" presName="composite" presStyleCnt="0"/>
      <dgm:spPr/>
    </dgm:pt>
    <dgm:pt modelId="{4FE4AFF6-61AE-4006-AB6D-0777F5187933}" type="pres">
      <dgm:prSet presAssocID="{EE3C0D11-F567-4057-863B-75D72A86D0DB}" presName="imagSh" presStyleLbl="b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dgm:spPr>
    </dgm:pt>
    <dgm:pt modelId="{196619AA-7FC2-45AB-A3EE-009F77472BBF}" type="pres">
      <dgm:prSet presAssocID="{EE3C0D11-F567-4057-863B-75D72A86D0DB}" presName="txNode" presStyleLbl="node1" presStyleIdx="0" presStyleCnt="2">
        <dgm:presLayoutVars>
          <dgm:bulletEnabled val="1"/>
        </dgm:presLayoutVars>
      </dgm:prSet>
      <dgm:spPr/>
      <dgm:t>
        <a:bodyPr/>
        <a:lstStyle/>
        <a:p>
          <a:endParaRPr lang="el-GR"/>
        </a:p>
      </dgm:t>
    </dgm:pt>
    <dgm:pt modelId="{0DB66480-B949-4F9D-A03B-85D953F9E8E9}" type="pres">
      <dgm:prSet presAssocID="{7B01E1AD-AC22-4F43-B694-A39E90214956}" presName="sibTrans" presStyleLbl="sibTrans2D1" presStyleIdx="0" presStyleCnt="1"/>
      <dgm:spPr/>
      <dgm:t>
        <a:bodyPr/>
        <a:lstStyle/>
        <a:p>
          <a:endParaRPr lang="el-GR"/>
        </a:p>
      </dgm:t>
    </dgm:pt>
    <dgm:pt modelId="{7C74924A-EFA9-42F7-8960-755711EB7F31}" type="pres">
      <dgm:prSet presAssocID="{7B01E1AD-AC22-4F43-B694-A39E90214956}" presName="connTx" presStyleLbl="sibTrans2D1" presStyleIdx="0" presStyleCnt="1"/>
      <dgm:spPr/>
      <dgm:t>
        <a:bodyPr/>
        <a:lstStyle/>
        <a:p>
          <a:endParaRPr lang="el-GR"/>
        </a:p>
      </dgm:t>
    </dgm:pt>
    <dgm:pt modelId="{A65109BE-6513-48FD-A61D-93659ACCA5F4}" type="pres">
      <dgm:prSet presAssocID="{5EDD8974-2A08-472F-9674-878BF71C7140}" presName="composite" presStyleCnt="0"/>
      <dgm:spPr/>
    </dgm:pt>
    <dgm:pt modelId="{98B13BAA-D3B2-4DFE-AD2D-D7EC3C15E280}" type="pres">
      <dgm:prSet presAssocID="{5EDD8974-2A08-472F-9674-878BF71C7140}" presName="imagSh" presStyleLbl="b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3DED8179-34B9-4671-BFE5-BF452A2D1C7B}" type="pres">
      <dgm:prSet presAssocID="{5EDD8974-2A08-472F-9674-878BF71C7140}" presName="txNode" presStyleLbl="node1" presStyleIdx="1" presStyleCnt="2">
        <dgm:presLayoutVars>
          <dgm:bulletEnabled val="1"/>
        </dgm:presLayoutVars>
      </dgm:prSet>
      <dgm:spPr/>
      <dgm:t>
        <a:bodyPr/>
        <a:lstStyle/>
        <a:p>
          <a:endParaRPr lang="el-GR"/>
        </a:p>
      </dgm:t>
    </dgm:pt>
  </dgm:ptLst>
  <dgm:cxnLst>
    <dgm:cxn modelId="{1CCBAB39-6A68-46E7-8C7A-3993ED54B55C}" srcId="{A09A9BE1-FA69-4ABC-ACFE-EADD6D4BE834}" destId="{EE3C0D11-F567-4057-863B-75D72A86D0DB}" srcOrd="0" destOrd="0" parTransId="{72B3E3CB-F871-4CDF-95C0-10DF6D63E530}" sibTransId="{7B01E1AD-AC22-4F43-B694-A39E90214956}"/>
    <dgm:cxn modelId="{60E8EB67-9243-43FA-A54B-203FEBB0440E}" type="presOf" srcId="{5EDD8974-2A08-472F-9674-878BF71C7140}" destId="{3DED8179-34B9-4671-BFE5-BF452A2D1C7B}" srcOrd="0" destOrd="0" presId="urn:microsoft.com/office/officeart/2005/8/layout/hProcess10"/>
    <dgm:cxn modelId="{4FB1BEBD-DCCF-43CA-81BE-8945627C8869}" type="presOf" srcId="{466F46B2-71A1-4098-8FD3-FCE19E7F24CE}" destId="{196619AA-7FC2-45AB-A3EE-009F77472BBF}" srcOrd="0" destOrd="1" presId="urn:microsoft.com/office/officeart/2005/8/layout/hProcess10"/>
    <dgm:cxn modelId="{06FC791C-7F2F-4055-8626-AB3DC2DD98BE}" type="presOf" srcId="{A09A9BE1-FA69-4ABC-ACFE-EADD6D4BE834}" destId="{433E3A65-7C15-49CC-AF0F-CB3CCA04181B}" srcOrd="0" destOrd="0" presId="urn:microsoft.com/office/officeart/2005/8/layout/hProcess10"/>
    <dgm:cxn modelId="{8688EC1C-9846-43A7-97E7-1220388B23ED}" type="presOf" srcId="{7B01E1AD-AC22-4F43-B694-A39E90214956}" destId="{0DB66480-B949-4F9D-A03B-85D953F9E8E9}" srcOrd="0" destOrd="0" presId="urn:microsoft.com/office/officeart/2005/8/layout/hProcess10"/>
    <dgm:cxn modelId="{397EB6FC-2B9E-4900-B797-3B489D25CDD2}" srcId="{EE3C0D11-F567-4057-863B-75D72A86D0DB}" destId="{466F46B2-71A1-4098-8FD3-FCE19E7F24CE}" srcOrd="0" destOrd="0" parTransId="{C77CFF86-460A-4084-A037-2FD99DE9A5DD}" sibTransId="{8935EFA3-A0A0-4831-92C7-61996932F8C4}"/>
    <dgm:cxn modelId="{EE968867-E25C-4810-B533-635A73AFA8ED}" srcId="{A09A9BE1-FA69-4ABC-ACFE-EADD6D4BE834}" destId="{5EDD8974-2A08-472F-9674-878BF71C7140}" srcOrd="1" destOrd="0" parTransId="{3BE320B3-A6F1-4F02-B0F5-C77BEF772A19}" sibTransId="{3E51F0B3-3DA9-4B77-9B33-8F253455C011}"/>
    <dgm:cxn modelId="{7AC800FF-3BCC-4565-B4B5-8E29BD34C485}" type="presOf" srcId="{7B01E1AD-AC22-4F43-B694-A39E90214956}" destId="{7C74924A-EFA9-42F7-8960-755711EB7F31}" srcOrd="1" destOrd="0" presId="urn:microsoft.com/office/officeart/2005/8/layout/hProcess10"/>
    <dgm:cxn modelId="{B022B322-B6FB-4363-822F-CF3C8C5446EF}" type="presOf" srcId="{22700855-B5D6-4838-85FB-8DE101B4CAE9}" destId="{196619AA-7FC2-45AB-A3EE-009F77472BBF}" srcOrd="0" destOrd="2" presId="urn:microsoft.com/office/officeart/2005/8/layout/hProcess10"/>
    <dgm:cxn modelId="{9EE609BC-694B-434E-9201-721F42A0B0DA}" srcId="{EE3C0D11-F567-4057-863B-75D72A86D0DB}" destId="{22700855-B5D6-4838-85FB-8DE101B4CAE9}" srcOrd="1" destOrd="0" parTransId="{A17FA125-4DF9-4234-91B9-A662CE505784}" sibTransId="{4457E85F-B80C-4EDC-9EF7-F64EF128B5E5}"/>
    <dgm:cxn modelId="{58796521-851F-4D85-9DC6-C9F5F7059782}" type="presOf" srcId="{EE3C0D11-F567-4057-863B-75D72A86D0DB}" destId="{196619AA-7FC2-45AB-A3EE-009F77472BBF}" srcOrd="0" destOrd="0" presId="urn:microsoft.com/office/officeart/2005/8/layout/hProcess10"/>
    <dgm:cxn modelId="{10734625-A462-4FEE-86A0-8EF31E39076F}" type="presParOf" srcId="{433E3A65-7C15-49CC-AF0F-CB3CCA04181B}" destId="{79BD6C2E-C134-4EEA-83F8-F246A32F4822}" srcOrd="0" destOrd="0" presId="urn:microsoft.com/office/officeart/2005/8/layout/hProcess10"/>
    <dgm:cxn modelId="{8262E881-0845-4A96-A6A7-E94A059EDB8D}" type="presParOf" srcId="{79BD6C2E-C134-4EEA-83F8-F246A32F4822}" destId="{4FE4AFF6-61AE-4006-AB6D-0777F5187933}" srcOrd="0" destOrd="0" presId="urn:microsoft.com/office/officeart/2005/8/layout/hProcess10"/>
    <dgm:cxn modelId="{3D475720-FE5A-415F-AA7D-62D41C90D156}" type="presParOf" srcId="{79BD6C2E-C134-4EEA-83F8-F246A32F4822}" destId="{196619AA-7FC2-45AB-A3EE-009F77472BBF}" srcOrd="1" destOrd="0" presId="urn:microsoft.com/office/officeart/2005/8/layout/hProcess10"/>
    <dgm:cxn modelId="{18967D75-1223-4FD1-BF77-FF463B053E71}" type="presParOf" srcId="{433E3A65-7C15-49CC-AF0F-CB3CCA04181B}" destId="{0DB66480-B949-4F9D-A03B-85D953F9E8E9}" srcOrd="1" destOrd="0" presId="urn:microsoft.com/office/officeart/2005/8/layout/hProcess10"/>
    <dgm:cxn modelId="{B03D7AFE-01CE-4A77-AE1F-94DAF47EEF0C}" type="presParOf" srcId="{0DB66480-B949-4F9D-A03B-85D953F9E8E9}" destId="{7C74924A-EFA9-42F7-8960-755711EB7F31}" srcOrd="0" destOrd="0" presId="urn:microsoft.com/office/officeart/2005/8/layout/hProcess10"/>
    <dgm:cxn modelId="{AF9C274D-A9B4-497B-BC93-69A327863CEB}" type="presParOf" srcId="{433E3A65-7C15-49CC-AF0F-CB3CCA04181B}" destId="{A65109BE-6513-48FD-A61D-93659ACCA5F4}" srcOrd="2" destOrd="0" presId="urn:microsoft.com/office/officeart/2005/8/layout/hProcess10"/>
    <dgm:cxn modelId="{6C7510BC-10D6-41C7-B284-F2E7A516A8EB}" type="presParOf" srcId="{A65109BE-6513-48FD-A61D-93659ACCA5F4}" destId="{98B13BAA-D3B2-4DFE-AD2D-D7EC3C15E280}" srcOrd="0" destOrd="0" presId="urn:microsoft.com/office/officeart/2005/8/layout/hProcess10"/>
    <dgm:cxn modelId="{4624C3CE-5F9E-4FB3-A81D-685124C39EFC}" type="presParOf" srcId="{A65109BE-6513-48FD-A61D-93659ACCA5F4}" destId="{3DED8179-34B9-4671-BFE5-BF452A2D1C7B}"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132D7C-0337-4B7C-8BD0-F544EFE3BFC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l-GR"/>
        </a:p>
      </dgm:t>
    </dgm:pt>
    <dgm:pt modelId="{EF7D97FF-DB33-4FDE-AD6F-823E23C8FFC3}">
      <dgm:prSet phldrT="[Κείμενο]"/>
      <dgm:spPr/>
      <dgm:t>
        <a:bodyPr/>
        <a:lstStyle/>
        <a:p>
          <a:r>
            <a:rPr lang="el-GR" dirty="0" smtClean="0"/>
            <a:t>Τα μερίδια της Εταιρείας Ανατολικών Ινδιών διατίθεντο προς αγορά και πώληση στο χρηματιστήριο του Άμστερνταμ – ήταν </a:t>
          </a:r>
          <a:r>
            <a:rPr lang="el-GR" i="1" dirty="0" smtClean="0"/>
            <a:t>μετοχές</a:t>
          </a:r>
          <a:r>
            <a:rPr lang="el-GR" dirty="0" smtClean="0"/>
            <a:t>.</a:t>
          </a:r>
          <a:endParaRPr lang="el-GR" dirty="0"/>
        </a:p>
      </dgm:t>
    </dgm:pt>
    <dgm:pt modelId="{64D6FFF1-D434-471C-8DD3-E532538896F6}" type="parTrans" cxnId="{B8F5949C-E6C5-4919-ACE0-805D79944F60}">
      <dgm:prSet/>
      <dgm:spPr/>
      <dgm:t>
        <a:bodyPr/>
        <a:lstStyle/>
        <a:p>
          <a:endParaRPr lang="el-GR"/>
        </a:p>
      </dgm:t>
    </dgm:pt>
    <dgm:pt modelId="{62DAF7D6-EE33-450C-9756-3EE3190722F4}" type="sibTrans" cxnId="{B8F5949C-E6C5-4919-ACE0-805D79944F60}">
      <dgm:prSet/>
      <dgm:spPr/>
      <dgm:t>
        <a:bodyPr/>
        <a:lstStyle/>
        <a:p>
          <a:endParaRPr lang="el-GR"/>
        </a:p>
      </dgm:t>
    </dgm:pt>
    <dgm:pt modelId="{7C09F898-06D6-4F58-BF3A-855319BAD2A8}">
      <dgm:prSet phldrT="[Κείμενο]"/>
      <dgm:spPr/>
      <dgm:t>
        <a:bodyPr/>
        <a:lstStyle/>
        <a:p>
          <a:r>
            <a:rPr lang="el-GR" dirty="0" smtClean="0"/>
            <a:t>Στα ολλανδικά η λέξη «μετοχή» σημαίνει «δράση», «ενέργεια», αλλά και «πράξη», «αξίωση».</a:t>
          </a:r>
          <a:endParaRPr lang="el-GR" dirty="0"/>
        </a:p>
      </dgm:t>
    </dgm:pt>
    <dgm:pt modelId="{2526F7AD-E895-4660-A4BE-6576DD8DFA39}" type="parTrans" cxnId="{16A40ABC-6488-4BBD-B9AE-6A93A45B8040}">
      <dgm:prSet/>
      <dgm:spPr/>
      <dgm:t>
        <a:bodyPr/>
        <a:lstStyle/>
        <a:p>
          <a:endParaRPr lang="el-GR"/>
        </a:p>
      </dgm:t>
    </dgm:pt>
    <dgm:pt modelId="{2ADB10D5-D0B9-4C46-9D93-A61ADA018BF7}" type="sibTrans" cxnId="{16A40ABC-6488-4BBD-B9AE-6A93A45B8040}">
      <dgm:prSet/>
      <dgm:spPr/>
      <dgm:t>
        <a:bodyPr/>
        <a:lstStyle/>
        <a:p>
          <a:endParaRPr lang="el-GR"/>
        </a:p>
      </dgm:t>
    </dgm:pt>
    <dgm:pt modelId="{66F17B35-F185-4655-BDBA-CE02BD338BC4}">
      <dgm:prSet phldrT="[Κείμενο]" custT="1"/>
      <dgm:spPr/>
      <dgm:t>
        <a:bodyPr/>
        <a:lstStyle/>
        <a:p>
          <a:r>
            <a:rPr lang="el-GR" sz="2000" dirty="0" smtClean="0"/>
            <a:t>Με την έκδοση των μετοχών το ρίσκο του εμπορίου με τις Ανατολικές Ινδίες δεν το αναλάμβανε το κράτος των Κάτω Χωρών, αλλά οι έμποροι και οι επενδυτές που αποσκοπούσαν σε περισσότερα κέρδη.</a:t>
          </a:r>
          <a:endParaRPr lang="el-GR" sz="2000" dirty="0"/>
        </a:p>
      </dgm:t>
    </dgm:pt>
    <dgm:pt modelId="{3A683CC7-D086-4914-84A0-EC1A141664F8}" type="parTrans" cxnId="{B57EF65F-4E44-432B-826C-A25C8B7B23E9}">
      <dgm:prSet/>
      <dgm:spPr/>
      <dgm:t>
        <a:bodyPr/>
        <a:lstStyle/>
        <a:p>
          <a:endParaRPr lang="el-GR"/>
        </a:p>
      </dgm:t>
    </dgm:pt>
    <dgm:pt modelId="{94ACE0C4-8669-41D6-BDCE-18C37BD88706}" type="sibTrans" cxnId="{B57EF65F-4E44-432B-826C-A25C8B7B23E9}">
      <dgm:prSet/>
      <dgm:spPr/>
      <dgm:t>
        <a:bodyPr/>
        <a:lstStyle/>
        <a:p>
          <a:endParaRPr lang="el-GR"/>
        </a:p>
      </dgm:t>
    </dgm:pt>
    <dgm:pt modelId="{86FAF8BC-D731-45CE-8250-65CAE5DD5DE1}">
      <dgm:prSet phldrT="[Κείμενο]" custT="1"/>
      <dgm:spPr/>
      <dgm:t>
        <a:bodyPr/>
        <a:lstStyle/>
        <a:p>
          <a:r>
            <a:rPr lang="el-GR" sz="2000" dirty="0" smtClean="0"/>
            <a:t>Επιπλέον μπορούσαν να συμμετέχουν στα κέρδη της συναλλαγής άνθρωποι οι οποίοι υπό άλλες συνθήκες δε θα είχαν τα απαραίτητα χρήματα για τον εξοπλισμό ενός πλοίου.</a:t>
          </a:r>
          <a:endParaRPr lang="el-GR" sz="2000" dirty="0"/>
        </a:p>
      </dgm:t>
    </dgm:pt>
    <dgm:pt modelId="{A0C07C0A-71B4-4684-9325-D4DA3262CC06}" type="parTrans" cxnId="{0DD965CB-4152-4580-B0C1-DA471D5E2636}">
      <dgm:prSet/>
      <dgm:spPr/>
      <dgm:t>
        <a:bodyPr/>
        <a:lstStyle/>
        <a:p>
          <a:endParaRPr lang="el-GR"/>
        </a:p>
      </dgm:t>
    </dgm:pt>
    <dgm:pt modelId="{4DF437ED-7AF1-414D-AB9A-B41DBAED9220}" type="sibTrans" cxnId="{0DD965CB-4152-4580-B0C1-DA471D5E2636}">
      <dgm:prSet/>
      <dgm:spPr/>
      <dgm:t>
        <a:bodyPr/>
        <a:lstStyle/>
        <a:p>
          <a:endParaRPr lang="el-GR"/>
        </a:p>
      </dgm:t>
    </dgm:pt>
    <dgm:pt modelId="{FEDCA0CC-9732-4A36-9416-906D80FF4E8D}" type="pres">
      <dgm:prSet presAssocID="{DA132D7C-0337-4B7C-8BD0-F544EFE3BFC2}" presName="outerComposite" presStyleCnt="0">
        <dgm:presLayoutVars>
          <dgm:chMax val="5"/>
          <dgm:dir/>
          <dgm:resizeHandles val="exact"/>
        </dgm:presLayoutVars>
      </dgm:prSet>
      <dgm:spPr/>
      <dgm:t>
        <a:bodyPr/>
        <a:lstStyle/>
        <a:p>
          <a:endParaRPr lang="el-GR"/>
        </a:p>
      </dgm:t>
    </dgm:pt>
    <dgm:pt modelId="{C7CF3B75-47A5-4369-92A2-C11CC981B0AB}" type="pres">
      <dgm:prSet presAssocID="{DA132D7C-0337-4B7C-8BD0-F544EFE3BFC2}" presName="dummyMaxCanvas" presStyleCnt="0">
        <dgm:presLayoutVars/>
      </dgm:prSet>
      <dgm:spPr/>
    </dgm:pt>
    <dgm:pt modelId="{203EE3BD-3434-4341-AABC-529C7CEA5B98}" type="pres">
      <dgm:prSet presAssocID="{DA132D7C-0337-4B7C-8BD0-F544EFE3BFC2}" presName="FourNodes_1" presStyleLbl="node1" presStyleIdx="0" presStyleCnt="4">
        <dgm:presLayoutVars>
          <dgm:bulletEnabled val="1"/>
        </dgm:presLayoutVars>
      </dgm:prSet>
      <dgm:spPr/>
      <dgm:t>
        <a:bodyPr/>
        <a:lstStyle/>
        <a:p>
          <a:endParaRPr lang="el-GR"/>
        </a:p>
      </dgm:t>
    </dgm:pt>
    <dgm:pt modelId="{445551B5-4741-4A6D-B69A-5FB1CD132F10}" type="pres">
      <dgm:prSet presAssocID="{DA132D7C-0337-4B7C-8BD0-F544EFE3BFC2}" presName="FourNodes_2" presStyleLbl="node1" presStyleIdx="1" presStyleCnt="4">
        <dgm:presLayoutVars>
          <dgm:bulletEnabled val="1"/>
        </dgm:presLayoutVars>
      </dgm:prSet>
      <dgm:spPr/>
      <dgm:t>
        <a:bodyPr/>
        <a:lstStyle/>
        <a:p>
          <a:endParaRPr lang="el-GR"/>
        </a:p>
      </dgm:t>
    </dgm:pt>
    <dgm:pt modelId="{E9D6F3E0-FA97-455F-B191-142A4825BB6B}" type="pres">
      <dgm:prSet presAssocID="{DA132D7C-0337-4B7C-8BD0-F544EFE3BFC2}" presName="FourNodes_3" presStyleLbl="node1" presStyleIdx="2" presStyleCnt="4">
        <dgm:presLayoutVars>
          <dgm:bulletEnabled val="1"/>
        </dgm:presLayoutVars>
      </dgm:prSet>
      <dgm:spPr/>
      <dgm:t>
        <a:bodyPr/>
        <a:lstStyle/>
        <a:p>
          <a:endParaRPr lang="el-GR"/>
        </a:p>
      </dgm:t>
    </dgm:pt>
    <dgm:pt modelId="{4F6E6F09-D821-4A49-A101-65EB930AAEAD}" type="pres">
      <dgm:prSet presAssocID="{DA132D7C-0337-4B7C-8BD0-F544EFE3BFC2}" presName="FourNodes_4" presStyleLbl="node1" presStyleIdx="3" presStyleCnt="4">
        <dgm:presLayoutVars>
          <dgm:bulletEnabled val="1"/>
        </dgm:presLayoutVars>
      </dgm:prSet>
      <dgm:spPr/>
      <dgm:t>
        <a:bodyPr/>
        <a:lstStyle/>
        <a:p>
          <a:endParaRPr lang="el-GR"/>
        </a:p>
      </dgm:t>
    </dgm:pt>
    <dgm:pt modelId="{AC8C8814-4E98-45A2-9777-8BD82AB8CB1A}" type="pres">
      <dgm:prSet presAssocID="{DA132D7C-0337-4B7C-8BD0-F544EFE3BFC2}" presName="FourConn_1-2" presStyleLbl="fgAccFollowNode1" presStyleIdx="0" presStyleCnt="3">
        <dgm:presLayoutVars>
          <dgm:bulletEnabled val="1"/>
        </dgm:presLayoutVars>
      </dgm:prSet>
      <dgm:spPr/>
      <dgm:t>
        <a:bodyPr/>
        <a:lstStyle/>
        <a:p>
          <a:endParaRPr lang="el-GR"/>
        </a:p>
      </dgm:t>
    </dgm:pt>
    <dgm:pt modelId="{78770C71-BAE0-4B63-892B-E62E4B7BB8FC}" type="pres">
      <dgm:prSet presAssocID="{DA132D7C-0337-4B7C-8BD0-F544EFE3BFC2}" presName="FourConn_2-3" presStyleLbl="fgAccFollowNode1" presStyleIdx="1" presStyleCnt="3">
        <dgm:presLayoutVars>
          <dgm:bulletEnabled val="1"/>
        </dgm:presLayoutVars>
      </dgm:prSet>
      <dgm:spPr/>
      <dgm:t>
        <a:bodyPr/>
        <a:lstStyle/>
        <a:p>
          <a:endParaRPr lang="el-GR"/>
        </a:p>
      </dgm:t>
    </dgm:pt>
    <dgm:pt modelId="{6170EF89-DC7F-46DB-98C8-87091F8E8879}" type="pres">
      <dgm:prSet presAssocID="{DA132D7C-0337-4B7C-8BD0-F544EFE3BFC2}" presName="FourConn_3-4" presStyleLbl="fgAccFollowNode1" presStyleIdx="2" presStyleCnt="3">
        <dgm:presLayoutVars>
          <dgm:bulletEnabled val="1"/>
        </dgm:presLayoutVars>
      </dgm:prSet>
      <dgm:spPr/>
      <dgm:t>
        <a:bodyPr/>
        <a:lstStyle/>
        <a:p>
          <a:endParaRPr lang="el-GR"/>
        </a:p>
      </dgm:t>
    </dgm:pt>
    <dgm:pt modelId="{F4DBFDAF-704A-479C-B22E-399698C8614C}" type="pres">
      <dgm:prSet presAssocID="{DA132D7C-0337-4B7C-8BD0-F544EFE3BFC2}" presName="FourNodes_1_text" presStyleLbl="node1" presStyleIdx="3" presStyleCnt="4">
        <dgm:presLayoutVars>
          <dgm:bulletEnabled val="1"/>
        </dgm:presLayoutVars>
      </dgm:prSet>
      <dgm:spPr/>
      <dgm:t>
        <a:bodyPr/>
        <a:lstStyle/>
        <a:p>
          <a:endParaRPr lang="el-GR"/>
        </a:p>
      </dgm:t>
    </dgm:pt>
    <dgm:pt modelId="{0F82D0E1-B24F-4EB7-BE6A-6E685A527311}" type="pres">
      <dgm:prSet presAssocID="{DA132D7C-0337-4B7C-8BD0-F544EFE3BFC2}" presName="FourNodes_2_text" presStyleLbl="node1" presStyleIdx="3" presStyleCnt="4">
        <dgm:presLayoutVars>
          <dgm:bulletEnabled val="1"/>
        </dgm:presLayoutVars>
      </dgm:prSet>
      <dgm:spPr/>
      <dgm:t>
        <a:bodyPr/>
        <a:lstStyle/>
        <a:p>
          <a:endParaRPr lang="el-GR"/>
        </a:p>
      </dgm:t>
    </dgm:pt>
    <dgm:pt modelId="{94D39EE5-9FB2-476B-A89D-0990C6A1D06E}" type="pres">
      <dgm:prSet presAssocID="{DA132D7C-0337-4B7C-8BD0-F544EFE3BFC2}" presName="FourNodes_3_text" presStyleLbl="node1" presStyleIdx="3" presStyleCnt="4">
        <dgm:presLayoutVars>
          <dgm:bulletEnabled val="1"/>
        </dgm:presLayoutVars>
      </dgm:prSet>
      <dgm:spPr/>
      <dgm:t>
        <a:bodyPr/>
        <a:lstStyle/>
        <a:p>
          <a:endParaRPr lang="el-GR"/>
        </a:p>
      </dgm:t>
    </dgm:pt>
    <dgm:pt modelId="{F53E3374-DE26-4749-B5E0-5528D853CB03}" type="pres">
      <dgm:prSet presAssocID="{DA132D7C-0337-4B7C-8BD0-F544EFE3BFC2}" presName="FourNodes_4_text" presStyleLbl="node1" presStyleIdx="3" presStyleCnt="4">
        <dgm:presLayoutVars>
          <dgm:bulletEnabled val="1"/>
        </dgm:presLayoutVars>
      </dgm:prSet>
      <dgm:spPr/>
      <dgm:t>
        <a:bodyPr/>
        <a:lstStyle/>
        <a:p>
          <a:endParaRPr lang="el-GR"/>
        </a:p>
      </dgm:t>
    </dgm:pt>
  </dgm:ptLst>
  <dgm:cxnLst>
    <dgm:cxn modelId="{5CEA33CB-D1FF-405F-B0E2-67785A32D79C}" type="presOf" srcId="{62DAF7D6-EE33-450C-9756-3EE3190722F4}" destId="{AC8C8814-4E98-45A2-9777-8BD82AB8CB1A}" srcOrd="0" destOrd="0" presId="urn:microsoft.com/office/officeart/2005/8/layout/vProcess5"/>
    <dgm:cxn modelId="{779EB9AF-F26C-44C6-A4C8-0BE4D478BED8}" type="presOf" srcId="{86FAF8BC-D731-45CE-8250-65CAE5DD5DE1}" destId="{F53E3374-DE26-4749-B5E0-5528D853CB03}" srcOrd="1" destOrd="0" presId="urn:microsoft.com/office/officeart/2005/8/layout/vProcess5"/>
    <dgm:cxn modelId="{4FBD838C-C49C-493E-BF37-26DA56EF9EF7}" type="presOf" srcId="{66F17B35-F185-4655-BDBA-CE02BD338BC4}" destId="{94D39EE5-9FB2-476B-A89D-0990C6A1D06E}" srcOrd="1" destOrd="0" presId="urn:microsoft.com/office/officeart/2005/8/layout/vProcess5"/>
    <dgm:cxn modelId="{16A40ABC-6488-4BBD-B9AE-6A93A45B8040}" srcId="{DA132D7C-0337-4B7C-8BD0-F544EFE3BFC2}" destId="{7C09F898-06D6-4F58-BF3A-855319BAD2A8}" srcOrd="1" destOrd="0" parTransId="{2526F7AD-E895-4660-A4BE-6576DD8DFA39}" sibTransId="{2ADB10D5-D0B9-4C46-9D93-A61ADA018BF7}"/>
    <dgm:cxn modelId="{C8412DEC-D978-46A3-9B41-1EA4751BFDFD}" type="presOf" srcId="{86FAF8BC-D731-45CE-8250-65CAE5DD5DE1}" destId="{4F6E6F09-D821-4A49-A101-65EB930AAEAD}" srcOrd="0" destOrd="0" presId="urn:microsoft.com/office/officeart/2005/8/layout/vProcess5"/>
    <dgm:cxn modelId="{B8F5949C-E6C5-4919-ACE0-805D79944F60}" srcId="{DA132D7C-0337-4B7C-8BD0-F544EFE3BFC2}" destId="{EF7D97FF-DB33-4FDE-AD6F-823E23C8FFC3}" srcOrd="0" destOrd="0" parTransId="{64D6FFF1-D434-471C-8DD3-E532538896F6}" sibTransId="{62DAF7D6-EE33-450C-9756-3EE3190722F4}"/>
    <dgm:cxn modelId="{AE6D44A2-5910-40B2-9F68-53F867EAA006}" type="presOf" srcId="{7C09F898-06D6-4F58-BF3A-855319BAD2A8}" destId="{0F82D0E1-B24F-4EB7-BE6A-6E685A527311}" srcOrd="1" destOrd="0" presId="urn:microsoft.com/office/officeart/2005/8/layout/vProcess5"/>
    <dgm:cxn modelId="{32CF54BE-BEBE-4C20-899F-66EDDE7A1305}" type="presOf" srcId="{2ADB10D5-D0B9-4C46-9D93-A61ADA018BF7}" destId="{78770C71-BAE0-4B63-892B-E62E4B7BB8FC}" srcOrd="0" destOrd="0" presId="urn:microsoft.com/office/officeart/2005/8/layout/vProcess5"/>
    <dgm:cxn modelId="{870390D7-E071-4F9F-A5DB-42A121ADBF1B}" type="presOf" srcId="{EF7D97FF-DB33-4FDE-AD6F-823E23C8FFC3}" destId="{203EE3BD-3434-4341-AABC-529C7CEA5B98}" srcOrd="0" destOrd="0" presId="urn:microsoft.com/office/officeart/2005/8/layout/vProcess5"/>
    <dgm:cxn modelId="{0E62CA15-6CD1-4273-8270-E8B9A907C4E2}" type="presOf" srcId="{DA132D7C-0337-4B7C-8BD0-F544EFE3BFC2}" destId="{FEDCA0CC-9732-4A36-9416-906D80FF4E8D}" srcOrd="0" destOrd="0" presId="urn:microsoft.com/office/officeart/2005/8/layout/vProcess5"/>
    <dgm:cxn modelId="{5A4AB4FF-BF5A-473E-B1DB-E585D2B8B005}" type="presOf" srcId="{7C09F898-06D6-4F58-BF3A-855319BAD2A8}" destId="{445551B5-4741-4A6D-B69A-5FB1CD132F10}" srcOrd="0" destOrd="0" presId="urn:microsoft.com/office/officeart/2005/8/layout/vProcess5"/>
    <dgm:cxn modelId="{0DD965CB-4152-4580-B0C1-DA471D5E2636}" srcId="{DA132D7C-0337-4B7C-8BD0-F544EFE3BFC2}" destId="{86FAF8BC-D731-45CE-8250-65CAE5DD5DE1}" srcOrd="3" destOrd="0" parTransId="{A0C07C0A-71B4-4684-9325-D4DA3262CC06}" sibTransId="{4DF437ED-7AF1-414D-AB9A-B41DBAED9220}"/>
    <dgm:cxn modelId="{E7582610-032D-4134-9317-DD9D828C5AB9}" type="presOf" srcId="{EF7D97FF-DB33-4FDE-AD6F-823E23C8FFC3}" destId="{F4DBFDAF-704A-479C-B22E-399698C8614C}" srcOrd="1" destOrd="0" presId="urn:microsoft.com/office/officeart/2005/8/layout/vProcess5"/>
    <dgm:cxn modelId="{B57EF65F-4E44-432B-826C-A25C8B7B23E9}" srcId="{DA132D7C-0337-4B7C-8BD0-F544EFE3BFC2}" destId="{66F17B35-F185-4655-BDBA-CE02BD338BC4}" srcOrd="2" destOrd="0" parTransId="{3A683CC7-D086-4914-84A0-EC1A141664F8}" sibTransId="{94ACE0C4-8669-41D6-BDCE-18C37BD88706}"/>
    <dgm:cxn modelId="{308F678D-D03D-4DCF-8448-3364842CED83}" type="presOf" srcId="{66F17B35-F185-4655-BDBA-CE02BD338BC4}" destId="{E9D6F3E0-FA97-455F-B191-142A4825BB6B}" srcOrd="0" destOrd="0" presId="urn:microsoft.com/office/officeart/2005/8/layout/vProcess5"/>
    <dgm:cxn modelId="{D44A8878-19E0-49DD-BE9E-23E7428491C7}" type="presOf" srcId="{94ACE0C4-8669-41D6-BDCE-18C37BD88706}" destId="{6170EF89-DC7F-46DB-98C8-87091F8E8879}" srcOrd="0" destOrd="0" presId="urn:microsoft.com/office/officeart/2005/8/layout/vProcess5"/>
    <dgm:cxn modelId="{DFAAE8E9-0D20-4846-9771-6C3AE8F9C7AA}" type="presParOf" srcId="{FEDCA0CC-9732-4A36-9416-906D80FF4E8D}" destId="{C7CF3B75-47A5-4369-92A2-C11CC981B0AB}" srcOrd="0" destOrd="0" presId="urn:microsoft.com/office/officeart/2005/8/layout/vProcess5"/>
    <dgm:cxn modelId="{868AD9BA-A1CA-44ED-BF9C-A5CFDD9E32CE}" type="presParOf" srcId="{FEDCA0CC-9732-4A36-9416-906D80FF4E8D}" destId="{203EE3BD-3434-4341-AABC-529C7CEA5B98}" srcOrd="1" destOrd="0" presId="urn:microsoft.com/office/officeart/2005/8/layout/vProcess5"/>
    <dgm:cxn modelId="{041A14D7-5F89-45D6-87FF-08132410F7AF}" type="presParOf" srcId="{FEDCA0CC-9732-4A36-9416-906D80FF4E8D}" destId="{445551B5-4741-4A6D-B69A-5FB1CD132F10}" srcOrd="2" destOrd="0" presId="urn:microsoft.com/office/officeart/2005/8/layout/vProcess5"/>
    <dgm:cxn modelId="{01DE1D00-83F6-4B15-9DB0-829CAE39D759}" type="presParOf" srcId="{FEDCA0CC-9732-4A36-9416-906D80FF4E8D}" destId="{E9D6F3E0-FA97-455F-B191-142A4825BB6B}" srcOrd="3" destOrd="0" presId="urn:microsoft.com/office/officeart/2005/8/layout/vProcess5"/>
    <dgm:cxn modelId="{3F6AC1C8-CF06-48FF-8CBB-9E96148A7EA8}" type="presParOf" srcId="{FEDCA0CC-9732-4A36-9416-906D80FF4E8D}" destId="{4F6E6F09-D821-4A49-A101-65EB930AAEAD}" srcOrd="4" destOrd="0" presId="urn:microsoft.com/office/officeart/2005/8/layout/vProcess5"/>
    <dgm:cxn modelId="{8D8CE940-FBCA-4A56-A117-7E79708F01D9}" type="presParOf" srcId="{FEDCA0CC-9732-4A36-9416-906D80FF4E8D}" destId="{AC8C8814-4E98-45A2-9777-8BD82AB8CB1A}" srcOrd="5" destOrd="0" presId="urn:microsoft.com/office/officeart/2005/8/layout/vProcess5"/>
    <dgm:cxn modelId="{77A27089-419A-4496-AFCB-A26519F39A9E}" type="presParOf" srcId="{FEDCA0CC-9732-4A36-9416-906D80FF4E8D}" destId="{78770C71-BAE0-4B63-892B-E62E4B7BB8FC}" srcOrd="6" destOrd="0" presId="urn:microsoft.com/office/officeart/2005/8/layout/vProcess5"/>
    <dgm:cxn modelId="{959C0AEF-8C23-4956-8849-1CA535877E66}" type="presParOf" srcId="{FEDCA0CC-9732-4A36-9416-906D80FF4E8D}" destId="{6170EF89-DC7F-46DB-98C8-87091F8E8879}" srcOrd="7" destOrd="0" presId="urn:microsoft.com/office/officeart/2005/8/layout/vProcess5"/>
    <dgm:cxn modelId="{218E0E40-3517-4F2A-98B5-FD606800C259}" type="presParOf" srcId="{FEDCA0CC-9732-4A36-9416-906D80FF4E8D}" destId="{F4DBFDAF-704A-479C-B22E-399698C8614C}" srcOrd="8" destOrd="0" presId="urn:microsoft.com/office/officeart/2005/8/layout/vProcess5"/>
    <dgm:cxn modelId="{8FCC8DAC-876F-4238-9E7B-31D9D59BE67A}" type="presParOf" srcId="{FEDCA0CC-9732-4A36-9416-906D80FF4E8D}" destId="{0F82D0E1-B24F-4EB7-BE6A-6E685A527311}" srcOrd="9" destOrd="0" presId="urn:microsoft.com/office/officeart/2005/8/layout/vProcess5"/>
    <dgm:cxn modelId="{BF6551DE-FECE-4217-AEC9-3A9E57F1EA57}" type="presParOf" srcId="{FEDCA0CC-9732-4A36-9416-906D80FF4E8D}" destId="{94D39EE5-9FB2-476B-A89D-0990C6A1D06E}" srcOrd="10" destOrd="0" presId="urn:microsoft.com/office/officeart/2005/8/layout/vProcess5"/>
    <dgm:cxn modelId="{093C7DB9-DD25-4EDE-B679-93023E8BD548}" type="presParOf" srcId="{FEDCA0CC-9732-4A36-9416-906D80FF4E8D}" destId="{F53E3374-DE26-4749-B5E0-5528D853CB0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E7D5B5-AC80-463A-BF70-39CCEB3167C2}"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l-GR"/>
        </a:p>
      </dgm:t>
    </dgm:pt>
    <dgm:pt modelId="{10F6274B-6EFC-46DF-B03D-847CD5812AC4}">
      <dgm:prSet phldrT="[Κείμενο]"/>
      <dgm:spPr/>
      <dgm:t>
        <a:bodyPr/>
        <a:lstStyle/>
        <a:p>
          <a:r>
            <a:rPr lang="el-GR" dirty="0" smtClean="0"/>
            <a:t>Έτσι το χρηματιστήριο έφερνε σε επαφή τη ζήτηση με την προσφορά κεφαλαίου με έναν αποτελεσματικό τρόπο, </a:t>
          </a:r>
          <a:endParaRPr lang="el-GR" dirty="0"/>
        </a:p>
      </dgm:t>
    </dgm:pt>
    <dgm:pt modelId="{F1236D00-330A-454F-9B51-8D2378D77C76}" type="parTrans" cxnId="{5D772A93-995B-4070-AAD5-C9295D9CF9AA}">
      <dgm:prSet/>
      <dgm:spPr/>
      <dgm:t>
        <a:bodyPr/>
        <a:lstStyle/>
        <a:p>
          <a:endParaRPr lang="el-GR"/>
        </a:p>
      </dgm:t>
    </dgm:pt>
    <dgm:pt modelId="{61529BEE-9BA6-44EE-A7F3-71A418560C42}" type="sibTrans" cxnId="{5D772A93-995B-4070-AAD5-C9295D9CF9AA}">
      <dgm:prSet/>
      <dgm:spPr/>
      <dgm:t>
        <a:bodyPr/>
        <a:lstStyle/>
        <a:p>
          <a:endParaRPr lang="el-GR"/>
        </a:p>
      </dgm:t>
    </dgm:pt>
    <dgm:pt modelId="{6463324C-D6AF-4D59-964F-CD647C1117E3}">
      <dgm:prSet phldrT="[Κείμενο]"/>
      <dgm:spPr/>
      <dgm:t>
        <a:bodyPr/>
        <a:lstStyle/>
        <a:p>
          <a:r>
            <a:rPr lang="el-GR" dirty="0" smtClean="0"/>
            <a:t>καθώς ο κίνδυνος μοιραζόταν σε όλους τους συμμετέχοντες. Έγιναν δυνατές έτσι νέας μορφής συναλλαγές.</a:t>
          </a:r>
          <a:endParaRPr lang="el-GR" dirty="0"/>
        </a:p>
      </dgm:t>
    </dgm:pt>
    <dgm:pt modelId="{55530A0A-7D15-4B26-8368-1CCB41CF1C53}" type="parTrans" cxnId="{25739731-B074-4AB1-A45A-2D4518A8CDBF}">
      <dgm:prSet/>
      <dgm:spPr/>
      <dgm:t>
        <a:bodyPr/>
        <a:lstStyle/>
        <a:p>
          <a:endParaRPr lang="el-GR"/>
        </a:p>
      </dgm:t>
    </dgm:pt>
    <dgm:pt modelId="{A9F57C8D-3B68-4E3D-99E7-7ABDEFACAEDE}" type="sibTrans" cxnId="{25739731-B074-4AB1-A45A-2D4518A8CDBF}">
      <dgm:prSet/>
      <dgm:spPr/>
      <dgm:t>
        <a:bodyPr/>
        <a:lstStyle/>
        <a:p>
          <a:endParaRPr lang="el-GR"/>
        </a:p>
      </dgm:t>
    </dgm:pt>
    <dgm:pt modelId="{83F503FE-17C2-40E5-83E1-B36E7F746C1B}" type="pres">
      <dgm:prSet presAssocID="{6EE7D5B5-AC80-463A-BF70-39CCEB3167C2}" presName="diagram" presStyleCnt="0">
        <dgm:presLayoutVars>
          <dgm:dir/>
          <dgm:resizeHandles val="exact"/>
        </dgm:presLayoutVars>
      </dgm:prSet>
      <dgm:spPr/>
      <dgm:t>
        <a:bodyPr/>
        <a:lstStyle/>
        <a:p>
          <a:endParaRPr lang="el-GR"/>
        </a:p>
      </dgm:t>
    </dgm:pt>
    <dgm:pt modelId="{73365839-6732-402B-9004-4FA84BEC4DC9}" type="pres">
      <dgm:prSet presAssocID="{10F6274B-6EFC-46DF-B03D-847CD5812AC4}" presName="arrow" presStyleLbl="node1" presStyleIdx="0" presStyleCnt="2">
        <dgm:presLayoutVars>
          <dgm:bulletEnabled val="1"/>
        </dgm:presLayoutVars>
      </dgm:prSet>
      <dgm:spPr/>
      <dgm:t>
        <a:bodyPr/>
        <a:lstStyle/>
        <a:p>
          <a:endParaRPr lang="el-GR"/>
        </a:p>
      </dgm:t>
    </dgm:pt>
    <dgm:pt modelId="{C01A475F-30DF-4B3F-81E6-B216D93EC7C6}" type="pres">
      <dgm:prSet presAssocID="{6463324C-D6AF-4D59-964F-CD647C1117E3}" presName="arrow" presStyleLbl="node1" presStyleIdx="1" presStyleCnt="2">
        <dgm:presLayoutVars>
          <dgm:bulletEnabled val="1"/>
        </dgm:presLayoutVars>
      </dgm:prSet>
      <dgm:spPr/>
      <dgm:t>
        <a:bodyPr/>
        <a:lstStyle/>
        <a:p>
          <a:endParaRPr lang="el-GR"/>
        </a:p>
      </dgm:t>
    </dgm:pt>
  </dgm:ptLst>
  <dgm:cxnLst>
    <dgm:cxn modelId="{168F6BE0-6306-4DF0-BD96-C9AB926692BB}" type="presOf" srcId="{6463324C-D6AF-4D59-964F-CD647C1117E3}" destId="{C01A475F-30DF-4B3F-81E6-B216D93EC7C6}" srcOrd="0" destOrd="0" presId="urn:microsoft.com/office/officeart/2005/8/layout/arrow5"/>
    <dgm:cxn modelId="{5D772A93-995B-4070-AAD5-C9295D9CF9AA}" srcId="{6EE7D5B5-AC80-463A-BF70-39CCEB3167C2}" destId="{10F6274B-6EFC-46DF-B03D-847CD5812AC4}" srcOrd="0" destOrd="0" parTransId="{F1236D00-330A-454F-9B51-8D2378D77C76}" sibTransId="{61529BEE-9BA6-44EE-A7F3-71A418560C42}"/>
    <dgm:cxn modelId="{2179C875-BC0A-4DFF-925A-9AFE6181630B}" type="presOf" srcId="{6EE7D5B5-AC80-463A-BF70-39CCEB3167C2}" destId="{83F503FE-17C2-40E5-83E1-B36E7F746C1B}" srcOrd="0" destOrd="0" presId="urn:microsoft.com/office/officeart/2005/8/layout/arrow5"/>
    <dgm:cxn modelId="{25739731-B074-4AB1-A45A-2D4518A8CDBF}" srcId="{6EE7D5B5-AC80-463A-BF70-39CCEB3167C2}" destId="{6463324C-D6AF-4D59-964F-CD647C1117E3}" srcOrd="1" destOrd="0" parTransId="{55530A0A-7D15-4B26-8368-1CCB41CF1C53}" sibTransId="{A9F57C8D-3B68-4E3D-99E7-7ABDEFACAEDE}"/>
    <dgm:cxn modelId="{8EAFD6BE-926A-4EC6-AEF0-BE601C19CAA9}" type="presOf" srcId="{10F6274B-6EFC-46DF-B03D-847CD5812AC4}" destId="{73365839-6732-402B-9004-4FA84BEC4DC9}" srcOrd="0" destOrd="0" presId="urn:microsoft.com/office/officeart/2005/8/layout/arrow5"/>
    <dgm:cxn modelId="{4AD51545-A1BD-4712-A58D-AC1729299253}" type="presParOf" srcId="{83F503FE-17C2-40E5-83E1-B36E7F746C1B}" destId="{73365839-6732-402B-9004-4FA84BEC4DC9}" srcOrd="0" destOrd="0" presId="urn:microsoft.com/office/officeart/2005/8/layout/arrow5"/>
    <dgm:cxn modelId="{D3FEE500-862E-4B5E-9C87-05F42B460B3B}" type="presParOf" srcId="{83F503FE-17C2-40E5-83E1-B36E7F746C1B}" destId="{C01A475F-30DF-4B3F-81E6-B216D93EC7C6}"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28A961-A7CA-4ED5-82C1-802CB45313D5}"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l-GR"/>
        </a:p>
      </dgm:t>
    </dgm:pt>
    <dgm:pt modelId="{3916B79E-7FD9-450E-95FD-21F785F71598}">
      <dgm:prSet phldrT="[Κείμενο]"/>
      <dgm:spPr/>
      <dgm:t>
        <a:bodyPr/>
        <a:lstStyle/>
        <a:p>
          <a:r>
            <a:rPr lang="el-GR" dirty="0" smtClean="0"/>
            <a:t>Η τουλίπα ανακαλύφθηκε από έναν Ολλανδό φυσιοδίφη το 1554 στη Μέση Ανατολή.</a:t>
          </a:r>
          <a:endParaRPr lang="el-GR" dirty="0"/>
        </a:p>
      </dgm:t>
    </dgm:pt>
    <dgm:pt modelId="{6ED3BDA7-067F-4DAF-90FB-085CF3161315}" type="parTrans" cxnId="{BA655CD5-B8A2-407B-8D84-05384D56C27F}">
      <dgm:prSet/>
      <dgm:spPr/>
      <dgm:t>
        <a:bodyPr/>
        <a:lstStyle/>
        <a:p>
          <a:endParaRPr lang="el-GR"/>
        </a:p>
      </dgm:t>
    </dgm:pt>
    <dgm:pt modelId="{B11E5AAF-825A-4678-8D29-3BB02750C7B8}" type="sibTrans" cxnId="{BA655CD5-B8A2-407B-8D84-05384D56C27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el-GR"/>
        </a:p>
      </dgm:t>
    </dgm:pt>
    <dgm:pt modelId="{1D74708A-5EF7-4E54-AD2D-5FC2E3E279F3}">
      <dgm:prSet phldrT="[Κείμενο]"/>
      <dgm:spPr/>
      <dgm:t>
        <a:bodyPr/>
        <a:lstStyle/>
        <a:p>
          <a:r>
            <a:rPr lang="el-GR" dirty="0" smtClean="0"/>
            <a:t>Οι τουλίπες για τους Ευρωπαίους ήταν ένα εξωτικό και ακριβό λουλούδι.</a:t>
          </a:r>
          <a:endParaRPr lang="el-GR" dirty="0"/>
        </a:p>
      </dgm:t>
    </dgm:pt>
    <dgm:pt modelId="{D605D274-74D6-4680-8216-42DF08B3CB52}" type="sibTrans" cxnId="{309BEE73-2847-4AB4-B607-C7942A90D74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t>
        <a:bodyPr/>
        <a:lstStyle/>
        <a:p>
          <a:endParaRPr lang="el-GR"/>
        </a:p>
      </dgm:t>
    </dgm:pt>
    <dgm:pt modelId="{F7AAFC80-96FC-472F-A655-E05DFD0B7752}" type="parTrans" cxnId="{309BEE73-2847-4AB4-B607-C7942A90D74B}">
      <dgm:prSet/>
      <dgm:spPr/>
      <dgm:t>
        <a:bodyPr/>
        <a:lstStyle/>
        <a:p>
          <a:endParaRPr lang="el-GR"/>
        </a:p>
      </dgm:t>
    </dgm:pt>
    <dgm:pt modelId="{032A94D5-C649-4E90-8CED-D75D7CD4208D}">
      <dgm:prSet phldrT="[Κείμενο]" custT="1"/>
      <dgm:spPr/>
      <dgm:t>
        <a:bodyPr/>
        <a:lstStyle/>
        <a:p>
          <a:r>
            <a:rPr lang="el-GR" sz="1500" dirty="0" smtClean="0"/>
            <a:t>Όταν όμως όλο και περισσότεροι έμποροι ευημερούσαν μέσω του χρηματιστηρίου, κάποιος είχε την ιδέα να αφυπνίσει τη ζήτηση για τουλίπες (1634).</a:t>
          </a:r>
          <a:endParaRPr lang="el-GR" sz="1500" dirty="0"/>
        </a:p>
      </dgm:t>
    </dgm:pt>
    <dgm:pt modelId="{837808B7-F2AF-4F32-8D00-34EC86B1820C}" type="parTrans" cxnId="{0ED14BC9-B243-4864-BDF2-C9252C8B5359}">
      <dgm:prSet/>
      <dgm:spPr/>
      <dgm:t>
        <a:bodyPr/>
        <a:lstStyle/>
        <a:p>
          <a:endParaRPr lang="el-GR"/>
        </a:p>
      </dgm:t>
    </dgm:pt>
    <dgm:pt modelId="{19332AC6-2211-4EBE-B84F-8FFA3766775B}" type="sibTrans" cxnId="{0ED14BC9-B243-4864-BDF2-C9252C8B5359}">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t>
        <a:bodyPr/>
        <a:lstStyle/>
        <a:p>
          <a:endParaRPr lang="el-GR"/>
        </a:p>
      </dgm:t>
    </dgm:pt>
    <dgm:pt modelId="{F9E85644-794F-421D-9533-E9FD5203CE89}" type="pres">
      <dgm:prSet presAssocID="{A428A961-A7CA-4ED5-82C1-802CB45313D5}" presName="Name0" presStyleCnt="0">
        <dgm:presLayoutVars>
          <dgm:chMax val="21"/>
          <dgm:chPref val="21"/>
        </dgm:presLayoutVars>
      </dgm:prSet>
      <dgm:spPr/>
      <dgm:t>
        <a:bodyPr/>
        <a:lstStyle/>
        <a:p>
          <a:endParaRPr lang="el-GR"/>
        </a:p>
      </dgm:t>
    </dgm:pt>
    <dgm:pt modelId="{9E83EA87-2C63-4CC2-B128-A6B7261913CE}" type="pres">
      <dgm:prSet presAssocID="{3916B79E-7FD9-450E-95FD-21F785F71598}" presName="text1" presStyleCnt="0"/>
      <dgm:spPr/>
    </dgm:pt>
    <dgm:pt modelId="{FE330B24-0BB5-49A8-B0DE-ED353DD17CEE}" type="pres">
      <dgm:prSet presAssocID="{3916B79E-7FD9-450E-95FD-21F785F71598}" presName="textRepeatNode" presStyleLbl="alignNode1" presStyleIdx="0" presStyleCnt="3">
        <dgm:presLayoutVars>
          <dgm:chMax val="0"/>
          <dgm:chPref val="0"/>
          <dgm:bulletEnabled val="1"/>
        </dgm:presLayoutVars>
      </dgm:prSet>
      <dgm:spPr/>
      <dgm:t>
        <a:bodyPr/>
        <a:lstStyle/>
        <a:p>
          <a:endParaRPr lang="el-GR"/>
        </a:p>
      </dgm:t>
    </dgm:pt>
    <dgm:pt modelId="{9911C656-ACDA-46BA-8C2A-FC8D505D5F7E}" type="pres">
      <dgm:prSet presAssocID="{3916B79E-7FD9-450E-95FD-21F785F71598}" presName="textaccent1" presStyleCnt="0"/>
      <dgm:spPr/>
    </dgm:pt>
    <dgm:pt modelId="{7B3CEB51-FAAD-45E7-A117-B9BBF7DDDD4E}" type="pres">
      <dgm:prSet presAssocID="{3916B79E-7FD9-450E-95FD-21F785F71598}" presName="accentRepeatNode" presStyleLbl="solidAlignAcc1" presStyleIdx="0" presStyleCnt="6"/>
      <dgm:spPr/>
    </dgm:pt>
    <dgm:pt modelId="{26661466-ACF9-4F83-AB72-72C074AB6E46}" type="pres">
      <dgm:prSet presAssocID="{B11E5AAF-825A-4678-8D29-3BB02750C7B8}" presName="image1" presStyleCnt="0"/>
      <dgm:spPr/>
    </dgm:pt>
    <dgm:pt modelId="{5B7EE1B5-3970-4D6B-9AA2-109FDA88E770}" type="pres">
      <dgm:prSet presAssocID="{B11E5AAF-825A-4678-8D29-3BB02750C7B8}" presName="imageRepeatNode" presStyleLbl="alignAcc1" presStyleIdx="0" presStyleCnt="3"/>
      <dgm:spPr/>
      <dgm:t>
        <a:bodyPr/>
        <a:lstStyle/>
        <a:p>
          <a:endParaRPr lang="el-GR"/>
        </a:p>
      </dgm:t>
    </dgm:pt>
    <dgm:pt modelId="{3F05B022-1FBA-4C58-B6A8-ED1634173CC8}" type="pres">
      <dgm:prSet presAssocID="{B11E5AAF-825A-4678-8D29-3BB02750C7B8}" presName="imageaccent1" presStyleCnt="0"/>
      <dgm:spPr/>
    </dgm:pt>
    <dgm:pt modelId="{E541F328-5F0C-4628-AD0E-B57ED5FB0382}" type="pres">
      <dgm:prSet presAssocID="{B11E5AAF-825A-4678-8D29-3BB02750C7B8}" presName="accentRepeatNode" presStyleLbl="solidAlignAcc1" presStyleIdx="1" presStyleCnt="6"/>
      <dgm:spPr/>
    </dgm:pt>
    <dgm:pt modelId="{D1425C4A-D229-4894-B02E-222B7E73F936}" type="pres">
      <dgm:prSet presAssocID="{1D74708A-5EF7-4E54-AD2D-5FC2E3E279F3}" presName="text2" presStyleCnt="0"/>
      <dgm:spPr/>
    </dgm:pt>
    <dgm:pt modelId="{18028F50-80D4-42DD-87E3-B3078E5F3518}" type="pres">
      <dgm:prSet presAssocID="{1D74708A-5EF7-4E54-AD2D-5FC2E3E279F3}" presName="textRepeatNode" presStyleLbl="alignNode1" presStyleIdx="1" presStyleCnt="3">
        <dgm:presLayoutVars>
          <dgm:chMax val="0"/>
          <dgm:chPref val="0"/>
          <dgm:bulletEnabled val="1"/>
        </dgm:presLayoutVars>
      </dgm:prSet>
      <dgm:spPr/>
      <dgm:t>
        <a:bodyPr/>
        <a:lstStyle/>
        <a:p>
          <a:endParaRPr lang="el-GR"/>
        </a:p>
      </dgm:t>
    </dgm:pt>
    <dgm:pt modelId="{03090FE2-E66C-473F-9DB6-EC8CA7E0A0FA}" type="pres">
      <dgm:prSet presAssocID="{1D74708A-5EF7-4E54-AD2D-5FC2E3E279F3}" presName="textaccent2" presStyleCnt="0"/>
      <dgm:spPr/>
    </dgm:pt>
    <dgm:pt modelId="{D4AC90F9-4910-4F48-B4C9-A52395E7C4BC}" type="pres">
      <dgm:prSet presAssocID="{1D74708A-5EF7-4E54-AD2D-5FC2E3E279F3}" presName="accentRepeatNode" presStyleLbl="solidAlignAcc1" presStyleIdx="2" presStyleCnt="6"/>
      <dgm:spPr/>
    </dgm:pt>
    <dgm:pt modelId="{9F12E13C-6612-4319-AA95-A53A23E5C0C3}" type="pres">
      <dgm:prSet presAssocID="{D605D274-74D6-4680-8216-42DF08B3CB52}" presName="image2" presStyleCnt="0"/>
      <dgm:spPr/>
    </dgm:pt>
    <dgm:pt modelId="{A0FE674D-175C-4B84-8A90-CDC4BCC46984}" type="pres">
      <dgm:prSet presAssocID="{D605D274-74D6-4680-8216-42DF08B3CB52}" presName="imageRepeatNode" presStyleLbl="alignAcc1" presStyleIdx="1" presStyleCnt="3"/>
      <dgm:spPr/>
      <dgm:t>
        <a:bodyPr/>
        <a:lstStyle/>
        <a:p>
          <a:endParaRPr lang="el-GR"/>
        </a:p>
      </dgm:t>
    </dgm:pt>
    <dgm:pt modelId="{AA3C81A6-9FEB-474F-91DF-15993EAD54BD}" type="pres">
      <dgm:prSet presAssocID="{D605D274-74D6-4680-8216-42DF08B3CB52}" presName="imageaccent2" presStyleCnt="0"/>
      <dgm:spPr/>
    </dgm:pt>
    <dgm:pt modelId="{A233BA47-05BB-4C03-8C43-547B4C5F74A9}" type="pres">
      <dgm:prSet presAssocID="{D605D274-74D6-4680-8216-42DF08B3CB52}" presName="accentRepeatNode" presStyleLbl="solidAlignAcc1" presStyleIdx="3" presStyleCnt="6"/>
      <dgm:spPr/>
    </dgm:pt>
    <dgm:pt modelId="{CF4C46ED-D3E6-4C20-AB22-65C67CE40799}" type="pres">
      <dgm:prSet presAssocID="{032A94D5-C649-4E90-8CED-D75D7CD4208D}" presName="text3" presStyleCnt="0"/>
      <dgm:spPr/>
    </dgm:pt>
    <dgm:pt modelId="{ED488613-423D-4B40-B097-D8CCBBF3F089}" type="pres">
      <dgm:prSet presAssocID="{032A94D5-C649-4E90-8CED-D75D7CD4208D}" presName="textRepeatNode" presStyleLbl="alignNode1" presStyleIdx="2" presStyleCnt="3">
        <dgm:presLayoutVars>
          <dgm:chMax val="0"/>
          <dgm:chPref val="0"/>
          <dgm:bulletEnabled val="1"/>
        </dgm:presLayoutVars>
      </dgm:prSet>
      <dgm:spPr/>
      <dgm:t>
        <a:bodyPr/>
        <a:lstStyle/>
        <a:p>
          <a:endParaRPr lang="el-GR"/>
        </a:p>
      </dgm:t>
    </dgm:pt>
    <dgm:pt modelId="{36C11B68-69C1-45A8-9980-1BC69F1844E7}" type="pres">
      <dgm:prSet presAssocID="{032A94D5-C649-4E90-8CED-D75D7CD4208D}" presName="textaccent3" presStyleCnt="0"/>
      <dgm:spPr/>
    </dgm:pt>
    <dgm:pt modelId="{38765E8C-EFA5-4C02-9809-5B47B2076BCE}" type="pres">
      <dgm:prSet presAssocID="{032A94D5-C649-4E90-8CED-D75D7CD4208D}" presName="accentRepeatNode" presStyleLbl="solidAlignAcc1" presStyleIdx="4" presStyleCnt="6"/>
      <dgm:spPr/>
    </dgm:pt>
    <dgm:pt modelId="{2CD03BF5-C940-4169-89C7-6B084158BAF4}" type="pres">
      <dgm:prSet presAssocID="{19332AC6-2211-4EBE-B84F-8FFA3766775B}" presName="image3" presStyleCnt="0"/>
      <dgm:spPr/>
    </dgm:pt>
    <dgm:pt modelId="{ABC029A9-6DC1-4D51-9108-BBFFE8D17212}" type="pres">
      <dgm:prSet presAssocID="{19332AC6-2211-4EBE-B84F-8FFA3766775B}" presName="imageRepeatNode" presStyleLbl="alignAcc1" presStyleIdx="2" presStyleCnt="3"/>
      <dgm:spPr/>
      <dgm:t>
        <a:bodyPr/>
        <a:lstStyle/>
        <a:p>
          <a:endParaRPr lang="el-GR"/>
        </a:p>
      </dgm:t>
    </dgm:pt>
    <dgm:pt modelId="{34059E0E-F908-46CB-88B6-50D3A36D5A7F}" type="pres">
      <dgm:prSet presAssocID="{19332AC6-2211-4EBE-B84F-8FFA3766775B}" presName="imageaccent3" presStyleCnt="0"/>
      <dgm:spPr/>
    </dgm:pt>
    <dgm:pt modelId="{BC77D0E9-595C-473C-BDF7-746B6564B07E}" type="pres">
      <dgm:prSet presAssocID="{19332AC6-2211-4EBE-B84F-8FFA3766775B}" presName="accentRepeatNode" presStyleLbl="solidAlignAcc1" presStyleIdx="5" presStyleCnt="6"/>
      <dgm:spPr/>
    </dgm:pt>
  </dgm:ptLst>
  <dgm:cxnLst>
    <dgm:cxn modelId="{23453962-BD23-4E17-B0A4-D90B3E870BBA}" type="presOf" srcId="{1D74708A-5EF7-4E54-AD2D-5FC2E3E279F3}" destId="{18028F50-80D4-42DD-87E3-B3078E5F3518}" srcOrd="0" destOrd="0" presId="urn:microsoft.com/office/officeart/2008/layout/HexagonCluster"/>
    <dgm:cxn modelId="{4E27F3C9-C622-41C5-8828-26A09EF9E862}" type="presOf" srcId="{19332AC6-2211-4EBE-B84F-8FFA3766775B}" destId="{ABC029A9-6DC1-4D51-9108-BBFFE8D17212}" srcOrd="0" destOrd="0" presId="urn:microsoft.com/office/officeart/2008/layout/HexagonCluster"/>
    <dgm:cxn modelId="{BA655CD5-B8A2-407B-8D84-05384D56C27F}" srcId="{A428A961-A7CA-4ED5-82C1-802CB45313D5}" destId="{3916B79E-7FD9-450E-95FD-21F785F71598}" srcOrd="0" destOrd="0" parTransId="{6ED3BDA7-067F-4DAF-90FB-085CF3161315}" sibTransId="{B11E5AAF-825A-4678-8D29-3BB02750C7B8}"/>
    <dgm:cxn modelId="{E139C9E0-B27C-4A72-B4D8-0B46C713804D}" type="presOf" srcId="{B11E5AAF-825A-4678-8D29-3BB02750C7B8}" destId="{5B7EE1B5-3970-4D6B-9AA2-109FDA88E770}" srcOrd="0" destOrd="0" presId="urn:microsoft.com/office/officeart/2008/layout/HexagonCluster"/>
    <dgm:cxn modelId="{309BEE73-2847-4AB4-B607-C7942A90D74B}" srcId="{A428A961-A7CA-4ED5-82C1-802CB45313D5}" destId="{1D74708A-5EF7-4E54-AD2D-5FC2E3E279F3}" srcOrd="1" destOrd="0" parTransId="{F7AAFC80-96FC-472F-A655-E05DFD0B7752}" sibTransId="{D605D274-74D6-4680-8216-42DF08B3CB52}"/>
    <dgm:cxn modelId="{60D24FBE-1DB6-43A2-AA72-76A36A67D12B}" type="presOf" srcId="{3916B79E-7FD9-450E-95FD-21F785F71598}" destId="{FE330B24-0BB5-49A8-B0DE-ED353DD17CEE}" srcOrd="0" destOrd="0" presId="urn:microsoft.com/office/officeart/2008/layout/HexagonCluster"/>
    <dgm:cxn modelId="{1961F24D-433B-446A-B28E-9BABDAF0D2FF}" type="presOf" srcId="{032A94D5-C649-4E90-8CED-D75D7CD4208D}" destId="{ED488613-423D-4B40-B097-D8CCBBF3F089}" srcOrd="0" destOrd="0" presId="urn:microsoft.com/office/officeart/2008/layout/HexagonCluster"/>
    <dgm:cxn modelId="{F42D6862-34FF-4BF1-AF8C-A89FA6AB1222}" type="presOf" srcId="{A428A961-A7CA-4ED5-82C1-802CB45313D5}" destId="{F9E85644-794F-421D-9533-E9FD5203CE89}" srcOrd="0" destOrd="0" presId="urn:microsoft.com/office/officeart/2008/layout/HexagonCluster"/>
    <dgm:cxn modelId="{B463605C-1BD6-4CA4-BEB1-5C2246F13E4C}" type="presOf" srcId="{D605D274-74D6-4680-8216-42DF08B3CB52}" destId="{A0FE674D-175C-4B84-8A90-CDC4BCC46984}" srcOrd="0" destOrd="0" presId="urn:microsoft.com/office/officeart/2008/layout/HexagonCluster"/>
    <dgm:cxn modelId="{0ED14BC9-B243-4864-BDF2-C9252C8B5359}" srcId="{A428A961-A7CA-4ED5-82C1-802CB45313D5}" destId="{032A94D5-C649-4E90-8CED-D75D7CD4208D}" srcOrd="2" destOrd="0" parTransId="{837808B7-F2AF-4F32-8D00-34EC86B1820C}" sibTransId="{19332AC6-2211-4EBE-B84F-8FFA3766775B}"/>
    <dgm:cxn modelId="{B039D1A7-8EDE-4421-A1D7-E60DFEEF4B8A}" type="presParOf" srcId="{F9E85644-794F-421D-9533-E9FD5203CE89}" destId="{9E83EA87-2C63-4CC2-B128-A6B7261913CE}" srcOrd="0" destOrd="0" presId="urn:microsoft.com/office/officeart/2008/layout/HexagonCluster"/>
    <dgm:cxn modelId="{0F238AB0-E443-47D0-986F-2264C1AB9988}" type="presParOf" srcId="{9E83EA87-2C63-4CC2-B128-A6B7261913CE}" destId="{FE330B24-0BB5-49A8-B0DE-ED353DD17CEE}" srcOrd="0" destOrd="0" presId="urn:microsoft.com/office/officeart/2008/layout/HexagonCluster"/>
    <dgm:cxn modelId="{7FD2147B-3354-4900-9816-E66E8B612271}" type="presParOf" srcId="{F9E85644-794F-421D-9533-E9FD5203CE89}" destId="{9911C656-ACDA-46BA-8C2A-FC8D505D5F7E}" srcOrd="1" destOrd="0" presId="urn:microsoft.com/office/officeart/2008/layout/HexagonCluster"/>
    <dgm:cxn modelId="{1BB7E77B-A5A6-476E-865E-B0E89E2BBD22}" type="presParOf" srcId="{9911C656-ACDA-46BA-8C2A-FC8D505D5F7E}" destId="{7B3CEB51-FAAD-45E7-A117-B9BBF7DDDD4E}" srcOrd="0" destOrd="0" presId="urn:microsoft.com/office/officeart/2008/layout/HexagonCluster"/>
    <dgm:cxn modelId="{8D8C0DDD-DCE9-45D9-8947-224E44A4F5D9}" type="presParOf" srcId="{F9E85644-794F-421D-9533-E9FD5203CE89}" destId="{26661466-ACF9-4F83-AB72-72C074AB6E46}" srcOrd="2" destOrd="0" presId="urn:microsoft.com/office/officeart/2008/layout/HexagonCluster"/>
    <dgm:cxn modelId="{9BA63403-F00C-4403-A122-9D2750910124}" type="presParOf" srcId="{26661466-ACF9-4F83-AB72-72C074AB6E46}" destId="{5B7EE1B5-3970-4D6B-9AA2-109FDA88E770}" srcOrd="0" destOrd="0" presId="urn:microsoft.com/office/officeart/2008/layout/HexagonCluster"/>
    <dgm:cxn modelId="{7C6866AE-EE97-451D-B494-F1DCA8AB2E52}" type="presParOf" srcId="{F9E85644-794F-421D-9533-E9FD5203CE89}" destId="{3F05B022-1FBA-4C58-B6A8-ED1634173CC8}" srcOrd="3" destOrd="0" presId="urn:microsoft.com/office/officeart/2008/layout/HexagonCluster"/>
    <dgm:cxn modelId="{39C36C3D-ABFE-4EAC-9E89-778B8230ED0E}" type="presParOf" srcId="{3F05B022-1FBA-4C58-B6A8-ED1634173CC8}" destId="{E541F328-5F0C-4628-AD0E-B57ED5FB0382}" srcOrd="0" destOrd="0" presId="urn:microsoft.com/office/officeart/2008/layout/HexagonCluster"/>
    <dgm:cxn modelId="{E805AEAA-C5B1-4A5E-964D-765537830061}" type="presParOf" srcId="{F9E85644-794F-421D-9533-E9FD5203CE89}" destId="{D1425C4A-D229-4894-B02E-222B7E73F936}" srcOrd="4" destOrd="0" presId="urn:microsoft.com/office/officeart/2008/layout/HexagonCluster"/>
    <dgm:cxn modelId="{0ED48BE1-C11A-4581-BE18-67DC0BC6F714}" type="presParOf" srcId="{D1425C4A-D229-4894-B02E-222B7E73F936}" destId="{18028F50-80D4-42DD-87E3-B3078E5F3518}" srcOrd="0" destOrd="0" presId="urn:microsoft.com/office/officeart/2008/layout/HexagonCluster"/>
    <dgm:cxn modelId="{DD8F0227-9EC7-4812-BEE9-0654E6808B59}" type="presParOf" srcId="{F9E85644-794F-421D-9533-E9FD5203CE89}" destId="{03090FE2-E66C-473F-9DB6-EC8CA7E0A0FA}" srcOrd="5" destOrd="0" presId="urn:microsoft.com/office/officeart/2008/layout/HexagonCluster"/>
    <dgm:cxn modelId="{D616F0E9-6FBB-42AA-9CDF-B31D2F6D92CC}" type="presParOf" srcId="{03090FE2-E66C-473F-9DB6-EC8CA7E0A0FA}" destId="{D4AC90F9-4910-4F48-B4C9-A52395E7C4BC}" srcOrd="0" destOrd="0" presId="urn:microsoft.com/office/officeart/2008/layout/HexagonCluster"/>
    <dgm:cxn modelId="{A747BB91-C812-436A-8910-4F6A0B4E6D48}" type="presParOf" srcId="{F9E85644-794F-421D-9533-E9FD5203CE89}" destId="{9F12E13C-6612-4319-AA95-A53A23E5C0C3}" srcOrd="6" destOrd="0" presId="urn:microsoft.com/office/officeart/2008/layout/HexagonCluster"/>
    <dgm:cxn modelId="{5C1A3D75-BEE6-45C5-95B8-8CD2A821B0CD}" type="presParOf" srcId="{9F12E13C-6612-4319-AA95-A53A23E5C0C3}" destId="{A0FE674D-175C-4B84-8A90-CDC4BCC46984}" srcOrd="0" destOrd="0" presId="urn:microsoft.com/office/officeart/2008/layout/HexagonCluster"/>
    <dgm:cxn modelId="{D37F151E-FD73-4964-9EBD-CB731DD9ED44}" type="presParOf" srcId="{F9E85644-794F-421D-9533-E9FD5203CE89}" destId="{AA3C81A6-9FEB-474F-91DF-15993EAD54BD}" srcOrd="7" destOrd="0" presId="urn:microsoft.com/office/officeart/2008/layout/HexagonCluster"/>
    <dgm:cxn modelId="{90B693C0-7E3E-4F61-9181-E54784F951EA}" type="presParOf" srcId="{AA3C81A6-9FEB-474F-91DF-15993EAD54BD}" destId="{A233BA47-05BB-4C03-8C43-547B4C5F74A9}" srcOrd="0" destOrd="0" presId="urn:microsoft.com/office/officeart/2008/layout/HexagonCluster"/>
    <dgm:cxn modelId="{A4CC5B54-81B3-4088-83A7-C9825F61A721}" type="presParOf" srcId="{F9E85644-794F-421D-9533-E9FD5203CE89}" destId="{CF4C46ED-D3E6-4C20-AB22-65C67CE40799}" srcOrd="8" destOrd="0" presId="urn:microsoft.com/office/officeart/2008/layout/HexagonCluster"/>
    <dgm:cxn modelId="{A2767440-3FF5-47F6-8E6A-5D06C0E25FE1}" type="presParOf" srcId="{CF4C46ED-D3E6-4C20-AB22-65C67CE40799}" destId="{ED488613-423D-4B40-B097-D8CCBBF3F089}" srcOrd="0" destOrd="0" presId="urn:microsoft.com/office/officeart/2008/layout/HexagonCluster"/>
    <dgm:cxn modelId="{732238DF-E5A2-438C-88FC-B8A47D5F8FDE}" type="presParOf" srcId="{F9E85644-794F-421D-9533-E9FD5203CE89}" destId="{36C11B68-69C1-45A8-9980-1BC69F1844E7}" srcOrd="9" destOrd="0" presId="urn:microsoft.com/office/officeart/2008/layout/HexagonCluster"/>
    <dgm:cxn modelId="{5115BA0A-A6F4-4FD1-957B-39895765C57D}" type="presParOf" srcId="{36C11B68-69C1-45A8-9980-1BC69F1844E7}" destId="{38765E8C-EFA5-4C02-9809-5B47B2076BCE}" srcOrd="0" destOrd="0" presId="urn:microsoft.com/office/officeart/2008/layout/HexagonCluster"/>
    <dgm:cxn modelId="{91C33DA9-A24E-4DB2-8337-987D9A3BF48F}" type="presParOf" srcId="{F9E85644-794F-421D-9533-E9FD5203CE89}" destId="{2CD03BF5-C940-4169-89C7-6B084158BAF4}" srcOrd="10" destOrd="0" presId="urn:microsoft.com/office/officeart/2008/layout/HexagonCluster"/>
    <dgm:cxn modelId="{BD7E5B7D-8AB5-45EA-B999-D1594275A3D0}" type="presParOf" srcId="{2CD03BF5-C940-4169-89C7-6B084158BAF4}" destId="{ABC029A9-6DC1-4D51-9108-BBFFE8D17212}" srcOrd="0" destOrd="0" presId="urn:microsoft.com/office/officeart/2008/layout/HexagonCluster"/>
    <dgm:cxn modelId="{3263B9B4-685C-4685-8E5B-3A1C37373EF9}" type="presParOf" srcId="{F9E85644-794F-421D-9533-E9FD5203CE89}" destId="{34059E0E-F908-46CB-88B6-50D3A36D5A7F}" srcOrd="11" destOrd="0" presId="urn:microsoft.com/office/officeart/2008/layout/HexagonCluster"/>
    <dgm:cxn modelId="{A701AF06-FF81-4713-8E74-74A74B7641E3}" type="presParOf" srcId="{34059E0E-F908-46CB-88B6-50D3A36D5A7F}" destId="{BC77D0E9-595C-473C-BDF7-746B6564B07E}"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F8CCA1-CD79-4036-B5E2-97D931B0727B}" type="doc">
      <dgm:prSet loTypeId="urn:microsoft.com/office/officeart/2005/8/layout/arrow2" loCatId="process" qsTypeId="urn:microsoft.com/office/officeart/2005/8/quickstyle/simple1" qsCatId="simple" csTypeId="urn:microsoft.com/office/officeart/2005/8/colors/accent1_2" csCatId="accent1" phldr="1"/>
      <dgm:spPr/>
    </dgm:pt>
    <dgm:pt modelId="{6118D695-BB82-40AB-82C3-F587EEE70BF7}">
      <dgm:prSet phldrT="[Κείμενο]"/>
      <dgm:spPr/>
      <dgm:t>
        <a:bodyPr/>
        <a:lstStyle/>
        <a:p>
          <a:r>
            <a:rPr lang="el-GR" dirty="0" smtClean="0"/>
            <a:t> Η τιμή της τουλίπας άρχισε να ανεβαίνει.</a:t>
          </a:r>
          <a:endParaRPr lang="el-GR" dirty="0"/>
        </a:p>
      </dgm:t>
    </dgm:pt>
    <dgm:pt modelId="{642F9EBF-88E5-43DE-B3B6-56245A1F913C}" type="parTrans" cxnId="{B62159CC-A5B5-48A4-8DD9-F4C32577FB22}">
      <dgm:prSet/>
      <dgm:spPr/>
      <dgm:t>
        <a:bodyPr/>
        <a:lstStyle/>
        <a:p>
          <a:endParaRPr lang="el-GR"/>
        </a:p>
      </dgm:t>
    </dgm:pt>
    <dgm:pt modelId="{BCEE0252-57F1-4AD2-9E32-E756169904EE}" type="sibTrans" cxnId="{B62159CC-A5B5-48A4-8DD9-F4C32577FB22}">
      <dgm:prSet/>
      <dgm:spPr/>
      <dgm:t>
        <a:bodyPr/>
        <a:lstStyle/>
        <a:p>
          <a:endParaRPr lang="el-GR"/>
        </a:p>
      </dgm:t>
    </dgm:pt>
    <dgm:pt modelId="{304AB071-6B18-4A56-A6D8-3246064AB1DC}">
      <dgm:prSet phldrT="[Κείμενο]"/>
      <dgm:spPr/>
      <dgm:t>
        <a:bodyPr/>
        <a:lstStyle/>
        <a:p>
          <a:r>
            <a:rPr lang="el-GR" dirty="0" smtClean="0"/>
            <a:t>Επειδή όλοι υπολόγιζαν ότι θα συνέχισε να ανεβαίνει</a:t>
          </a:r>
          <a:endParaRPr lang="el-GR" dirty="0"/>
        </a:p>
      </dgm:t>
    </dgm:pt>
    <dgm:pt modelId="{4AEF98E5-05EC-408D-B798-716B91E624DA}" type="parTrans" cxnId="{42AAAC04-A76A-4C88-B2EE-0C99EB23B904}">
      <dgm:prSet/>
      <dgm:spPr/>
      <dgm:t>
        <a:bodyPr/>
        <a:lstStyle/>
        <a:p>
          <a:endParaRPr lang="el-GR"/>
        </a:p>
      </dgm:t>
    </dgm:pt>
    <dgm:pt modelId="{275430D5-9210-440B-BA64-DA4A1FE8C387}" type="sibTrans" cxnId="{42AAAC04-A76A-4C88-B2EE-0C99EB23B904}">
      <dgm:prSet/>
      <dgm:spPr/>
      <dgm:t>
        <a:bodyPr/>
        <a:lstStyle/>
        <a:p>
          <a:endParaRPr lang="el-GR"/>
        </a:p>
      </dgm:t>
    </dgm:pt>
    <dgm:pt modelId="{043B3677-B464-4366-A3E9-53C072960CC6}">
      <dgm:prSet phldrT="[Κείμενο]"/>
      <dgm:spPr/>
      <dgm:t>
        <a:bodyPr/>
        <a:lstStyle/>
        <a:p>
          <a:r>
            <a:rPr lang="el-GR" dirty="0" smtClean="0"/>
            <a:t>αγόραζαν ακόμη περισσότερους βολβούς και η τιμή ανέβαινε ακόμη περισσότερο.</a:t>
          </a:r>
          <a:endParaRPr lang="el-GR" dirty="0"/>
        </a:p>
      </dgm:t>
    </dgm:pt>
    <dgm:pt modelId="{1140ACD0-E99C-49CB-9393-7B699F1D7054}" type="parTrans" cxnId="{BED6AE9F-8730-4DFE-8447-6461F62F9E46}">
      <dgm:prSet/>
      <dgm:spPr/>
      <dgm:t>
        <a:bodyPr/>
        <a:lstStyle/>
        <a:p>
          <a:endParaRPr lang="el-GR"/>
        </a:p>
      </dgm:t>
    </dgm:pt>
    <dgm:pt modelId="{9D36227E-EE1F-44A0-AC1E-CE0895395167}" type="sibTrans" cxnId="{BED6AE9F-8730-4DFE-8447-6461F62F9E46}">
      <dgm:prSet/>
      <dgm:spPr/>
      <dgm:t>
        <a:bodyPr/>
        <a:lstStyle/>
        <a:p>
          <a:endParaRPr lang="el-GR"/>
        </a:p>
      </dgm:t>
    </dgm:pt>
    <dgm:pt modelId="{8A49DD58-6DF8-49CA-A71F-62840D8605AF}" type="pres">
      <dgm:prSet presAssocID="{31F8CCA1-CD79-4036-B5E2-97D931B0727B}" presName="arrowDiagram" presStyleCnt="0">
        <dgm:presLayoutVars>
          <dgm:chMax val="5"/>
          <dgm:dir/>
          <dgm:resizeHandles val="exact"/>
        </dgm:presLayoutVars>
      </dgm:prSet>
      <dgm:spPr/>
    </dgm:pt>
    <dgm:pt modelId="{4A62438B-8D4C-4E97-AFC8-729D67B9738D}" type="pres">
      <dgm:prSet presAssocID="{31F8CCA1-CD79-4036-B5E2-97D931B0727B}" presName="arrow" presStyleLbl="bgShp" presStyleIdx="0" presStyleCnt="1"/>
      <dgm:spPr/>
    </dgm:pt>
    <dgm:pt modelId="{0B388269-2E88-49D6-9BC8-68507B8763C3}" type="pres">
      <dgm:prSet presAssocID="{31F8CCA1-CD79-4036-B5E2-97D931B0727B}" presName="arrowDiagram3" presStyleCnt="0"/>
      <dgm:spPr/>
    </dgm:pt>
    <dgm:pt modelId="{7B5B7C2C-D7FF-409A-86EA-31C21B679202}" type="pres">
      <dgm:prSet presAssocID="{6118D695-BB82-40AB-82C3-F587EEE70BF7}" presName="bullet3a" presStyleLbl="node1" presStyleIdx="0" presStyleCnt="3"/>
      <dgm:spPr/>
    </dgm:pt>
    <dgm:pt modelId="{D409DEA4-B188-44E0-B189-09163B6C0A7E}" type="pres">
      <dgm:prSet presAssocID="{6118D695-BB82-40AB-82C3-F587EEE70BF7}" presName="textBox3a" presStyleLbl="revTx" presStyleIdx="0" presStyleCnt="3">
        <dgm:presLayoutVars>
          <dgm:bulletEnabled val="1"/>
        </dgm:presLayoutVars>
      </dgm:prSet>
      <dgm:spPr/>
      <dgm:t>
        <a:bodyPr/>
        <a:lstStyle/>
        <a:p>
          <a:endParaRPr lang="el-GR"/>
        </a:p>
      </dgm:t>
    </dgm:pt>
    <dgm:pt modelId="{797B25F0-75AE-4636-BE9D-CFD66DAF7DE6}" type="pres">
      <dgm:prSet presAssocID="{304AB071-6B18-4A56-A6D8-3246064AB1DC}" presName="bullet3b" presStyleLbl="node1" presStyleIdx="1" presStyleCnt="3"/>
      <dgm:spPr/>
    </dgm:pt>
    <dgm:pt modelId="{7232CF7B-E5E3-4E7C-8000-A19C049A69C6}" type="pres">
      <dgm:prSet presAssocID="{304AB071-6B18-4A56-A6D8-3246064AB1DC}" presName="textBox3b" presStyleLbl="revTx" presStyleIdx="1" presStyleCnt="3">
        <dgm:presLayoutVars>
          <dgm:bulletEnabled val="1"/>
        </dgm:presLayoutVars>
      </dgm:prSet>
      <dgm:spPr/>
      <dgm:t>
        <a:bodyPr/>
        <a:lstStyle/>
        <a:p>
          <a:endParaRPr lang="el-GR"/>
        </a:p>
      </dgm:t>
    </dgm:pt>
    <dgm:pt modelId="{105A2453-4182-413C-846D-FB460B81A84D}" type="pres">
      <dgm:prSet presAssocID="{043B3677-B464-4366-A3E9-53C072960CC6}" presName="bullet3c" presStyleLbl="node1" presStyleIdx="2" presStyleCnt="3"/>
      <dgm:spPr/>
    </dgm:pt>
    <dgm:pt modelId="{C15BFE3B-DC0E-403D-A6EF-FD413C0099A1}" type="pres">
      <dgm:prSet presAssocID="{043B3677-B464-4366-A3E9-53C072960CC6}" presName="textBox3c" presStyleLbl="revTx" presStyleIdx="2" presStyleCnt="3">
        <dgm:presLayoutVars>
          <dgm:bulletEnabled val="1"/>
        </dgm:presLayoutVars>
      </dgm:prSet>
      <dgm:spPr/>
      <dgm:t>
        <a:bodyPr/>
        <a:lstStyle/>
        <a:p>
          <a:endParaRPr lang="el-GR"/>
        </a:p>
      </dgm:t>
    </dgm:pt>
  </dgm:ptLst>
  <dgm:cxnLst>
    <dgm:cxn modelId="{BED6AE9F-8730-4DFE-8447-6461F62F9E46}" srcId="{31F8CCA1-CD79-4036-B5E2-97D931B0727B}" destId="{043B3677-B464-4366-A3E9-53C072960CC6}" srcOrd="2" destOrd="0" parTransId="{1140ACD0-E99C-49CB-9393-7B699F1D7054}" sibTransId="{9D36227E-EE1F-44A0-AC1E-CE0895395167}"/>
    <dgm:cxn modelId="{F02B75A2-3580-4DB8-A737-56D7B5F3300F}" type="presOf" srcId="{6118D695-BB82-40AB-82C3-F587EEE70BF7}" destId="{D409DEA4-B188-44E0-B189-09163B6C0A7E}" srcOrd="0" destOrd="0" presId="urn:microsoft.com/office/officeart/2005/8/layout/arrow2"/>
    <dgm:cxn modelId="{96936DC2-D23A-48BB-A096-8FFFB8E3FF22}" type="presOf" srcId="{304AB071-6B18-4A56-A6D8-3246064AB1DC}" destId="{7232CF7B-E5E3-4E7C-8000-A19C049A69C6}" srcOrd="0" destOrd="0" presId="urn:microsoft.com/office/officeart/2005/8/layout/arrow2"/>
    <dgm:cxn modelId="{42AAAC04-A76A-4C88-B2EE-0C99EB23B904}" srcId="{31F8CCA1-CD79-4036-B5E2-97D931B0727B}" destId="{304AB071-6B18-4A56-A6D8-3246064AB1DC}" srcOrd="1" destOrd="0" parTransId="{4AEF98E5-05EC-408D-B798-716B91E624DA}" sibTransId="{275430D5-9210-440B-BA64-DA4A1FE8C387}"/>
    <dgm:cxn modelId="{B62159CC-A5B5-48A4-8DD9-F4C32577FB22}" srcId="{31F8CCA1-CD79-4036-B5E2-97D931B0727B}" destId="{6118D695-BB82-40AB-82C3-F587EEE70BF7}" srcOrd="0" destOrd="0" parTransId="{642F9EBF-88E5-43DE-B3B6-56245A1F913C}" sibTransId="{BCEE0252-57F1-4AD2-9E32-E756169904EE}"/>
    <dgm:cxn modelId="{743548BB-5584-4649-BB4D-F13B0381F318}" type="presOf" srcId="{043B3677-B464-4366-A3E9-53C072960CC6}" destId="{C15BFE3B-DC0E-403D-A6EF-FD413C0099A1}" srcOrd="0" destOrd="0" presId="urn:microsoft.com/office/officeart/2005/8/layout/arrow2"/>
    <dgm:cxn modelId="{04BC851D-3003-45E3-A76C-1E3F9B12B501}" type="presOf" srcId="{31F8CCA1-CD79-4036-B5E2-97D931B0727B}" destId="{8A49DD58-6DF8-49CA-A71F-62840D8605AF}" srcOrd="0" destOrd="0" presId="urn:microsoft.com/office/officeart/2005/8/layout/arrow2"/>
    <dgm:cxn modelId="{29AB30F1-2E6F-4BC5-B4B8-A19A824A7495}" type="presParOf" srcId="{8A49DD58-6DF8-49CA-A71F-62840D8605AF}" destId="{4A62438B-8D4C-4E97-AFC8-729D67B9738D}" srcOrd="0" destOrd="0" presId="urn:microsoft.com/office/officeart/2005/8/layout/arrow2"/>
    <dgm:cxn modelId="{FDD67FF8-69F0-42C6-B958-5B9A510145AC}" type="presParOf" srcId="{8A49DD58-6DF8-49CA-A71F-62840D8605AF}" destId="{0B388269-2E88-49D6-9BC8-68507B8763C3}" srcOrd="1" destOrd="0" presId="urn:microsoft.com/office/officeart/2005/8/layout/arrow2"/>
    <dgm:cxn modelId="{3CF04324-C8FC-4999-835E-539CF65E3165}" type="presParOf" srcId="{0B388269-2E88-49D6-9BC8-68507B8763C3}" destId="{7B5B7C2C-D7FF-409A-86EA-31C21B679202}" srcOrd="0" destOrd="0" presId="urn:microsoft.com/office/officeart/2005/8/layout/arrow2"/>
    <dgm:cxn modelId="{11743EFE-05B9-4318-AE42-265EA01FE4D9}" type="presParOf" srcId="{0B388269-2E88-49D6-9BC8-68507B8763C3}" destId="{D409DEA4-B188-44E0-B189-09163B6C0A7E}" srcOrd="1" destOrd="0" presId="urn:microsoft.com/office/officeart/2005/8/layout/arrow2"/>
    <dgm:cxn modelId="{9EDC4F4D-B73F-4BB8-A196-337FFBE7D6F6}" type="presParOf" srcId="{0B388269-2E88-49D6-9BC8-68507B8763C3}" destId="{797B25F0-75AE-4636-BE9D-CFD66DAF7DE6}" srcOrd="2" destOrd="0" presId="urn:microsoft.com/office/officeart/2005/8/layout/arrow2"/>
    <dgm:cxn modelId="{F25619F8-F1E7-41D3-BD15-81AD8C357F67}" type="presParOf" srcId="{0B388269-2E88-49D6-9BC8-68507B8763C3}" destId="{7232CF7B-E5E3-4E7C-8000-A19C049A69C6}" srcOrd="3" destOrd="0" presId="urn:microsoft.com/office/officeart/2005/8/layout/arrow2"/>
    <dgm:cxn modelId="{57FF98F6-0E5F-4A7D-99B1-DFA5E543962D}" type="presParOf" srcId="{0B388269-2E88-49D6-9BC8-68507B8763C3}" destId="{105A2453-4182-413C-846D-FB460B81A84D}" srcOrd="4" destOrd="0" presId="urn:microsoft.com/office/officeart/2005/8/layout/arrow2"/>
    <dgm:cxn modelId="{DBE81434-BA20-48D4-A8CC-1FB2BD9EA637}" type="presParOf" srcId="{0B388269-2E88-49D6-9BC8-68507B8763C3}" destId="{C15BFE3B-DC0E-403D-A6EF-FD413C0099A1}"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A9EEA-F2D5-4EB6-9E98-A3B2810767E0}">
      <dsp:nvSpPr>
        <dsp:cNvPr id="0" name=""/>
        <dsp:cNvSpPr/>
      </dsp:nvSpPr>
      <dsp:spPr>
        <a:xfrm rot="5400000">
          <a:off x="679334" y="1737417"/>
          <a:ext cx="2026130" cy="337143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3C9FA1-06F3-4C6E-85FF-0A4AD9C5D6A6}">
      <dsp:nvSpPr>
        <dsp:cNvPr id="0" name=""/>
        <dsp:cNvSpPr/>
      </dsp:nvSpPr>
      <dsp:spPr>
        <a:xfrm>
          <a:off x="341123" y="2744750"/>
          <a:ext cx="3043750" cy="2668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l-GR" sz="2000" kern="1200" dirty="0" smtClean="0"/>
            <a:t>Όταν οι έμποροι θέλουν να κάνουν συναλλαγές, πρέπει να συναντιούνται μεταξύ τους</a:t>
          </a:r>
          <a:r>
            <a:rPr lang="el-GR" sz="2800" kern="1200" dirty="0" smtClean="0"/>
            <a:t>.</a:t>
          </a:r>
          <a:endParaRPr lang="el-GR" sz="2800" kern="1200" dirty="0"/>
        </a:p>
      </dsp:txBody>
      <dsp:txXfrm>
        <a:off x="341123" y="2744750"/>
        <a:ext cx="3043750" cy="2668025"/>
      </dsp:txXfrm>
    </dsp:sp>
    <dsp:sp modelId="{70BEDCED-58C7-4808-B4C0-CCAB754A4C49}">
      <dsp:nvSpPr>
        <dsp:cNvPr id="0" name=""/>
        <dsp:cNvSpPr/>
      </dsp:nvSpPr>
      <dsp:spPr>
        <a:xfrm>
          <a:off x="2810581" y="1489208"/>
          <a:ext cx="574292" cy="57429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FE2C07-0B17-471B-9903-13FB30432C45}">
      <dsp:nvSpPr>
        <dsp:cNvPr id="0" name=""/>
        <dsp:cNvSpPr/>
      </dsp:nvSpPr>
      <dsp:spPr>
        <a:xfrm rot="5400000">
          <a:off x="4405479" y="815379"/>
          <a:ext cx="2026130" cy="337143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D13906-4232-41E3-AE2B-63E153583C1C}">
      <dsp:nvSpPr>
        <dsp:cNvPr id="0" name=""/>
        <dsp:cNvSpPr/>
      </dsp:nvSpPr>
      <dsp:spPr>
        <a:xfrm>
          <a:off x="4067268" y="1822711"/>
          <a:ext cx="3043750" cy="2668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l-GR" sz="2000" kern="1200" dirty="0" smtClean="0"/>
            <a:t>Στο Μεσαίωνα και στην Αναγέννηση, εξαιτίας των άσχημων δρόμων και των περιορισμένων μέσων επικοινωνίας, οι έμποροι έπρεπε να ορίζουν τακτικές συναντήσεις σε συγκεκριμένα, σταθερά μέρη, προκειμένου να μπορούν να συναλλάσσονται μεταξύ τους.</a:t>
          </a:r>
          <a:endParaRPr lang="el-GR" sz="2000" kern="1200" dirty="0"/>
        </a:p>
      </dsp:txBody>
      <dsp:txXfrm>
        <a:off x="4067268" y="1822711"/>
        <a:ext cx="3043750" cy="2668025"/>
      </dsp:txXfrm>
    </dsp:sp>
    <dsp:sp modelId="{746D489E-14B8-42CE-BA06-2555671B7760}">
      <dsp:nvSpPr>
        <dsp:cNvPr id="0" name=""/>
        <dsp:cNvSpPr/>
      </dsp:nvSpPr>
      <dsp:spPr>
        <a:xfrm>
          <a:off x="6536726" y="567170"/>
          <a:ext cx="574292" cy="57429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AA315F-987E-4709-972C-5B6A0E0EC2C9}">
      <dsp:nvSpPr>
        <dsp:cNvPr id="0" name=""/>
        <dsp:cNvSpPr/>
      </dsp:nvSpPr>
      <dsp:spPr>
        <a:xfrm rot="5400000">
          <a:off x="8131624" y="-106659"/>
          <a:ext cx="2026130" cy="337143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B93C80-FCEF-4EAD-A197-767324CB84C8}">
      <dsp:nvSpPr>
        <dsp:cNvPr id="0" name=""/>
        <dsp:cNvSpPr/>
      </dsp:nvSpPr>
      <dsp:spPr>
        <a:xfrm>
          <a:off x="7793413" y="900673"/>
          <a:ext cx="3043750" cy="2668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l-GR" sz="2000" kern="1200" dirty="0" smtClean="0"/>
            <a:t>Φημισμένα τέτοια μέρη, </a:t>
          </a:r>
          <a:r>
            <a:rPr lang="el-GR" sz="2000" i="1" kern="1200" dirty="0" smtClean="0"/>
            <a:t>οι εκθέσεις</a:t>
          </a:r>
          <a:r>
            <a:rPr lang="el-GR" sz="2000" kern="1200" dirty="0" smtClean="0"/>
            <a:t>, ήταν η Λειψία, η Φρανκφούρτη και η Νυρεμβέργη</a:t>
          </a:r>
          <a:r>
            <a:rPr lang="el-GR" sz="2800" kern="1200" dirty="0" smtClean="0"/>
            <a:t>.</a:t>
          </a:r>
          <a:endParaRPr lang="el-GR" sz="2800" kern="1200" dirty="0"/>
        </a:p>
      </dsp:txBody>
      <dsp:txXfrm>
        <a:off x="7793413" y="900673"/>
        <a:ext cx="3043750" cy="26680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E6DA8-05FC-4A9B-8760-F3D492699DCD}">
      <dsp:nvSpPr>
        <dsp:cNvPr id="0" name=""/>
        <dsp:cNvSpPr/>
      </dsp:nvSpPr>
      <dsp:spPr>
        <a:xfrm rot="4396374">
          <a:off x="1503863" y="1243382"/>
          <a:ext cx="5393988" cy="3761634"/>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727FFB-F035-4B0B-A54B-825EE1389533}">
      <dsp:nvSpPr>
        <dsp:cNvPr id="0" name=""/>
        <dsp:cNvSpPr/>
      </dsp:nvSpPr>
      <dsp:spPr>
        <a:xfrm>
          <a:off x="3524468" y="1734555"/>
          <a:ext cx="136215" cy="136215"/>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C84F3A-A93D-40B1-B03C-DEB7BD580E03}">
      <dsp:nvSpPr>
        <dsp:cNvPr id="0" name=""/>
        <dsp:cNvSpPr/>
      </dsp:nvSpPr>
      <dsp:spPr>
        <a:xfrm>
          <a:off x="4457167" y="2486862"/>
          <a:ext cx="136215" cy="136215"/>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B1CFFE-3B98-4A1B-9730-C22D432DC9F6}">
      <dsp:nvSpPr>
        <dsp:cNvPr id="0" name=""/>
        <dsp:cNvSpPr/>
      </dsp:nvSpPr>
      <dsp:spPr>
        <a:xfrm>
          <a:off x="5156175" y="3366637"/>
          <a:ext cx="136215" cy="136215"/>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B5EF84-0822-468B-87E0-21498825C88F}">
      <dsp:nvSpPr>
        <dsp:cNvPr id="0" name=""/>
        <dsp:cNvSpPr/>
      </dsp:nvSpPr>
      <dsp:spPr>
        <a:xfrm>
          <a:off x="1142266" y="0"/>
          <a:ext cx="2543098" cy="99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ctr" defTabSz="800100">
            <a:lnSpc>
              <a:spcPct val="90000"/>
            </a:lnSpc>
            <a:spcBef>
              <a:spcPct val="0"/>
            </a:spcBef>
            <a:spcAft>
              <a:spcPct val="35000"/>
            </a:spcAft>
          </a:pPr>
          <a:r>
            <a:rPr lang="el-GR" sz="1800" kern="1200" dirty="0" smtClean="0"/>
            <a:t>Η παραφροσύνη διήρκεσε τρία χρόνια.</a:t>
          </a:r>
          <a:endParaRPr lang="el-GR" sz="1800" kern="1200" dirty="0"/>
        </a:p>
      </dsp:txBody>
      <dsp:txXfrm>
        <a:off x="1142266" y="0"/>
        <a:ext cx="2543098" cy="999743"/>
      </dsp:txXfrm>
    </dsp:sp>
    <dsp:sp modelId="{A7E07214-3AAD-49FB-ABE6-7FB15EF1C072}">
      <dsp:nvSpPr>
        <dsp:cNvPr id="0" name=""/>
        <dsp:cNvSpPr/>
      </dsp:nvSpPr>
      <dsp:spPr>
        <a:xfrm>
          <a:off x="4303956" y="1302791"/>
          <a:ext cx="3711549" cy="99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l-GR" sz="1800" kern="1200" dirty="0" smtClean="0"/>
            <a:t>Το έτος 1637 ένας κερδοσκόπος δεν μπόρεσε να εισπράξει την τιμή που ήλπιζε.</a:t>
          </a:r>
          <a:endParaRPr lang="el-GR" sz="1800" kern="1200" dirty="0"/>
        </a:p>
      </dsp:txBody>
      <dsp:txXfrm>
        <a:off x="4303956" y="1302791"/>
        <a:ext cx="3711549" cy="999743"/>
      </dsp:txXfrm>
    </dsp:sp>
    <dsp:sp modelId="{C0D4A221-E25E-49B4-A293-363026550618}">
      <dsp:nvSpPr>
        <dsp:cNvPr id="0" name=""/>
        <dsp:cNvSpPr/>
      </dsp:nvSpPr>
      <dsp:spPr>
        <a:xfrm>
          <a:off x="1142266" y="2055098"/>
          <a:ext cx="2955492" cy="99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r" defTabSz="800100">
            <a:lnSpc>
              <a:spcPct val="90000"/>
            </a:lnSpc>
            <a:spcBef>
              <a:spcPct val="0"/>
            </a:spcBef>
            <a:spcAft>
              <a:spcPct val="35000"/>
            </a:spcAft>
          </a:pPr>
          <a:r>
            <a:rPr lang="el-GR" sz="1800" kern="1200" dirty="0" smtClean="0"/>
            <a:t>Τον έπιασε πανικός και πούλησε τα πάντα στην καλύτερη τιμή που μπορούσε να διαπραγματευτεί</a:t>
          </a:r>
          <a:r>
            <a:rPr lang="el-GR" sz="1400" kern="1200" dirty="0" smtClean="0"/>
            <a:t>.</a:t>
          </a:r>
          <a:endParaRPr lang="el-GR" sz="1400" kern="1200" dirty="0"/>
        </a:p>
      </dsp:txBody>
      <dsp:txXfrm>
        <a:off x="1142266" y="2055098"/>
        <a:ext cx="2955492" cy="999743"/>
      </dsp:txXfrm>
    </dsp:sp>
    <dsp:sp modelId="{24BA476B-308D-4D0E-BE7B-FE955AADCD73}">
      <dsp:nvSpPr>
        <dsp:cNvPr id="0" name=""/>
        <dsp:cNvSpPr/>
      </dsp:nvSpPr>
      <dsp:spPr>
        <a:xfrm>
          <a:off x="5543938" y="2192218"/>
          <a:ext cx="3284557" cy="1828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l-GR" sz="1800" kern="1200" dirty="0" smtClean="0"/>
            <a:t>Έπειτα από αυτό όλοι οι άνθρωποι θυμήθηκαν ξαφνικά ότι με ένα βολβό τουλίπας δεν μπορείς να κάνεις τίποτε άλλο παρά να τον φυτέψεις στον κήπο σου.</a:t>
          </a:r>
          <a:endParaRPr lang="el-GR" sz="1800" kern="1200" dirty="0"/>
        </a:p>
      </dsp:txBody>
      <dsp:txXfrm>
        <a:off x="5543938" y="2192218"/>
        <a:ext cx="3284557" cy="1828561"/>
      </dsp:txXfrm>
    </dsp:sp>
    <dsp:sp modelId="{03F344E2-8D51-4653-8C81-0672D4C6B87F}">
      <dsp:nvSpPr>
        <dsp:cNvPr id="0" name=""/>
        <dsp:cNvSpPr/>
      </dsp:nvSpPr>
      <dsp:spPr>
        <a:xfrm>
          <a:off x="2986597" y="5248655"/>
          <a:ext cx="6621197" cy="99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ctr" defTabSz="800100">
            <a:lnSpc>
              <a:spcPct val="90000"/>
            </a:lnSpc>
            <a:spcBef>
              <a:spcPct val="0"/>
            </a:spcBef>
            <a:spcAft>
              <a:spcPct val="35000"/>
            </a:spcAft>
          </a:pPr>
          <a:r>
            <a:rPr lang="el-GR" sz="1800" kern="1200" dirty="0" smtClean="0"/>
            <a:t>Διαδόθηκε πανικός, οι τιμές κατρακύλησαν. Σε χειρότερη θέση βρέθηκαν όσοι είχαν χρεωθεί για να αγοράσουν βολβούς τουλίπας. Χρεοκόπησαν κι έχασαν την περιουσία τους.</a:t>
          </a:r>
          <a:endParaRPr lang="el-GR" sz="1800" kern="1200" dirty="0"/>
        </a:p>
      </dsp:txBody>
      <dsp:txXfrm>
        <a:off x="2986597" y="5248655"/>
        <a:ext cx="6621197" cy="9997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ACCEB-33E8-4D01-9971-0711ACEDFCA2}">
      <dsp:nvSpPr>
        <dsp:cNvPr id="0" name=""/>
        <dsp:cNvSpPr/>
      </dsp:nvSpPr>
      <dsp:spPr>
        <a:xfrm>
          <a:off x="242110" y="0"/>
          <a:ext cx="2657855" cy="1993392"/>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19678-4D73-411D-8847-80C611270264}">
      <dsp:nvSpPr>
        <dsp:cNvPr id="0" name=""/>
        <dsp:cNvSpPr/>
      </dsp:nvSpPr>
      <dsp:spPr>
        <a:xfrm>
          <a:off x="2979701" y="0"/>
          <a:ext cx="5115306" cy="199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l-GR" sz="2400" kern="1200" dirty="0" smtClean="0"/>
            <a:t>Στην αρχή υπάρχουν καλές ιδέες, μετά έρχεται ευφορία… </a:t>
          </a:r>
          <a:endParaRPr lang="el-GR" sz="2400" kern="1200" dirty="0"/>
        </a:p>
      </dsp:txBody>
      <dsp:txXfrm>
        <a:off x="2979701" y="0"/>
        <a:ext cx="5115306" cy="1993392"/>
      </dsp:txXfrm>
    </dsp:sp>
    <dsp:sp modelId="{B71E6B73-54B8-408A-A188-7488093182A2}">
      <dsp:nvSpPr>
        <dsp:cNvPr id="0" name=""/>
        <dsp:cNvSpPr/>
      </dsp:nvSpPr>
      <dsp:spPr>
        <a:xfrm>
          <a:off x="1039467" y="2159507"/>
          <a:ext cx="2657855" cy="1993392"/>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C32727-BA46-4B9C-8B65-1701F12D1617}">
      <dsp:nvSpPr>
        <dsp:cNvPr id="0" name=""/>
        <dsp:cNvSpPr/>
      </dsp:nvSpPr>
      <dsp:spPr>
        <a:xfrm>
          <a:off x="3777058" y="2159507"/>
          <a:ext cx="5115306" cy="199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l-GR" sz="2400" kern="1200" dirty="0" smtClean="0"/>
            <a:t>…κατόπιν η παραφροσύνη, όπου όλοι νομίζουν ότι πρέπει να πάρουν μέρος στη συναλλαγή, μα στο τέλος εμφανίζεται ο πανικός και η κερδοσκοπική φούσκα σκάει.</a:t>
          </a:r>
          <a:endParaRPr lang="el-GR" sz="2400" kern="1200" dirty="0"/>
        </a:p>
      </dsp:txBody>
      <dsp:txXfrm>
        <a:off x="3777058" y="2159507"/>
        <a:ext cx="5115306" cy="19933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DFD40-E183-44AA-8571-A42678C41E97}">
      <dsp:nvSpPr>
        <dsp:cNvPr id="0" name=""/>
        <dsp:cNvSpPr/>
      </dsp:nvSpPr>
      <dsp:spPr>
        <a:xfrm>
          <a:off x="1217631" y="825220"/>
          <a:ext cx="4995601" cy="423274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B81D78-703E-4717-AFB3-7ACC64194384}">
      <dsp:nvSpPr>
        <dsp:cNvPr id="0" name=""/>
        <dsp:cNvSpPr/>
      </dsp:nvSpPr>
      <dsp:spPr>
        <a:xfrm>
          <a:off x="5548002" y="1417542"/>
          <a:ext cx="2368841" cy="24654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kern="1200" dirty="0" smtClean="0"/>
            <a:t>Το πρώτο κανονικό κτίριο χρηματιστηρίου κατασκευάστηκε στην Αμβέρσα το 1531. </a:t>
          </a:r>
          <a:endParaRPr lang="el-GR" sz="2200" kern="1200" dirty="0"/>
        </a:p>
      </dsp:txBody>
      <dsp:txXfrm>
        <a:off x="5617383" y="1486923"/>
        <a:ext cx="2230079" cy="2326734"/>
      </dsp:txXfrm>
    </dsp:sp>
    <dsp:sp modelId="{8B26FFE7-BF49-43D5-A4BB-AEFDF08C8814}">
      <dsp:nvSpPr>
        <dsp:cNvPr id="0" name=""/>
        <dsp:cNvSpPr/>
      </dsp:nvSpPr>
      <dsp:spPr>
        <a:xfrm>
          <a:off x="1217631" y="18128"/>
          <a:ext cx="4995601" cy="7288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l-GR" sz="3400" kern="1200" dirty="0" smtClean="0"/>
            <a:t>Αμβέρσα</a:t>
          </a:r>
          <a:endParaRPr lang="el-GR" sz="3400" kern="1200" dirty="0"/>
        </a:p>
      </dsp:txBody>
      <dsp:txXfrm>
        <a:off x="1217631" y="18128"/>
        <a:ext cx="4995601" cy="728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2ABBD-8C57-498C-88D7-997C27C20951}">
      <dsp:nvSpPr>
        <dsp:cNvPr id="0" name=""/>
        <dsp:cNvSpPr/>
      </dsp:nvSpPr>
      <dsp:spPr>
        <a:xfrm>
          <a:off x="9963034" y="687239"/>
          <a:ext cx="242779" cy="449333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71689-F70F-468E-8726-76745E72A747}">
      <dsp:nvSpPr>
        <dsp:cNvPr id="0" name=""/>
        <dsp:cNvSpPr/>
      </dsp:nvSpPr>
      <dsp:spPr>
        <a:xfrm>
          <a:off x="247765" y="687239"/>
          <a:ext cx="6314312" cy="449333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DAEB4D-D975-4A3A-8D1E-AA32D37F36C8}">
      <dsp:nvSpPr>
        <dsp:cNvPr id="0" name=""/>
        <dsp:cNvSpPr/>
      </dsp:nvSpPr>
      <dsp:spPr>
        <a:xfrm>
          <a:off x="4985" y="148844"/>
          <a:ext cx="6071533" cy="42503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1CE24B-CA40-456B-8CF3-1DE644406440}">
      <dsp:nvSpPr>
        <dsp:cNvPr id="0" name=""/>
        <dsp:cNvSpPr/>
      </dsp:nvSpPr>
      <dsp:spPr>
        <a:xfrm>
          <a:off x="494625" y="4400657"/>
          <a:ext cx="5824673" cy="53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3340" rIns="142240" bIns="53340" numCol="1" spcCol="1270" anchor="ctr" anchorCtr="0">
          <a:noAutofit/>
        </a:bodyPr>
        <a:lstStyle/>
        <a:p>
          <a:pPr lvl="0" algn="l" defTabSz="622300">
            <a:lnSpc>
              <a:spcPct val="90000"/>
            </a:lnSpc>
            <a:spcBef>
              <a:spcPct val="0"/>
            </a:spcBef>
            <a:spcAft>
              <a:spcPct val="35000"/>
            </a:spcAft>
          </a:pPr>
          <a:r>
            <a:rPr lang="el-GR" sz="1400" b="0" i="0" kern="1200" dirty="0" smtClean="0"/>
            <a:t>«Ο αργυραμοιβός και η γυναίκα του», ελαιογραφία του Ολλανδού </a:t>
          </a:r>
          <a:r>
            <a:rPr lang="el-GR" sz="1400" b="0" i="0" kern="1200" dirty="0" err="1" smtClean="0"/>
            <a:t>Κουέντιν</a:t>
          </a:r>
          <a:r>
            <a:rPr lang="el-GR" sz="1400" b="0" i="0" kern="1200" dirty="0" smtClean="0"/>
            <a:t> </a:t>
          </a:r>
          <a:r>
            <a:rPr lang="el-GR" sz="1400" b="0" i="0" kern="1200" dirty="0" err="1" smtClean="0"/>
            <a:t>Μάσις</a:t>
          </a:r>
          <a:r>
            <a:rPr lang="el-GR" sz="1400" b="0" i="0" kern="1200" dirty="0" smtClean="0"/>
            <a:t> (</a:t>
          </a:r>
          <a:r>
            <a:rPr lang="el-GR" sz="1400" b="0" i="0" kern="1200" dirty="0" err="1" smtClean="0"/>
            <a:t>Quentin</a:t>
          </a:r>
          <a:r>
            <a:rPr lang="el-GR" sz="1400" b="0" i="0" kern="1200" dirty="0" smtClean="0"/>
            <a:t> </a:t>
          </a:r>
          <a:r>
            <a:rPr lang="el-GR" sz="1400" b="0" i="0" kern="1200" dirty="0" err="1" smtClean="0"/>
            <a:t>Massys</a:t>
          </a:r>
          <a:r>
            <a:rPr lang="el-GR" sz="1400" b="0" i="0" kern="1200" dirty="0" smtClean="0"/>
            <a:t>, 1465-1530). Ο πίνακας βρίσκεται στο Μουσείο του Λούβρου.</a:t>
          </a:r>
          <a:endParaRPr lang="el-GR" sz="1400" kern="1200" dirty="0"/>
        </a:p>
      </dsp:txBody>
      <dsp:txXfrm>
        <a:off x="494625" y="4400657"/>
        <a:ext cx="5824673" cy="533363"/>
      </dsp:txXfrm>
    </dsp:sp>
    <dsp:sp modelId="{374B77D4-F705-4BF4-B6E8-7D4C88F2AFC3}">
      <dsp:nvSpPr>
        <dsp:cNvPr id="0" name=""/>
        <dsp:cNvSpPr/>
      </dsp:nvSpPr>
      <dsp:spPr>
        <a:xfrm>
          <a:off x="6560493" y="295825"/>
          <a:ext cx="3404126" cy="494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111250">
            <a:lnSpc>
              <a:spcPct val="90000"/>
            </a:lnSpc>
            <a:spcBef>
              <a:spcPct val="0"/>
            </a:spcBef>
            <a:spcAft>
              <a:spcPct val="35000"/>
            </a:spcAft>
          </a:pPr>
          <a:r>
            <a:rPr lang="el-GR" sz="2500" kern="1200" dirty="0" smtClean="0"/>
            <a:t>Οι έμποροι δεν έφερναν μαζί τους στο χρηματιστήριο τα προϊόντα που εμπορεύονταν, αλλά μόνο τα πιστοποιητικά τους. </a:t>
          </a:r>
        </a:p>
        <a:p>
          <a:pPr lvl="0" algn="l" defTabSz="1111250">
            <a:lnSpc>
              <a:spcPct val="90000"/>
            </a:lnSpc>
            <a:spcBef>
              <a:spcPct val="0"/>
            </a:spcBef>
            <a:spcAft>
              <a:spcPct val="35000"/>
            </a:spcAft>
          </a:pPr>
          <a:r>
            <a:rPr lang="el-GR" sz="2500" kern="1200" dirty="0" smtClean="0"/>
            <a:t>Οι μεταφορές ήταν ακριβές και περίπλοκες, γι’ αυτό οι συναλλαγές γίνονταν με ένα κομμάτι χαρτί κι έπειτα τα προϊόντα μεταφέρονταν όπου τα χρειάζονταν.</a:t>
          </a:r>
          <a:endParaRPr lang="el-GR" sz="2500" kern="1200" dirty="0"/>
        </a:p>
      </dsp:txBody>
      <dsp:txXfrm>
        <a:off x="6560493" y="295825"/>
        <a:ext cx="3404126" cy="4947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DD49C-BCAF-41F0-B506-AE18A705C86E}">
      <dsp:nvSpPr>
        <dsp:cNvPr id="0" name=""/>
        <dsp:cNvSpPr/>
      </dsp:nvSpPr>
      <dsp:spPr>
        <a:xfrm>
          <a:off x="47338" y="0"/>
          <a:ext cx="5041702" cy="37257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noFill/>
        </a:ln>
        <a:effectLst/>
      </dsp:spPr>
      <dsp:style>
        <a:lnRef idx="0">
          <a:scrgbClr r="0" g="0" b="0"/>
        </a:lnRef>
        <a:fillRef idx="1">
          <a:scrgbClr r="0" g="0" b="0"/>
        </a:fillRef>
        <a:effectRef idx="0">
          <a:scrgbClr r="0" g="0" b="0"/>
        </a:effectRef>
        <a:fontRef idx="minor"/>
      </dsp:style>
    </dsp:sp>
    <dsp:sp modelId="{DFF2A5FC-710F-4771-9A77-3F8A8510C73B}">
      <dsp:nvSpPr>
        <dsp:cNvPr id="0" name=""/>
        <dsp:cNvSpPr/>
      </dsp:nvSpPr>
      <dsp:spPr>
        <a:xfrm>
          <a:off x="1066406" y="3050242"/>
          <a:ext cx="4344445" cy="10440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2489200">
            <a:lnSpc>
              <a:spcPct val="90000"/>
            </a:lnSpc>
            <a:spcBef>
              <a:spcPct val="0"/>
            </a:spcBef>
            <a:spcAft>
              <a:spcPct val="5000"/>
            </a:spcAft>
          </a:pPr>
          <a:r>
            <a:rPr lang="el-GR" sz="5600" kern="1200" dirty="0" smtClean="0"/>
            <a:t>Εμπιστοσύνη</a:t>
          </a:r>
          <a:endParaRPr lang="el-GR" sz="5600" kern="1200" dirty="0"/>
        </a:p>
      </dsp:txBody>
      <dsp:txXfrm>
        <a:off x="1066406" y="3050242"/>
        <a:ext cx="4344445" cy="10440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4AFF6-61AE-4006-AB6D-0777F5187933}">
      <dsp:nvSpPr>
        <dsp:cNvPr id="0" name=""/>
        <dsp:cNvSpPr/>
      </dsp:nvSpPr>
      <dsp:spPr>
        <a:xfrm>
          <a:off x="3782" y="0"/>
          <a:ext cx="3363966" cy="292344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6619AA-7FC2-45AB-A3EE-009F77472BBF}">
      <dsp:nvSpPr>
        <dsp:cNvPr id="0" name=""/>
        <dsp:cNvSpPr/>
      </dsp:nvSpPr>
      <dsp:spPr>
        <a:xfrm>
          <a:off x="551404" y="1754065"/>
          <a:ext cx="3363966" cy="2923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l-GR" sz="2800" kern="1200" dirty="0" smtClean="0"/>
            <a:t>Ολλανδία</a:t>
          </a:r>
          <a:endParaRPr lang="el-GR" sz="2800" kern="1200" dirty="0"/>
        </a:p>
        <a:p>
          <a:pPr marL="285750" lvl="1" indent="-285750" algn="l" defTabSz="1244600">
            <a:lnSpc>
              <a:spcPct val="90000"/>
            </a:lnSpc>
            <a:spcBef>
              <a:spcPct val="0"/>
            </a:spcBef>
            <a:spcAft>
              <a:spcPct val="15000"/>
            </a:spcAft>
            <a:buChar char="••"/>
          </a:pPr>
          <a:r>
            <a:rPr lang="el-GR" sz="2800" kern="1200" dirty="0" smtClean="0"/>
            <a:t>1602</a:t>
          </a:r>
          <a:endParaRPr lang="el-GR" sz="2800" kern="1200" dirty="0"/>
        </a:p>
        <a:p>
          <a:pPr marL="285750" lvl="1" indent="-285750" algn="l" defTabSz="1244600">
            <a:lnSpc>
              <a:spcPct val="90000"/>
            </a:lnSpc>
            <a:spcBef>
              <a:spcPct val="0"/>
            </a:spcBef>
            <a:spcAft>
              <a:spcPct val="15000"/>
            </a:spcAft>
            <a:buChar char="••"/>
          </a:pPr>
          <a:r>
            <a:rPr lang="el-GR" sz="2800" kern="1200" dirty="0" smtClean="0"/>
            <a:t>Ιδρύθηκε η «Εταιρεία Ανατολικών Ινδιών»</a:t>
          </a:r>
          <a:endParaRPr lang="el-GR" sz="2800" kern="1200" dirty="0"/>
        </a:p>
      </dsp:txBody>
      <dsp:txXfrm>
        <a:off x="637029" y="1839690"/>
        <a:ext cx="3192716" cy="2752192"/>
      </dsp:txXfrm>
    </dsp:sp>
    <dsp:sp modelId="{0DB66480-B949-4F9D-A03B-85D953F9E8E9}">
      <dsp:nvSpPr>
        <dsp:cNvPr id="0" name=""/>
        <dsp:cNvSpPr/>
      </dsp:nvSpPr>
      <dsp:spPr>
        <a:xfrm>
          <a:off x="4015722" y="1057564"/>
          <a:ext cx="647974" cy="8083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l-GR" sz="2200" kern="1200"/>
        </a:p>
      </dsp:txBody>
      <dsp:txXfrm>
        <a:off x="4015722" y="1219227"/>
        <a:ext cx="453582" cy="484988"/>
      </dsp:txXfrm>
    </dsp:sp>
    <dsp:sp modelId="{98B13BAA-D3B2-4DFE-AD2D-D7EC3C15E280}">
      <dsp:nvSpPr>
        <dsp:cNvPr id="0" name=""/>
        <dsp:cNvSpPr/>
      </dsp:nvSpPr>
      <dsp:spPr>
        <a:xfrm>
          <a:off x="5219103" y="0"/>
          <a:ext cx="3363966" cy="292344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ED8179-34B9-4671-BFE5-BF452A2D1C7B}">
      <dsp:nvSpPr>
        <dsp:cNvPr id="0" name=""/>
        <dsp:cNvSpPr/>
      </dsp:nvSpPr>
      <dsp:spPr>
        <a:xfrm>
          <a:off x="5766726" y="1754065"/>
          <a:ext cx="3363966" cy="2923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l-GR" sz="2700" kern="1200" dirty="0" smtClean="0"/>
            <a:t>Η κυβέρνηση κατοχύρωσε στην εταιρεία το «μονοπώλιο» των ταξιδιών από τις Κάτω Χώρες προς την Ινδία.</a:t>
          </a:r>
          <a:endParaRPr lang="el-GR" sz="2700" kern="1200" dirty="0"/>
        </a:p>
      </dsp:txBody>
      <dsp:txXfrm>
        <a:off x="5852351" y="1839690"/>
        <a:ext cx="3192716" cy="27521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EE3BD-3434-4341-AABC-529C7CEA5B98}">
      <dsp:nvSpPr>
        <dsp:cNvPr id="0" name=""/>
        <dsp:cNvSpPr/>
      </dsp:nvSpPr>
      <dsp:spPr>
        <a:xfrm>
          <a:off x="0" y="0"/>
          <a:ext cx="8759483" cy="11580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kern="1200" dirty="0" smtClean="0"/>
            <a:t>Τα μερίδια της Εταιρείας Ανατολικών Ινδιών διατίθεντο προς αγορά και πώληση στο χρηματιστήριο του Άμστερνταμ – ήταν </a:t>
          </a:r>
          <a:r>
            <a:rPr lang="el-GR" sz="2200" i="1" kern="1200" dirty="0" smtClean="0"/>
            <a:t>μετοχές</a:t>
          </a:r>
          <a:r>
            <a:rPr lang="el-GR" sz="2200" kern="1200" dirty="0" smtClean="0"/>
            <a:t>.</a:t>
          </a:r>
          <a:endParaRPr lang="el-GR" sz="2200" kern="1200" dirty="0"/>
        </a:p>
      </dsp:txBody>
      <dsp:txXfrm>
        <a:off x="33917" y="33917"/>
        <a:ext cx="7412052" cy="1090171"/>
      </dsp:txXfrm>
    </dsp:sp>
    <dsp:sp modelId="{445551B5-4741-4A6D-B69A-5FB1CD132F10}">
      <dsp:nvSpPr>
        <dsp:cNvPr id="0" name=""/>
        <dsp:cNvSpPr/>
      </dsp:nvSpPr>
      <dsp:spPr>
        <a:xfrm>
          <a:off x="733606" y="1368552"/>
          <a:ext cx="8759483" cy="11580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kern="1200" dirty="0" smtClean="0"/>
            <a:t>Στα ολλανδικά η λέξη «μετοχή» σημαίνει «δράση», «ενέργεια», αλλά και «πράξη», «αξίωση».</a:t>
          </a:r>
          <a:endParaRPr lang="el-GR" sz="2200" kern="1200" dirty="0"/>
        </a:p>
      </dsp:txBody>
      <dsp:txXfrm>
        <a:off x="767523" y="1402469"/>
        <a:ext cx="7205338" cy="1090171"/>
      </dsp:txXfrm>
    </dsp:sp>
    <dsp:sp modelId="{E9D6F3E0-FA97-455F-B191-142A4825BB6B}">
      <dsp:nvSpPr>
        <dsp:cNvPr id="0" name=""/>
        <dsp:cNvSpPr/>
      </dsp:nvSpPr>
      <dsp:spPr>
        <a:xfrm>
          <a:off x="1456264" y="2737104"/>
          <a:ext cx="8759483" cy="11580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smtClean="0"/>
            <a:t>Με την έκδοση των μετοχών το ρίσκο του εμπορίου με τις Ανατολικές Ινδίες δεν το αναλάμβανε το κράτος των Κάτω Χωρών, αλλά οι έμποροι και οι επενδυτές που αποσκοπούσαν σε περισσότερα κέρδη.</a:t>
          </a:r>
          <a:endParaRPr lang="el-GR" sz="2000" kern="1200" dirty="0"/>
        </a:p>
      </dsp:txBody>
      <dsp:txXfrm>
        <a:off x="1490181" y="2771021"/>
        <a:ext cx="7216288" cy="1090171"/>
      </dsp:txXfrm>
    </dsp:sp>
    <dsp:sp modelId="{4F6E6F09-D821-4A49-A101-65EB930AAEAD}">
      <dsp:nvSpPr>
        <dsp:cNvPr id="0" name=""/>
        <dsp:cNvSpPr/>
      </dsp:nvSpPr>
      <dsp:spPr>
        <a:xfrm>
          <a:off x="2189870" y="4105656"/>
          <a:ext cx="8759483" cy="11580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smtClean="0"/>
            <a:t>Επιπλέον μπορούσαν να συμμετέχουν στα κέρδη της συναλλαγής άνθρωποι οι οποίοι υπό άλλες συνθήκες δε θα είχαν τα απαραίτητα χρήματα για τον εξοπλισμό ενός πλοίου.</a:t>
          </a:r>
          <a:endParaRPr lang="el-GR" sz="2000" kern="1200" dirty="0"/>
        </a:p>
      </dsp:txBody>
      <dsp:txXfrm>
        <a:off x="2223787" y="4139573"/>
        <a:ext cx="7205338" cy="1090171"/>
      </dsp:txXfrm>
    </dsp:sp>
    <dsp:sp modelId="{AC8C8814-4E98-45A2-9777-8BD82AB8CB1A}">
      <dsp:nvSpPr>
        <dsp:cNvPr id="0" name=""/>
        <dsp:cNvSpPr/>
      </dsp:nvSpPr>
      <dsp:spPr>
        <a:xfrm>
          <a:off x="8006779" y="886927"/>
          <a:ext cx="752703" cy="7527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l-GR" sz="3500" kern="1200"/>
        </a:p>
      </dsp:txBody>
      <dsp:txXfrm>
        <a:off x="8176137" y="886927"/>
        <a:ext cx="413987" cy="566409"/>
      </dsp:txXfrm>
    </dsp:sp>
    <dsp:sp modelId="{78770C71-BAE0-4B63-892B-E62E4B7BB8FC}">
      <dsp:nvSpPr>
        <dsp:cNvPr id="0" name=""/>
        <dsp:cNvSpPr/>
      </dsp:nvSpPr>
      <dsp:spPr>
        <a:xfrm>
          <a:off x="8740386" y="2255479"/>
          <a:ext cx="752703" cy="7527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l-GR" sz="3500" kern="1200"/>
        </a:p>
      </dsp:txBody>
      <dsp:txXfrm>
        <a:off x="8909744" y="2255479"/>
        <a:ext cx="413987" cy="566409"/>
      </dsp:txXfrm>
    </dsp:sp>
    <dsp:sp modelId="{6170EF89-DC7F-46DB-98C8-87091F8E8879}">
      <dsp:nvSpPr>
        <dsp:cNvPr id="0" name=""/>
        <dsp:cNvSpPr/>
      </dsp:nvSpPr>
      <dsp:spPr>
        <a:xfrm>
          <a:off x="9463043" y="3624031"/>
          <a:ext cx="752703" cy="7527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l-GR" sz="3500" kern="1200"/>
        </a:p>
      </dsp:txBody>
      <dsp:txXfrm>
        <a:off x="9632401" y="3624031"/>
        <a:ext cx="413987" cy="5664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65839-6732-402B-9004-4FA84BEC4DC9}">
      <dsp:nvSpPr>
        <dsp:cNvPr id="0" name=""/>
        <dsp:cNvSpPr/>
      </dsp:nvSpPr>
      <dsp:spPr>
        <a:xfrm rot="16200000">
          <a:off x="780" y="258254"/>
          <a:ext cx="4442352" cy="444235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kern="1200" dirty="0" smtClean="0"/>
            <a:t>Έτσι το χρηματιστήριο έφερνε σε επαφή τη ζήτηση με την προσφορά κεφαλαίου με έναν αποτελεσματικό τρόπο, </a:t>
          </a:r>
          <a:endParaRPr lang="el-GR" sz="2400" kern="1200" dirty="0"/>
        </a:p>
      </dsp:txBody>
      <dsp:txXfrm rot="5400000">
        <a:off x="780" y="1368842"/>
        <a:ext cx="3664940" cy="2221176"/>
      </dsp:txXfrm>
    </dsp:sp>
    <dsp:sp modelId="{C01A475F-30DF-4B3F-81E6-B216D93EC7C6}">
      <dsp:nvSpPr>
        <dsp:cNvPr id="0" name=""/>
        <dsp:cNvSpPr/>
      </dsp:nvSpPr>
      <dsp:spPr>
        <a:xfrm rot="5400000">
          <a:off x="4691342" y="258254"/>
          <a:ext cx="4442352" cy="444235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kern="1200" dirty="0" smtClean="0"/>
            <a:t>καθώς ο κίνδυνος μοιραζόταν σε όλους τους συμμετέχοντες. Έγιναν δυνατές έτσι νέας μορφής συναλλαγές.</a:t>
          </a:r>
          <a:endParaRPr lang="el-GR" sz="2400" kern="1200" dirty="0"/>
        </a:p>
      </dsp:txBody>
      <dsp:txXfrm rot="-5400000">
        <a:off x="5468754" y="1368842"/>
        <a:ext cx="3664940" cy="22211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30B24-0BB5-49A8-B0DE-ED353DD17CEE}">
      <dsp:nvSpPr>
        <dsp:cNvPr id="0" name=""/>
        <dsp:cNvSpPr/>
      </dsp:nvSpPr>
      <dsp:spPr>
        <a:xfrm>
          <a:off x="2742559" y="3905238"/>
          <a:ext cx="2758526" cy="2378330"/>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l-GR" sz="1800" kern="1200" dirty="0" smtClean="0"/>
            <a:t>Η τουλίπα ανακαλύφθηκε από έναν Ολλανδό φυσιοδίφη το 1554 στη Μέση Ανατολή.</a:t>
          </a:r>
          <a:endParaRPr lang="el-GR" sz="1800" kern="1200" dirty="0"/>
        </a:p>
      </dsp:txBody>
      <dsp:txXfrm>
        <a:off x="3170630" y="4274310"/>
        <a:ext cx="1902384" cy="1640186"/>
      </dsp:txXfrm>
    </dsp:sp>
    <dsp:sp modelId="{7B3CEB51-FAAD-45E7-A117-B9BBF7DDDD4E}">
      <dsp:nvSpPr>
        <dsp:cNvPr id="0" name=""/>
        <dsp:cNvSpPr/>
      </dsp:nvSpPr>
      <dsp:spPr>
        <a:xfrm>
          <a:off x="2814221" y="4955222"/>
          <a:ext cx="322973" cy="27836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7EE1B5-3970-4D6B-9AA2-109FDA88E770}">
      <dsp:nvSpPr>
        <dsp:cNvPr id="0" name=""/>
        <dsp:cNvSpPr/>
      </dsp:nvSpPr>
      <dsp:spPr>
        <a:xfrm>
          <a:off x="384559" y="2627788"/>
          <a:ext cx="2758526" cy="2378330"/>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41F328-5F0C-4628-AD0E-B57ED5FB0382}">
      <dsp:nvSpPr>
        <dsp:cNvPr id="0" name=""/>
        <dsp:cNvSpPr/>
      </dsp:nvSpPr>
      <dsp:spPr>
        <a:xfrm>
          <a:off x="2262516" y="4691940"/>
          <a:ext cx="322973" cy="27836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028F50-80D4-42DD-87E3-B3078E5F3518}">
      <dsp:nvSpPr>
        <dsp:cNvPr id="0" name=""/>
        <dsp:cNvSpPr/>
      </dsp:nvSpPr>
      <dsp:spPr>
        <a:xfrm>
          <a:off x="5092705" y="2599512"/>
          <a:ext cx="2758526" cy="2378330"/>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l-GR" sz="1800" kern="1200" dirty="0" smtClean="0"/>
            <a:t>Οι τουλίπες για τους Ευρωπαίους ήταν ένα εξωτικό και ακριβό λουλούδι.</a:t>
          </a:r>
          <a:endParaRPr lang="el-GR" sz="1800" kern="1200" dirty="0"/>
        </a:p>
      </dsp:txBody>
      <dsp:txXfrm>
        <a:off x="5520776" y="2968584"/>
        <a:ext cx="1902384" cy="1640186"/>
      </dsp:txXfrm>
    </dsp:sp>
    <dsp:sp modelId="{D4AC90F9-4910-4F48-B4C9-A52395E7C4BC}">
      <dsp:nvSpPr>
        <dsp:cNvPr id="0" name=""/>
        <dsp:cNvSpPr/>
      </dsp:nvSpPr>
      <dsp:spPr>
        <a:xfrm>
          <a:off x="6978516" y="4661151"/>
          <a:ext cx="322973" cy="27836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FE674D-175C-4B84-8A90-CDC4BCC46984}">
      <dsp:nvSpPr>
        <dsp:cNvPr id="0" name=""/>
        <dsp:cNvSpPr/>
      </dsp:nvSpPr>
      <dsp:spPr>
        <a:xfrm>
          <a:off x="7442852" y="3905238"/>
          <a:ext cx="2758526" cy="2378330"/>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33BA47-05BB-4C03-8C43-547B4C5F74A9}">
      <dsp:nvSpPr>
        <dsp:cNvPr id="0" name=""/>
        <dsp:cNvSpPr/>
      </dsp:nvSpPr>
      <dsp:spPr>
        <a:xfrm>
          <a:off x="7514515" y="4955222"/>
          <a:ext cx="322973" cy="27836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488613-423D-4B40-B097-D8CCBBF3F089}">
      <dsp:nvSpPr>
        <dsp:cNvPr id="0" name=""/>
        <dsp:cNvSpPr/>
      </dsp:nvSpPr>
      <dsp:spPr>
        <a:xfrm>
          <a:off x="2742559" y="1299442"/>
          <a:ext cx="2758526" cy="2378330"/>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lvl="0" algn="ctr" defTabSz="666750">
            <a:lnSpc>
              <a:spcPct val="90000"/>
            </a:lnSpc>
            <a:spcBef>
              <a:spcPct val="0"/>
            </a:spcBef>
            <a:spcAft>
              <a:spcPct val="35000"/>
            </a:spcAft>
          </a:pPr>
          <a:r>
            <a:rPr lang="el-GR" sz="1500" kern="1200" dirty="0" smtClean="0"/>
            <a:t>Όταν όμως όλο και περισσότεροι έμποροι ευημερούσαν μέσω του χρηματιστηρίου, κάποιος είχε την ιδέα να αφυπνίσει τη ζήτηση για τουλίπες (1634).</a:t>
          </a:r>
          <a:endParaRPr lang="el-GR" sz="1500" kern="1200" dirty="0"/>
        </a:p>
      </dsp:txBody>
      <dsp:txXfrm>
        <a:off x="3170630" y="1668514"/>
        <a:ext cx="1902384" cy="1640186"/>
      </dsp:txXfrm>
    </dsp:sp>
    <dsp:sp modelId="{38765E8C-EFA5-4C02-9809-5B47B2076BCE}">
      <dsp:nvSpPr>
        <dsp:cNvPr id="0" name=""/>
        <dsp:cNvSpPr/>
      </dsp:nvSpPr>
      <dsp:spPr>
        <a:xfrm>
          <a:off x="4612663" y="1350967"/>
          <a:ext cx="322973" cy="27836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C029A9-6DC1-4D51-9108-BBFFE8D17212}">
      <dsp:nvSpPr>
        <dsp:cNvPr id="0" name=""/>
        <dsp:cNvSpPr/>
      </dsp:nvSpPr>
      <dsp:spPr>
        <a:xfrm>
          <a:off x="5092705" y="0"/>
          <a:ext cx="2758526" cy="2378330"/>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77D0E9-595C-473C-BDF7-746B6564B07E}">
      <dsp:nvSpPr>
        <dsp:cNvPr id="0" name=""/>
        <dsp:cNvSpPr/>
      </dsp:nvSpPr>
      <dsp:spPr>
        <a:xfrm>
          <a:off x="5174185" y="1044329"/>
          <a:ext cx="322973" cy="27836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2438B-8D4C-4E97-AFC8-729D67B9738D}">
      <dsp:nvSpPr>
        <dsp:cNvPr id="0" name=""/>
        <dsp:cNvSpPr/>
      </dsp:nvSpPr>
      <dsp:spPr>
        <a:xfrm>
          <a:off x="599049" y="0"/>
          <a:ext cx="8965809" cy="560363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5B7C2C-D7FF-409A-86EA-31C21B679202}">
      <dsp:nvSpPr>
        <dsp:cNvPr id="0" name=""/>
        <dsp:cNvSpPr/>
      </dsp:nvSpPr>
      <dsp:spPr>
        <a:xfrm>
          <a:off x="1737707" y="3867626"/>
          <a:ext cx="233111" cy="2331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09DEA4-B188-44E0-B189-09163B6C0A7E}">
      <dsp:nvSpPr>
        <dsp:cNvPr id="0" name=""/>
        <dsp:cNvSpPr/>
      </dsp:nvSpPr>
      <dsp:spPr>
        <a:xfrm>
          <a:off x="1854262" y="3984181"/>
          <a:ext cx="2089033" cy="1619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21" tIns="0" rIns="0" bIns="0" numCol="1" spcCol="1270" anchor="t" anchorCtr="0">
          <a:noAutofit/>
        </a:bodyPr>
        <a:lstStyle/>
        <a:p>
          <a:pPr lvl="0" algn="l" defTabSz="977900">
            <a:lnSpc>
              <a:spcPct val="90000"/>
            </a:lnSpc>
            <a:spcBef>
              <a:spcPct val="0"/>
            </a:spcBef>
            <a:spcAft>
              <a:spcPct val="35000"/>
            </a:spcAft>
          </a:pPr>
          <a:r>
            <a:rPr lang="el-GR" sz="2200" kern="1200" dirty="0" smtClean="0"/>
            <a:t> Η τιμή της τουλίπας άρχισε να ανεβαίνει.</a:t>
          </a:r>
          <a:endParaRPr lang="el-GR" sz="2200" kern="1200" dirty="0"/>
        </a:p>
      </dsp:txBody>
      <dsp:txXfrm>
        <a:off x="1854262" y="3984181"/>
        <a:ext cx="2089033" cy="1619449"/>
      </dsp:txXfrm>
    </dsp:sp>
    <dsp:sp modelId="{797B25F0-75AE-4636-BE9D-CFD66DAF7DE6}">
      <dsp:nvSpPr>
        <dsp:cNvPr id="0" name=""/>
        <dsp:cNvSpPr/>
      </dsp:nvSpPr>
      <dsp:spPr>
        <a:xfrm>
          <a:off x="3795360" y="2344559"/>
          <a:ext cx="421393" cy="4213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32CF7B-E5E3-4E7C-8000-A19C049A69C6}">
      <dsp:nvSpPr>
        <dsp:cNvPr id="0" name=""/>
        <dsp:cNvSpPr/>
      </dsp:nvSpPr>
      <dsp:spPr>
        <a:xfrm>
          <a:off x="4006056" y="2555255"/>
          <a:ext cx="2151794" cy="304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287" tIns="0" rIns="0" bIns="0" numCol="1" spcCol="1270" anchor="t" anchorCtr="0">
          <a:noAutofit/>
        </a:bodyPr>
        <a:lstStyle/>
        <a:p>
          <a:pPr lvl="0" algn="l" defTabSz="977900">
            <a:lnSpc>
              <a:spcPct val="90000"/>
            </a:lnSpc>
            <a:spcBef>
              <a:spcPct val="0"/>
            </a:spcBef>
            <a:spcAft>
              <a:spcPct val="35000"/>
            </a:spcAft>
          </a:pPr>
          <a:r>
            <a:rPr lang="el-GR" sz="2200" kern="1200" dirty="0" smtClean="0"/>
            <a:t>Επειδή όλοι υπολόγιζαν ότι θα συνέχισε να ανεβαίνει</a:t>
          </a:r>
          <a:endParaRPr lang="el-GR" sz="2200" kern="1200" dirty="0"/>
        </a:p>
      </dsp:txBody>
      <dsp:txXfrm>
        <a:off x="4006056" y="2555255"/>
        <a:ext cx="2151794" cy="3048375"/>
      </dsp:txXfrm>
    </dsp:sp>
    <dsp:sp modelId="{105A2453-4182-413C-846D-FB460B81A84D}">
      <dsp:nvSpPr>
        <dsp:cNvPr id="0" name=""/>
        <dsp:cNvSpPr/>
      </dsp:nvSpPr>
      <dsp:spPr>
        <a:xfrm>
          <a:off x="6269923" y="1417718"/>
          <a:ext cx="582777" cy="5827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5BFE3B-DC0E-403D-A6EF-FD413C0099A1}">
      <dsp:nvSpPr>
        <dsp:cNvPr id="0" name=""/>
        <dsp:cNvSpPr/>
      </dsp:nvSpPr>
      <dsp:spPr>
        <a:xfrm>
          <a:off x="6561312" y="1709107"/>
          <a:ext cx="2151794" cy="3894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802" tIns="0" rIns="0" bIns="0" numCol="1" spcCol="1270" anchor="t" anchorCtr="0">
          <a:noAutofit/>
        </a:bodyPr>
        <a:lstStyle/>
        <a:p>
          <a:pPr lvl="0" algn="l" defTabSz="977900">
            <a:lnSpc>
              <a:spcPct val="90000"/>
            </a:lnSpc>
            <a:spcBef>
              <a:spcPct val="0"/>
            </a:spcBef>
            <a:spcAft>
              <a:spcPct val="35000"/>
            </a:spcAft>
          </a:pPr>
          <a:r>
            <a:rPr lang="el-GR" sz="2200" kern="1200" dirty="0" smtClean="0"/>
            <a:t>αγόραζαν ακόμη περισσότερους βολβούς και η τιμή ανέβαινε ακόμη περισσότερο.</a:t>
          </a:r>
          <a:endParaRPr lang="el-GR" sz="2200" kern="1200" dirty="0"/>
        </a:p>
      </dsp:txBody>
      <dsp:txXfrm>
        <a:off x="6561312" y="1709107"/>
        <a:ext cx="2151794" cy="389452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Πλαίσι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l-GR" sz="1200"/>
            </a:lvl1pPr>
          </a:lstStyle>
          <a:p>
            <a:endParaRPr lang="el-GR"/>
          </a:p>
        </p:txBody>
      </p:sp>
      <p:sp>
        <p:nvSpPr>
          <p:cNvPr id="3" name="Πλαίσι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el-GR" sz="1200"/>
            </a:lvl1pPr>
          </a:lstStyle>
          <a:p>
            <a:fld id="{20EA5F0D-C1DC-412F-A146-DDB3A74B588F}" type="datetimeFigureOut">
              <a:rPr lang="el-GR"/>
              <a:t>7/11/2015</a:t>
            </a:fld>
            <a:endParaRPr lang="el-GR"/>
          </a:p>
        </p:txBody>
      </p:sp>
      <p:sp>
        <p:nvSpPr>
          <p:cNvPr id="4" name="Πλαίσι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el-GR" sz="1200"/>
            </a:lvl1pPr>
          </a:lstStyle>
          <a:p>
            <a:endParaRPr lang="el-GR"/>
          </a:p>
        </p:txBody>
      </p:sp>
      <p:sp>
        <p:nvSpPr>
          <p:cNvPr id="5" name="Πλαίσι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el-GR" sz="1200"/>
            </a:lvl1pPr>
          </a:lstStyle>
          <a:p>
            <a:fld id="{7BAE14B8-3CC9-472D-9BC5-A84D80684DE2}" type="slidenum">
              <a:rPr lang="el-GR"/>
              <a:t>‹#›</a:t>
            </a:fld>
            <a:endParaRPr lang="el-G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Πλαίσι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l-GR" sz="1200"/>
            </a:lvl1pPr>
          </a:lstStyle>
          <a:p>
            <a:endParaRPr lang="el-GR"/>
          </a:p>
        </p:txBody>
      </p:sp>
      <p:sp>
        <p:nvSpPr>
          <p:cNvPr id="3" name="Πλαίσι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el-GR" sz="1200"/>
            </a:lvl1pPr>
          </a:lstStyle>
          <a:p>
            <a:fld id="{A8CDE508-72C8-4AB5-AA9C-1584D31690E0}" type="datetimeFigureOut">
              <a:t>7/11/2015</a:t>
            </a:fld>
            <a:endParaRPr lang="el-GR"/>
          </a:p>
        </p:txBody>
      </p:sp>
      <p:sp>
        <p:nvSpPr>
          <p:cNvPr id="4" name="Πλαίσι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Πλαίσιο κράτησης θέσης σημειώσεων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Πλαίσι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el-GR" sz="1200"/>
            </a:lvl1pPr>
          </a:lstStyle>
          <a:p>
            <a:endParaRPr lang="el-GR"/>
          </a:p>
        </p:txBody>
      </p:sp>
      <p:sp>
        <p:nvSpPr>
          <p:cNvPr id="7" name="Πλαίσι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el-GR" sz="1200"/>
            </a:lvl1pPr>
          </a:lstStyle>
          <a:p>
            <a:fld id="{7FB667E1-E601-4AAF-B95C-B25720D70A60}" type="slidenum">
              <a:t>‹#›</a:t>
            </a:fld>
            <a:endParaRPr lang="el-G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2681288" y="165020"/>
            <a:ext cx="9360418" cy="2263258"/>
          </a:xfrm>
        </p:spPr>
        <p:txBody>
          <a:bodyPr anchor="b">
            <a:normAutofit/>
          </a:bodyPr>
          <a:lstStyle>
            <a:lvl1pPr algn="ctr" latinLnBrk="0">
              <a:defRPr lang="el-GR" sz="6600"/>
            </a:lvl1pPr>
          </a:lstStyle>
          <a:p>
            <a:r>
              <a:rPr lang="el-GR"/>
              <a:t>Κάντε κλικ για να επεξεργαστείτε το στυλ υποδείγματος τίτλου</a:t>
            </a:r>
          </a:p>
        </p:txBody>
      </p:sp>
      <p:sp>
        <p:nvSpPr>
          <p:cNvPr id="3" name="Υπότιτλος 2"/>
          <p:cNvSpPr>
            <a:spLocks noGrp="1"/>
          </p:cNvSpPr>
          <p:nvPr>
            <p:ph type="subTitle" idx="1"/>
          </p:nvPr>
        </p:nvSpPr>
        <p:spPr>
          <a:xfrm>
            <a:off x="3903329" y="2476917"/>
            <a:ext cx="6916336" cy="1771600"/>
          </a:xfrm>
        </p:spPr>
        <p:txBody>
          <a:bodyPr>
            <a:normAutofit/>
          </a:bodyPr>
          <a:lstStyle>
            <a:lvl1pPr marL="0" indent="0" algn="ctr" latinLnBrk="0">
              <a:spcBef>
                <a:spcPts val="0"/>
              </a:spcBef>
              <a:buNone/>
              <a:defRPr lang="el-GR" sz="4800" cap="none" baseline="0">
                <a:solidFill>
                  <a:schemeClr val="tx1">
                    <a:lumMod val="75000"/>
                    <a:lumOff val="25000"/>
                  </a:schemeClr>
                </a:solidFill>
              </a:defRPr>
            </a:lvl1pPr>
            <a:lvl2pPr marL="457200" indent="0" algn="ctr" latinLnBrk="0">
              <a:buNone/>
              <a:defRPr lang="el-GR" sz="2800"/>
            </a:lvl2pPr>
            <a:lvl3pPr marL="914400" indent="0" algn="ctr" latinLnBrk="0">
              <a:buNone/>
              <a:defRPr lang="el-GR" sz="2400"/>
            </a:lvl3pPr>
            <a:lvl4pPr marL="1371600" indent="0" algn="ctr" latinLnBrk="0">
              <a:buNone/>
              <a:defRPr lang="el-GR" sz="2000"/>
            </a:lvl4pPr>
            <a:lvl5pPr marL="1828800" indent="0" algn="ctr" latinLnBrk="0">
              <a:buNone/>
              <a:defRPr lang="el-GR" sz="2000"/>
            </a:lvl5pPr>
            <a:lvl6pPr marL="2286000" indent="0" algn="ctr" latinLnBrk="0">
              <a:buNone/>
              <a:defRPr lang="el-GR" sz="2000"/>
            </a:lvl6pPr>
            <a:lvl7pPr marL="2743200" indent="0" algn="ctr" latinLnBrk="0">
              <a:buNone/>
              <a:defRPr lang="el-GR" sz="2000"/>
            </a:lvl7pPr>
            <a:lvl8pPr marL="3200400" indent="0" algn="ctr" latinLnBrk="0">
              <a:buNone/>
              <a:defRPr lang="el-GR" sz="2000"/>
            </a:lvl8pPr>
            <a:lvl9pPr marL="3657600" indent="0" algn="ctr" latinLnBrk="0">
              <a:buNone/>
              <a:defRPr lang="el-GR" sz="2000"/>
            </a:lvl9pPr>
          </a:lstStyle>
          <a:p>
            <a:r>
              <a:rPr lang="el-GR"/>
              <a:t>Κάντε κλικ για να επεξεργαστείτε το στυλ υποδείγματος υπότιτλου</a:t>
            </a:r>
          </a:p>
        </p:txBody>
      </p:sp>
      <p:grpSp>
        <p:nvGrpSpPr>
          <p:cNvPr id="4" name="Ομάδα  3"/>
          <p:cNvGrpSpPr/>
          <p:nvPr userDrawn="1"/>
        </p:nvGrpSpPr>
        <p:grpSpPr>
          <a:xfrm rot="248467">
            <a:off x="223563" y="2575407"/>
            <a:ext cx="4688853" cy="2424835"/>
            <a:chOff x="-10068" y="2615721"/>
            <a:chExt cx="5488038" cy="2838132"/>
          </a:xfrm>
        </p:grpSpPr>
        <p:sp>
          <p:nvSpPr>
            <p:cNvPr id="5" name="Ελεύθερη σχεδίαση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Ελεύθερη σχεδίαση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Ελεύθερη σχεδίαση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Ελεύθερη σχεδίαση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Ελεύθερη σχεδίαση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Ελεύθερη σχεδίαση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Ελεύθερη σχεδίαση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Ελεύθερη σχεδίαση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Ελεύθερη σχεδίαση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Ελεύθερη σχεδίαση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Ελεύθερη σχεδίαση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Ελεύθερη σχεδίαση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Ελεύθερη σχεδίαση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Ελεύθερη σχεδίαση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Ελεύθερη σχεδίαση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Ελεύθερη σχεδίαση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Ελεύθερη σχεδίαση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Ελεύθερη σχεδίαση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Ελεύθερη σχεδίαση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Ελεύθερη σχεδίαση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Ελεύθερη σχεδίαση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Ελεύθερη σχεδίαση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Ελεύθερη σχεδίαση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Ελεύθερη σχεδίαση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Ελεύθερη σχεδίαση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Ελεύθερη σχεδίαση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Ελεύθερη σχεδίαση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Ελεύθερη σχεδίαση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Ελεύθερη σχεδίαση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Ελεύθερη σχεδίαση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Ελεύθερη σχεδίαση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Ελεύθερη σχεδίαση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Ελεύθερη σχεδίαση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Ελεύθερη σχεδίαση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Ελεύθερη σχεδίαση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Ομάδα  39"/>
          <p:cNvGrpSpPr/>
          <p:nvPr userDrawn="1"/>
        </p:nvGrpSpPr>
        <p:grpSpPr>
          <a:xfrm rot="18988672">
            <a:off x="68557" y="189622"/>
            <a:ext cx="517230" cy="587584"/>
            <a:chOff x="11036616" y="1071278"/>
            <a:chExt cx="1030189" cy="1170315"/>
          </a:xfrm>
        </p:grpSpPr>
        <p:sp>
          <p:nvSpPr>
            <p:cNvPr id="41" name="Ελεύθερη σχεδίαση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Ελεύθερη σχεδίαση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Ελεύθερη σχεδίαση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Ελεύθερη σχεδίαση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Ελεύθερη σχεδίαση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Ελεύθερη σχεδίαση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Ελεύθερη σχεδίαση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Ελεύθερη σχεδίαση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Ελεύθερη σχεδίαση 500"/>
          <p:cNvSpPr>
            <a:spLocks/>
          </p:cNvSpPr>
          <p:nvPr userDrawn="1"/>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Ομάδα  49"/>
          <p:cNvGrpSpPr/>
          <p:nvPr userDrawn="1"/>
        </p:nvGrpSpPr>
        <p:grpSpPr>
          <a:xfrm>
            <a:off x="11434163" y="6542"/>
            <a:ext cx="679129" cy="712528"/>
            <a:chOff x="11231706" y="127529"/>
            <a:chExt cx="679129" cy="712528"/>
          </a:xfrm>
        </p:grpSpPr>
        <p:sp>
          <p:nvSpPr>
            <p:cNvPr id="51" name="Ελεύθερη σχεδίαση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Ελεύθερη σχεδίαση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Ελεύθερη σχεδίαση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Ελεύθερη σχεδίαση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Ελεύθερη σχεδίαση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Ελεύθερη σχεδίαση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Ελεύθερη σχεδίαση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Ελεύθερη σχεδίαση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Ελεύθερη σχεδίαση 413"/>
          <p:cNvSpPr>
            <a:spLocks/>
          </p:cNvSpPr>
          <p:nvPr userDrawn="1"/>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Ελεύθερη σχεδίαση 414"/>
          <p:cNvSpPr>
            <a:spLocks/>
          </p:cNvSpPr>
          <p:nvPr userDrawn="1"/>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Ομάδα  5"/>
          <p:cNvGrpSpPr>
            <a:grpSpLocks noChangeAspect="1"/>
          </p:cNvGrpSpPr>
          <p:nvPr userDrawn="1"/>
        </p:nvGrpSpPr>
        <p:grpSpPr bwMode="auto">
          <a:xfrm>
            <a:off x="-1519" y="854145"/>
            <a:ext cx="1881474" cy="2341763"/>
            <a:chOff x="3000" y="1116"/>
            <a:chExt cx="1680" cy="2091"/>
          </a:xfrm>
        </p:grpSpPr>
        <p:sp>
          <p:nvSpPr>
            <p:cNvPr id="62" name="Ελεύθερη σχεδίαση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Ελεύθερη σχεδίαση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Ελεύθερη σχεδίαση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Ελεύθερη σχεδίαση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Ελεύθερη σχεδίαση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Ελεύθερη σχεδίαση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Ελεύθερη σχεδίαση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Ελεύθερη σχεδίαση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Ελεύθερη σχεδίαση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Ελεύθερη σχεδίαση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Ελεύθερη σχεδίαση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Ελεύθερη σχεδίαση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Ελεύθερη σχεδίαση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Ελεύθερη σχεδίαση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Ελεύθερη σχεδίαση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Ελεύθερη σχεδίαση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Ελεύθερη σχεδίαση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Ελεύθερη σχεδίαση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Ελεύθερη σχεδίαση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Ομάδα  33"/>
          <p:cNvGrpSpPr>
            <a:grpSpLocks noChangeAspect="1"/>
          </p:cNvGrpSpPr>
          <p:nvPr userDrawn="1"/>
        </p:nvGrpSpPr>
        <p:grpSpPr bwMode="auto">
          <a:xfrm>
            <a:off x="1714988" y="4544219"/>
            <a:ext cx="1873268" cy="2324202"/>
            <a:chOff x="3359" y="1523"/>
            <a:chExt cx="943" cy="1170"/>
          </a:xfrm>
        </p:grpSpPr>
        <p:sp>
          <p:nvSpPr>
            <p:cNvPr id="82" name="Ελεύθερη σχεδίαση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Ελεύθερη σχεδίαση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Ελεύθερη σχεδίαση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Ελεύθερη σχεδίαση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Ελεύθερη σχεδίαση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Ομάδα  43"/>
          <p:cNvGrpSpPr>
            <a:grpSpLocks noChangeAspect="1"/>
          </p:cNvGrpSpPr>
          <p:nvPr userDrawn="1"/>
        </p:nvGrpSpPr>
        <p:grpSpPr bwMode="auto">
          <a:xfrm>
            <a:off x="1168399" y="5011046"/>
            <a:ext cx="1497013" cy="1857375"/>
            <a:chOff x="3367" y="1523"/>
            <a:chExt cx="943" cy="1170"/>
          </a:xfrm>
        </p:grpSpPr>
        <p:sp>
          <p:nvSpPr>
            <p:cNvPr id="88" name="Ελεύθερη σχεδίαση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Ελεύθερη σχεδίαση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Ελεύθερη σχεδίαση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Ελεύθερη σχεδίαση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Ελεύθερη σχεδίαση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Ελεύθερη σχεδίαση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Ομάδα  93"/>
          <p:cNvGrpSpPr/>
          <p:nvPr userDrawn="1"/>
        </p:nvGrpSpPr>
        <p:grpSpPr>
          <a:xfrm>
            <a:off x="-21971" y="4350236"/>
            <a:ext cx="1696783" cy="2518186"/>
            <a:chOff x="-3496" y="4350236"/>
            <a:chExt cx="1696783" cy="2518186"/>
          </a:xfrm>
        </p:grpSpPr>
        <p:sp>
          <p:nvSpPr>
            <p:cNvPr id="95" name="Ελεύθερη σχεδίαση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Ελεύθερη σχεδίαση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Ελεύθερη σχεδίαση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Ελεύθερη σχεδίαση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Ομάδα  43"/>
          <p:cNvGrpSpPr>
            <a:grpSpLocks noChangeAspect="1"/>
          </p:cNvGrpSpPr>
          <p:nvPr userDrawn="1"/>
        </p:nvGrpSpPr>
        <p:grpSpPr bwMode="auto">
          <a:xfrm>
            <a:off x="2911336" y="4572470"/>
            <a:ext cx="1850498" cy="2295951"/>
            <a:chOff x="3367" y="1523"/>
            <a:chExt cx="943" cy="1170"/>
          </a:xfrm>
        </p:grpSpPr>
        <p:sp>
          <p:nvSpPr>
            <p:cNvPr id="100" name="Ελεύθερη σχεδίαση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Ελεύθερη σχεδίαση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Ελεύθερη σχεδίαση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Ελεύθερη σχεδίαση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Ελεύθερη σχεδίαση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Ελεύθερη σχεδίαση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Ομάδα  105"/>
          <p:cNvGrpSpPr/>
          <p:nvPr userDrawn="1"/>
        </p:nvGrpSpPr>
        <p:grpSpPr>
          <a:xfrm rot="1576354">
            <a:off x="11125791" y="2895976"/>
            <a:ext cx="1030189" cy="1170315"/>
            <a:chOff x="11036616" y="1071278"/>
            <a:chExt cx="1030189" cy="1170315"/>
          </a:xfrm>
        </p:grpSpPr>
        <p:sp>
          <p:nvSpPr>
            <p:cNvPr id="107" name="Ελεύθερη σχεδίαση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Ελεύθερη σχεδίαση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Ελεύθερη σχεδίαση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Ελεύθερη σχεδίαση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Ελεύθερη σχεδίαση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Ελεύθερη σχεδίαση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Ελεύθερη σχεδίαση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Ελεύθερη σχεδίαση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Ελεύθερη σχεδίαση 8"/>
          <p:cNvSpPr>
            <a:spLocks/>
          </p:cNvSpPr>
          <p:nvPr userDrawn="1"/>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Ελεύθερη σχεδίαση 115"/>
          <p:cNvSpPr/>
          <p:nvPr userDrawn="1"/>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Ομάδα  116"/>
          <p:cNvGrpSpPr/>
          <p:nvPr userDrawn="1"/>
        </p:nvGrpSpPr>
        <p:grpSpPr>
          <a:xfrm rot="198573">
            <a:off x="1199275" y="2684218"/>
            <a:ext cx="2154692" cy="1686565"/>
            <a:chOff x="1175948" y="2708421"/>
            <a:chExt cx="2159248" cy="1690131"/>
          </a:xfrm>
        </p:grpSpPr>
        <p:sp>
          <p:nvSpPr>
            <p:cNvPr id="118" name="Ελεύθερη σχεδίαση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Ελεύθερη σχεδίαση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Ελεύθερη σχεδίαση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Ελεύθερη σχεδίαση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Ελεύθερη σχεδίαση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Ελεύθερη σχεδίαση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Ελεύθερη σχεδίαση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Ελεύθερη σχεδίαση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Ελεύθερη σχεδίαση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Ελεύθερη σχεδίαση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Ελεύθερη σχεδίαση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Ελεύθερη σχεδίαση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Ελεύθερη σχεδίαση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Ελεύθερη σχεδίαση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Ελεύθερη σχεδίαση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Ελεύθερη σχεδίαση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Ελεύθερη σχεδίαση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Ελεύθερη σχεδίαση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Ελεύθερη σχεδίαση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Ελεύθερη σχεδίαση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Ελεύθερη σχεδίαση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Ελεύθερη σχεδίαση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Ελεύθερη σχεδίαση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Ελεύθερη σχεδίαση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Ελεύθερη σχεδίαση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Ελεύθερη σχεδίαση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Ελεύθερη σχεδίαση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Ελεύθερη σχεδίαση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Ομάδα  5"/>
          <p:cNvGrpSpPr>
            <a:grpSpLocks noChangeAspect="1"/>
          </p:cNvGrpSpPr>
          <p:nvPr userDrawn="1"/>
        </p:nvGrpSpPr>
        <p:grpSpPr bwMode="auto">
          <a:xfrm>
            <a:off x="9167354" y="4138360"/>
            <a:ext cx="3023057" cy="2719639"/>
            <a:chOff x="2887" y="1286"/>
            <a:chExt cx="1903" cy="1712"/>
          </a:xfrm>
        </p:grpSpPr>
        <p:sp>
          <p:nvSpPr>
            <p:cNvPr id="147" name="Ελεύθερη σχεδίαση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Ελεύθερη σχεδίαση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Ελεύθερη σχεδίαση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Ελεύθερη σχεδίαση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Ελεύθερη σχεδίαση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Ελεύθερη σχεδίαση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Ελεύθερη σχεδίαση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Ελεύθερη σχεδίαση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Ελεύθερη σχεδίαση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Ελεύθερη σχεδίαση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Ελεύθερη σχεδίαση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Ελεύθερη σχεδίαση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Ελεύθερη σχεδίαση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Ελεύθερη σχεδίαση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Ελεύθερη σχεδίαση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Ελεύθερη σχεδίαση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Ελεύθερη σχεδίαση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Ελεύθερη σχεδίαση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Ελεύθερη σχεδίαση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Ελεύθερη σχεδίαση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Ελεύθερη σχεδίαση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Ελεύθερη σχεδίαση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Ελεύθερη σχεδίαση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Ελεύθερη σχεδίαση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Ομάδα  64"/>
          <p:cNvGrpSpPr>
            <a:grpSpLocks noChangeAspect="1"/>
          </p:cNvGrpSpPr>
          <p:nvPr userDrawn="1"/>
        </p:nvGrpSpPr>
        <p:grpSpPr bwMode="auto">
          <a:xfrm rot="12827499" flipH="1">
            <a:off x="11360417" y="2338535"/>
            <a:ext cx="483752" cy="536662"/>
            <a:chOff x="2052" y="995"/>
            <a:chExt cx="768" cy="852"/>
          </a:xfrm>
        </p:grpSpPr>
        <p:sp>
          <p:nvSpPr>
            <p:cNvPr id="172" name="Ελεύθερη σχεδίαση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Ελεύθερη σχεδίαση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Ελεύθερη σχεδίαση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Ελεύθερη σχεδίαση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Ελεύθερη σχεδίαση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Ελεύθερη σχεδίαση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Ελεύθερη σχεδίαση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Ελεύθερη σχεδίαση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Πλαίσιο κράτησης θέσης κατακόρυφου κειμένου 2"/>
          <p:cNvSpPr>
            <a:spLocks noGrp="1"/>
          </p:cNvSpPr>
          <p:nvPr>
            <p:ph type="body" orient="vert" idx="1"/>
          </p:nvPr>
        </p:nvSpPr>
        <p:spPr/>
        <p:txBody>
          <a:bodyPr vert="eaVert"/>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ημερομηνίας 3"/>
          <p:cNvSpPr>
            <a:spLocks noGrp="1"/>
          </p:cNvSpPr>
          <p:nvPr>
            <p:ph type="dt" sz="half" idx="10"/>
          </p:nvPr>
        </p:nvSpPr>
        <p:spPr/>
        <p:txBody>
          <a:bodyPr/>
          <a:lstStyle/>
          <a:p>
            <a:fld id="{9E583DDF-CA54-461A-A486-592D2374C532}" type="datetimeFigureOut">
              <a:t>7/11/2015</a:t>
            </a:fld>
            <a:endParaRPr lang="el-GR"/>
          </a:p>
        </p:txBody>
      </p:sp>
      <p:sp>
        <p:nvSpPr>
          <p:cNvPr id="5" name="Πλαίσιο κράτησης θέσης υποσέλιδου 4"/>
          <p:cNvSpPr>
            <a:spLocks noGrp="1"/>
          </p:cNvSpPr>
          <p:nvPr>
            <p:ph type="ftr" sz="quarter" idx="11"/>
          </p:nvPr>
        </p:nvSpPr>
        <p:spPr/>
        <p:txBody>
          <a:bodyPr/>
          <a:lstStyle/>
          <a:p>
            <a:endParaRPr lang="el-GR"/>
          </a:p>
        </p:txBody>
      </p:sp>
      <p:sp>
        <p:nvSpPr>
          <p:cNvPr id="6" name="Πλαίσιο κράτησης θέσης αριθμού διαφάνειας 5"/>
          <p:cNvSpPr>
            <a:spLocks noGrp="1"/>
          </p:cNvSpPr>
          <p:nvPr>
            <p:ph type="sldNum" sz="quarter" idx="12"/>
          </p:nvPr>
        </p:nvSpPr>
        <p:spPr/>
        <p:txBody>
          <a:bodyPr/>
          <a:lstStyle/>
          <a:p>
            <a:fld id="{CA8D9AD5-F248-4919-864A-CFD76CC027D6}" type="slidenum">
              <a:t>‹#›</a:t>
            </a:fld>
            <a:endParaRPr lang="el-G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592666"/>
            <a:ext cx="2628900" cy="5579533"/>
          </a:xfrm>
        </p:spPr>
        <p:txBody>
          <a:bodyPr vert="eaVert"/>
          <a:lstStyle/>
          <a:p>
            <a:r>
              <a:rPr lang="el-GR"/>
              <a:t>Κάντε κλικ για να επεξεργαστείτε το στυλ υποδείγματος τίτλου</a:t>
            </a:r>
          </a:p>
        </p:txBody>
      </p:sp>
      <p:sp>
        <p:nvSpPr>
          <p:cNvPr id="3" name="Πλαίσιο κράτησης θέσης κατακόρυφου κειμένου 2"/>
          <p:cNvSpPr>
            <a:spLocks noGrp="1"/>
          </p:cNvSpPr>
          <p:nvPr>
            <p:ph type="body" orient="vert" idx="1"/>
          </p:nvPr>
        </p:nvSpPr>
        <p:spPr>
          <a:xfrm>
            <a:off x="838200" y="592666"/>
            <a:ext cx="7734300" cy="5579533"/>
          </a:xfrm>
        </p:spPr>
        <p:txBody>
          <a:bodyPr vert="eaVert"/>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ημερομηνίας 3"/>
          <p:cNvSpPr>
            <a:spLocks noGrp="1"/>
          </p:cNvSpPr>
          <p:nvPr>
            <p:ph type="dt" sz="half" idx="10"/>
          </p:nvPr>
        </p:nvSpPr>
        <p:spPr/>
        <p:txBody>
          <a:bodyPr/>
          <a:lstStyle/>
          <a:p>
            <a:fld id="{9E583DDF-CA54-461A-A486-592D2374C532}" type="datetimeFigureOut">
              <a:t>7/11/2015</a:t>
            </a:fld>
            <a:endParaRPr lang="el-GR"/>
          </a:p>
        </p:txBody>
      </p:sp>
      <p:sp>
        <p:nvSpPr>
          <p:cNvPr id="5" name="Πλαίσιο κράτησης θέσης υποσέλιδου 4"/>
          <p:cNvSpPr>
            <a:spLocks noGrp="1"/>
          </p:cNvSpPr>
          <p:nvPr>
            <p:ph type="ftr" sz="quarter" idx="11"/>
          </p:nvPr>
        </p:nvSpPr>
        <p:spPr/>
        <p:txBody>
          <a:bodyPr/>
          <a:lstStyle/>
          <a:p>
            <a:endParaRPr lang="el-GR"/>
          </a:p>
        </p:txBody>
      </p:sp>
      <p:sp>
        <p:nvSpPr>
          <p:cNvPr id="6" name="Πλαίσιο κράτησης θέσης αριθμού διαφάνειας 5"/>
          <p:cNvSpPr>
            <a:spLocks noGrp="1"/>
          </p:cNvSpPr>
          <p:nvPr>
            <p:ph type="sldNum" sz="quarter" idx="12"/>
          </p:nvPr>
        </p:nvSpPr>
        <p:spPr/>
        <p:txBody>
          <a:bodyPr/>
          <a:lstStyle/>
          <a:p>
            <a:fld id="{CA8D9AD5-F248-4919-864A-CFD76CC027D6}" type="slidenum">
              <a:t>‹#›</a:t>
            </a:fld>
            <a:endParaRPr lang="el-G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Πλαίσιο κράτησης θέσης περιεχομένου 2"/>
          <p:cNvSpPr>
            <a:spLocks noGrp="1"/>
          </p:cNvSpPr>
          <p:nvPr>
            <p:ph idx="1"/>
          </p:nvPr>
        </p:nvSpPr>
        <p:spPr/>
        <p:txBody>
          <a:bodyPr/>
          <a:lstStyle>
            <a:lvl6pPr latinLnBrk="0">
              <a:defRPr lang="el-GR"/>
            </a:lvl6pPr>
            <a:lvl7pPr latinLnBrk="0">
              <a:defRPr lang="el-GR"/>
            </a:lvl7pPr>
            <a:lvl8pPr latinLnBrk="0">
              <a:defRPr lang="el-GR"/>
            </a:lvl8pPr>
            <a:lvl9pPr latinLnBrk="0">
              <a:defRPr lang="el-GR"/>
            </a:lvl9p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ημερομηνίας 3"/>
          <p:cNvSpPr>
            <a:spLocks noGrp="1"/>
          </p:cNvSpPr>
          <p:nvPr>
            <p:ph type="dt" sz="half" idx="10"/>
          </p:nvPr>
        </p:nvSpPr>
        <p:spPr/>
        <p:txBody>
          <a:bodyPr/>
          <a:lstStyle/>
          <a:p>
            <a:fld id="{9E583DDF-CA54-461A-A486-592D2374C532}" type="datetimeFigureOut">
              <a:t>7/11/2015</a:t>
            </a:fld>
            <a:endParaRPr lang="el-GR"/>
          </a:p>
        </p:txBody>
      </p:sp>
      <p:sp>
        <p:nvSpPr>
          <p:cNvPr id="5" name="Πλαίσιο κράτησης θέσης υποσέλιδου 4"/>
          <p:cNvSpPr>
            <a:spLocks noGrp="1"/>
          </p:cNvSpPr>
          <p:nvPr>
            <p:ph type="ftr" sz="quarter" idx="11"/>
          </p:nvPr>
        </p:nvSpPr>
        <p:spPr/>
        <p:txBody>
          <a:bodyPr/>
          <a:lstStyle/>
          <a:p>
            <a:endParaRPr lang="el-GR"/>
          </a:p>
        </p:txBody>
      </p:sp>
      <p:sp>
        <p:nvSpPr>
          <p:cNvPr id="6" name="Πλαίσιο κράτησης θέσης αριθμού διαφάνειας 5"/>
          <p:cNvSpPr>
            <a:spLocks noGrp="1"/>
          </p:cNvSpPr>
          <p:nvPr>
            <p:ph type="sldNum" sz="quarter" idx="12"/>
          </p:nvPr>
        </p:nvSpPr>
        <p:spPr/>
        <p:txBody>
          <a:bodyPr/>
          <a:lstStyle/>
          <a:p>
            <a:fld id="{CA8D9AD5-F248-4919-864A-CFD76CC027D6}" type="slidenum">
              <a:t>‹#›</a:t>
            </a:fld>
            <a:endParaRPr lang="el-G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523999" y="1485900"/>
            <a:ext cx="9144001" cy="2933700"/>
          </a:xfrm>
        </p:spPr>
        <p:txBody>
          <a:bodyPr anchor="b">
            <a:normAutofit/>
          </a:bodyPr>
          <a:lstStyle>
            <a:lvl1pPr algn="l" latinLnBrk="0">
              <a:defRPr lang="el-GR" sz="5200" b="0"/>
            </a:lvl1pPr>
          </a:lstStyle>
          <a:p>
            <a:r>
              <a:rPr lang="el-GR"/>
              <a:t>Κάντε κλικ για να επεξεργαστείτε το στυλ υποδείγματος τίτλου</a:t>
            </a:r>
          </a:p>
        </p:txBody>
      </p:sp>
      <p:sp>
        <p:nvSpPr>
          <p:cNvPr id="3" name="Πλαίσιο κράτησης θέσης κειμένου 2"/>
          <p:cNvSpPr>
            <a:spLocks noGrp="1"/>
          </p:cNvSpPr>
          <p:nvPr>
            <p:ph type="body" idx="1"/>
          </p:nvPr>
        </p:nvSpPr>
        <p:spPr>
          <a:xfrm>
            <a:off x="1522413" y="4454034"/>
            <a:ext cx="9144000" cy="1184766"/>
          </a:xfrm>
        </p:spPr>
        <p:txBody>
          <a:bodyPr anchor="t">
            <a:normAutofit/>
          </a:bodyPr>
          <a:lstStyle>
            <a:lvl1pPr marL="0" indent="0" algn="l" latinLnBrk="0">
              <a:spcBef>
                <a:spcPts val="0"/>
              </a:spcBef>
              <a:buNone/>
              <a:defRPr lang="el-GR" sz="2400" cap="none" baseline="0">
                <a:solidFill>
                  <a:schemeClr val="tx1"/>
                </a:solidFill>
              </a:defRPr>
            </a:lvl1pPr>
            <a:lvl2pPr marL="457200" indent="0" latinLnBrk="0">
              <a:buNone/>
              <a:defRPr lang="el-GR" sz="1800">
                <a:solidFill>
                  <a:schemeClr val="tx1">
                    <a:tint val="75000"/>
                  </a:schemeClr>
                </a:solidFill>
              </a:defRPr>
            </a:lvl2pPr>
            <a:lvl3pPr marL="914400" indent="0" latinLnBrk="0">
              <a:buNone/>
              <a:defRPr lang="el-GR" sz="1600">
                <a:solidFill>
                  <a:schemeClr val="tx1">
                    <a:tint val="75000"/>
                  </a:schemeClr>
                </a:solidFill>
              </a:defRPr>
            </a:lvl3pPr>
            <a:lvl4pPr marL="1371600" indent="0" latinLnBrk="0">
              <a:buNone/>
              <a:defRPr lang="el-GR" sz="1400">
                <a:solidFill>
                  <a:schemeClr val="tx1">
                    <a:tint val="75000"/>
                  </a:schemeClr>
                </a:solidFill>
              </a:defRPr>
            </a:lvl4pPr>
            <a:lvl5pPr marL="1828800" indent="0" latinLnBrk="0">
              <a:buNone/>
              <a:defRPr lang="el-GR" sz="1400">
                <a:solidFill>
                  <a:schemeClr val="tx1">
                    <a:tint val="75000"/>
                  </a:schemeClr>
                </a:solidFill>
              </a:defRPr>
            </a:lvl5pPr>
            <a:lvl6pPr marL="2286000" indent="0" latinLnBrk="0">
              <a:buNone/>
              <a:defRPr lang="el-GR" sz="1400">
                <a:solidFill>
                  <a:schemeClr val="tx1">
                    <a:tint val="75000"/>
                  </a:schemeClr>
                </a:solidFill>
              </a:defRPr>
            </a:lvl6pPr>
            <a:lvl7pPr marL="2743200" indent="0" latinLnBrk="0">
              <a:buNone/>
              <a:defRPr lang="el-GR" sz="1400">
                <a:solidFill>
                  <a:schemeClr val="tx1">
                    <a:tint val="75000"/>
                  </a:schemeClr>
                </a:solidFill>
              </a:defRPr>
            </a:lvl7pPr>
            <a:lvl8pPr marL="3200400" indent="0" latinLnBrk="0">
              <a:buNone/>
              <a:defRPr lang="el-GR" sz="1400">
                <a:solidFill>
                  <a:schemeClr val="tx1">
                    <a:tint val="75000"/>
                  </a:schemeClr>
                </a:solidFill>
              </a:defRPr>
            </a:lvl8pPr>
            <a:lvl9pPr marL="3657600" indent="0" latinLnBrk="0">
              <a:buNone/>
              <a:defRPr lang="el-GR" sz="1400">
                <a:solidFill>
                  <a:schemeClr val="tx1">
                    <a:tint val="75000"/>
                  </a:schemeClr>
                </a:solidFill>
              </a:defRPr>
            </a:lvl9pPr>
          </a:lstStyle>
          <a:p>
            <a:pPr lvl="0"/>
            <a:r>
              <a:rPr lang="el-GR"/>
              <a:t>Κάντε κλικ για να επεξεργαστείτε τα στυλ υποδείγματος κειμένου</a:t>
            </a:r>
          </a:p>
        </p:txBody>
      </p:sp>
      <p:sp>
        <p:nvSpPr>
          <p:cNvPr id="4" name="Πλαίσιο κράτησης θέσης ημερομηνίας 3"/>
          <p:cNvSpPr>
            <a:spLocks noGrp="1"/>
          </p:cNvSpPr>
          <p:nvPr>
            <p:ph type="dt" sz="half" idx="10"/>
          </p:nvPr>
        </p:nvSpPr>
        <p:spPr/>
        <p:txBody>
          <a:bodyPr/>
          <a:lstStyle/>
          <a:p>
            <a:fld id="{9E583DDF-CA54-461A-A486-592D2374C532}" type="datetimeFigureOut">
              <a:t>7/11/2015</a:t>
            </a:fld>
            <a:endParaRPr lang="el-GR"/>
          </a:p>
        </p:txBody>
      </p:sp>
      <p:sp>
        <p:nvSpPr>
          <p:cNvPr id="5" name="Πλαίσιο κράτησης θέσης υποσέλιδου 4"/>
          <p:cNvSpPr>
            <a:spLocks noGrp="1"/>
          </p:cNvSpPr>
          <p:nvPr>
            <p:ph type="ftr" sz="quarter" idx="11"/>
          </p:nvPr>
        </p:nvSpPr>
        <p:spPr/>
        <p:txBody>
          <a:bodyPr/>
          <a:lstStyle/>
          <a:p>
            <a:endParaRPr lang="el-GR"/>
          </a:p>
        </p:txBody>
      </p:sp>
      <p:sp>
        <p:nvSpPr>
          <p:cNvPr id="6" name="Πλαίσιο κράτησης θέσης αριθμού διαφάνειας 5"/>
          <p:cNvSpPr>
            <a:spLocks noGrp="1"/>
          </p:cNvSpPr>
          <p:nvPr>
            <p:ph type="sldNum" sz="quarter" idx="12"/>
          </p:nvPr>
        </p:nvSpPr>
        <p:spPr/>
        <p:txBody>
          <a:bodyPr/>
          <a:lstStyle/>
          <a:p>
            <a:fld id="{CA8D9AD5-F248-4919-864A-CFD76CC027D6}" type="slidenum">
              <a:t>‹#›</a:t>
            </a:fld>
            <a:endParaRPr lang="el-G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Πλαίσιο κράτησης θέσης περιεχομένου 2"/>
          <p:cNvSpPr>
            <a:spLocks noGrp="1"/>
          </p:cNvSpPr>
          <p:nvPr>
            <p:ph sz="half" idx="1"/>
          </p:nvPr>
        </p:nvSpPr>
        <p:spPr>
          <a:xfrm>
            <a:off x="1528572" y="1485900"/>
            <a:ext cx="4480560" cy="4123944"/>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800"/>
            </a:lvl6pPr>
            <a:lvl7pPr latinLnBrk="0">
              <a:defRPr lang="el-GR" sz="1800"/>
            </a:lvl7pPr>
            <a:lvl8pPr latinLnBrk="0">
              <a:defRPr lang="el-GR" sz="1800"/>
            </a:lvl8pPr>
            <a:lvl9pPr latinLnBrk="0">
              <a:defRPr lang="el-GR" sz="1800"/>
            </a:lvl9p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περιεχομένου 3"/>
          <p:cNvSpPr>
            <a:spLocks noGrp="1"/>
          </p:cNvSpPr>
          <p:nvPr>
            <p:ph sz="half" idx="2"/>
          </p:nvPr>
        </p:nvSpPr>
        <p:spPr>
          <a:xfrm>
            <a:off x="6177169" y="1485900"/>
            <a:ext cx="4480560" cy="4123944"/>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800"/>
            </a:lvl6pPr>
            <a:lvl7pPr latinLnBrk="0">
              <a:defRPr lang="el-GR" sz="1800"/>
            </a:lvl7pPr>
            <a:lvl8pPr latinLnBrk="0">
              <a:defRPr lang="el-GR" sz="1800"/>
            </a:lvl8pPr>
            <a:lvl9pPr latinLnBrk="0">
              <a:defRPr lang="el-GR" sz="1800"/>
            </a:lvl9p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Πλαίσιο κράτησης θέσης ημερομηνίας 4"/>
          <p:cNvSpPr>
            <a:spLocks noGrp="1"/>
          </p:cNvSpPr>
          <p:nvPr>
            <p:ph type="dt" sz="half" idx="10"/>
          </p:nvPr>
        </p:nvSpPr>
        <p:spPr/>
        <p:txBody>
          <a:bodyPr/>
          <a:lstStyle/>
          <a:p>
            <a:fld id="{F12952B5-7A2F-4CC8-B7CE-9234E21C2837}" type="datetime1">
              <a:t>7/11/2015</a:t>
            </a:fld>
            <a:endParaRPr lang="el-GR"/>
          </a:p>
        </p:txBody>
      </p:sp>
      <p:sp>
        <p:nvSpPr>
          <p:cNvPr id="6" name="Πλαίσιο κράτησης θέσης υποσέλιδου 5"/>
          <p:cNvSpPr>
            <a:spLocks noGrp="1"/>
          </p:cNvSpPr>
          <p:nvPr>
            <p:ph type="ftr" sz="quarter" idx="11"/>
          </p:nvPr>
        </p:nvSpPr>
        <p:spPr/>
        <p:txBody>
          <a:bodyPr/>
          <a:lstStyle/>
          <a:p>
            <a:endParaRPr lang="el-GR"/>
          </a:p>
        </p:txBody>
      </p:sp>
      <p:sp>
        <p:nvSpPr>
          <p:cNvPr id="7" name="Πλαίσιο κράτησης θέσης αριθμού διαφάνειας 6"/>
          <p:cNvSpPr>
            <a:spLocks noGrp="1"/>
          </p:cNvSpPr>
          <p:nvPr>
            <p:ph type="sldNum" sz="quarter" idx="12"/>
          </p:nvPr>
        </p:nvSpPr>
        <p:spPr/>
        <p:txBody>
          <a:bodyPr/>
          <a:lstStyle/>
          <a:p>
            <a:fld id="{4FAB73BC-B049-4115-A692-8D63A059BFB8}" type="slidenum">
              <a:t>‹#›</a:t>
            </a:fld>
            <a:endParaRPr lang="el-GR"/>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Πλαίσιο κράτησης θέσης κειμένου 2"/>
          <p:cNvSpPr>
            <a:spLocks noGrp="1"/>
          </p:cNvSpPr>
          <p:nvPr>
            <p:ph type="body" idx="1"/>
          </p:nvPr>
        </p:nvSpPr>
        <p:spPr>
          <a:xfrm>
            <a:off x="1528572" y="1376018"/>
            <a:ext cx="4480560" cy="768096"/>
          </a:xfrm>
        </p:spPr>
        <p:txBody>
          <a:bodyPr anchor="ctr">
            <a:normAutofit/>
          </a:bodyPr>
          <a:lstStyle>
            <a:lvl1pPr marL="0" indent="0" latinLnBrk="0">
              <a:spcBef>
                <a:spcPts val="0"/>
              </a:spcBef>
              <a:buNone/>
              <a:defRPr lang="el-GR" sz="2000" b="1"/>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a:t>Κάντε κλικ για να επεξεργαστείτε τα στυλ υποδείγματος κειμένου</a:t>
            </a:r>
          </a:p>
        </p:txBody>
      </p:sp>
      <p:sp>
        <p:nvSpPr>
          <p:cNvPr id="4" name="Πλαίσιο κράτησης θέσης περιεχομένου 3"/>
          <p:cNvSpPr>
            <a:spLocks noGrp="1"/>
          </p:cNvSpPr>
          <p:nvPr>
            <p:ph sz="half" idx="2"/>
          </p:nvPr>
        </p:nvSpPr>
        <p:spPr>
          <a:xfrm>
            <a:off x="1528572" y="2144114"/>
            <a:ext cx="4480560" cy="3494686"/>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600"/>
            </a:lvl6pPr>
            <a:lvl7pPr latinLnBrk="0">
              <a:defRPr lang="el-GR" sz="1600"/>
            </a:lvl7pPr>
            <a:lvl8pPr latinLnBrk="0">
              <a:defRPr lang="el-GR" sz="1600"/>
            </a:lvl8pPr>
            <a:lvl9pPr latinLnBrk="0">
              <a:defRPr lang="el-GR" sz="1600"/>
            </a:lvl9p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Πλαίσιο κράτησης θέσης κειμένου 4"/>
          <p:cNvSpPr>
            <a:spLocks noGrp="1"/>
          </p:cNvSpPr>
          <p:nvPr>
            <p:ph type="body" sz="quarter" idx="3"/>
          </p:nvPr>
        </p:nvSpPr>
        <p:spPr>
          <a:xfrm>
            <a:off x="6177169" y="1376018"/>
            <a:ext cx="4480560" cy="768096"/>
          </a:xfrm>
        </p:spPr>
        <p:txBody>
          <a:bodyPr anchor="ctr">
            <a:normAutofit/>
          </a:bodyPr>
          <a:lstStyle>
            <a:lvl1pPr marL="0" indent="0" latinLnBrk="0">
              <a:spcBef>
                <a:spcPts val="0"/>
              </a:spcBef>
              <a:buNone/>
              <a:defRPr lang="el-GR" sz="2000" b="1"/>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a:t>Κάντε κλικ για να επεξεργαστείτε τα στυλ υποδείγματος κειμένου</a:t>
            </a:r>
          </a:p>
        </p:txBody>
      </p:sp>
      <p:sp>
        <p:nvSpPr>
          <p:cNvPr id="6" name="Πλαίσιο κράτησης θέσης περιεχομένου 5"/>
          <p:cNvSpPr>
            <a:spLocks noGrp="1"/>
          </p:cNvSpPr>
          <p:nvPr>
            <p:ph sz="quarter" idx="4"/>
          </p:nvPr>
        </p:nvSpPr>
        <p:spPr>
          <a:xfrm>
            <a:off x="6177169" y="2144114"/>
            <a:ext cx="4480560" cy="3494686"/>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600"/>
            </a:lvl6pPr>
            <a:lvl7pPr latinLnBrk="0">
              <a:defRPr lang="el-GR" sz="1600"/>
            </a:lvl7pPr>
            <a:lvl8pPr latinLnBrk="0">
              <a:defRPr lang="el-GR" sz="1600"/>
            </a:lvl8pPr>
            <a:lvl9pPr latinLnBrk="0">
              <a:defRPr lang="el-GR" sz="1600"/>
            </a:lvl9p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Πλαίσιο κράτησης θέσης ημερομηνίας 6"/>
          <p:cNvSpPr>
            <a:spLocks noGrp="1"/>
          </p:cNvSpPr>
          <p:nvPr>
            <p:ph type="dt" sz="half" idx="10"/>
          </p:nvPr>
        </p:nvSpPr>
        <p:spPr/>
        <p:txBody>
          <a:bodyPr/>
          <a:lstStyle/>
          <a:p>
            <a:fld id="{CE1DA07A-9201-4B4B-BAF2-015AFA30F520}" type="datetime1">
              <a:t>7/11/2015</a:t>
            </a:fld>
            <a:endParaRPr lang="el-GR"/>
          </a:p>
        </p:txBody>
      </p:sp>
      <p:sp>
        <p:nvSpPr>
          <p:cNvPr id="8" name="Πλαίσιο κράτησης θέσης υποσέλιδου 7"/>
          <p:cNvSpPr>
            <a:spLocks noGrp="1"/>
          </p:cNvSpPr>
          <p:nvPr>
            <p:ph type="ftr" sz="quarter" idx="11"/>
          </p:nvPr>
        </p:nvSpPr>
        <p:spPr/>
        <p:txBody>
          <a:bodyPr/>
          <a:lstStyle/>
          <a:p>
            <a:endParaRPr lang="el-GR"/>
          </a:p>
        </p:txBody>
      </p:sp>
      <p:sp>
        <p:nvSpPr>
          <p:cNvPr id="9" name="Πλαίσιο κράτησης θέσης αριθμού διαφάνειας 8"/>
          <p:cNvSpPr>
            <a:spLocks noGrp="1"/>
          </p:cNvSpPr>
          <p:nvPr>
            <p:ph type="sldNum" sz="quarter" idx="12"/>
          </p:nvPr>
        </p:nvSpPr>
        <p:spPr/>
        <p:txBody>
          <a:bodyPr/>
          <a:lstStyle/>
          <a:p>
            <a:fld id="{4FAB73BC-B049-4115-A692-8D63A059BFB8}" type="slidenum">
              <a:t>‹#›</a:t>
            </a:fld>
            <a:endParaRPr lang="el-GR"/>
          </a:p>
        </p:txBody>
      </p:sp>
      <p:sp>
        <p:nvSpPr>
          <p:cNvPr id="10" name="Τίτλος 9"/>
          <p:cNvSpPr>
            <a:spLocks noGrp="1"/>
          </p:cNvSpPr>
          <p:nvPr>
            <p:ph type="title"/>
          </p:nvPr>
        </p:nvSpPr>
        <p:spPr/>
        <p:txBody>
          <a:bodyPr/>
          <a:lstStyle/>
          <a:p>
            <a:r>
              <a:rPr lang="el-GR"/>
              <a:t>Κάντε κλικ για να επεξεργαστείτε το στυλ υποδείγματος τίτλου</a:t>
            </a:r>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2034904" y="828876"/>
            <a:ext cx="6058552" cy="3507549"/>
          </a:xfrm>
        </p:spPr>
        <p:txBody>
          <a:bodyPr anchor="ctr">
            <a:normAutofit/>
          </a:bodyPr>
          <a:lstStyle>
            <a:lvl1pPr algn="ctr" latinLnBrk="0">
              <a:defRPr lang="el-GR" sz="6000"/>
            </a:lvl1pPr>
          </a:lstStyle>
          <a:p>
            <a:r>
              <a:rPr lang="el-GR"/>
              <a:t>Κάντε κλικ για να επεξεργαστείτε το στυλ υποδείγματος τίτλου</a:t>
            </a:r>
          </a:p>
        </p:txBody>
      </p:sp>
      <p:sp>
        <p:nvSpPr>
          <p:cNvPr id="3" name="Ελεύθερη σχεδίαση 92"/>
          <p:cNvSpPr>
            <a:spLocks/>
          </p:cNvSpPr>
          <p:nvPr userDrawn="1"/>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4" name="Ελεύθερη σχεδίαση 50"/>
          <p:cNvSpPr>
            <a:spLocks/>
          </p:cNvSpPr>
          <p:nvPr userDrawn="1"/>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 name="Ελεύθερη σχεδίαση 51"/>
          <p:cNvSpPr>
            <a:spLocks/>
          </p:cNvSpPr>
          <p:nvPr userDrawn="1"/>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6" name="Ομάδα  69"/>
          <p:cNvGrpSpPr>
            <a:grpSpLocks noChangeAspect="1"/>
          </p:cNvGrpSpPr>
          <p:nvPr userDrawn="1"/>
        </p:nvGrpSpPr>
        <p:grpSpPr bwMode="auto">
          <a:xfrm flipH="1">
            <a:off x="9732236" y="958654"/>
            <a:ext cx="1400819" cy="4001744"/>
            <a:chOff x="3220" y="236"/>
            <a:chExt cx="1347" cy="3848"/>
          </a:xfrm>
        </p:grpSpPr>
        <p:sp>
          <p:nvSpPr>
            <p:cNvPr id="7" name="Ελεύθερη σχεδίαση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Ελεύθερη σχεδίαση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Ελεύθερη σχεδίαση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Ελεύθερη σχεδίαση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Ελεύθερη σχεδίαση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Ελεύθερη σχεδίαση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Ελεύθερη σχεδίαση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Ελεύθερη σχεδίαση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Ελεύθερη σχεδίαση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Ελεύθερη σχεδίαση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Ελεύθερη σχεδίαση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Ελεύθερη σχεδίαση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Ελεύθερη σχεδίαση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Ελεύθερη σχεδίαση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Ελεύθερη σχεδίαση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Ελεύθερη σχεδίαση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Ελεύθερη σχεδίαση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Ελεύθερη σχεδίαση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Ελεύθερη σχεδίαση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Ελεύθερη σχεδίαση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Ελεύθερη σχεδίαση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Ελεύθερη σχεδίαση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Ελεύθερη σχεδίαση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Ελεύθερη σχεδίαση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Ελεύθερη σχεδίαση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Ελεύθερη σχεδίαση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Ελεύθερη σχεδίαση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Ελεύθερη σχεδίαση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Ελεύθερη σχεδίαση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Ελεύθερη σχεδίαση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Ελεύθερη σχεδίαση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Ελεύθερη σχεδίαση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Ελεύθερη σχεδίαση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Ελεύθερη σχεδίαση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Ελεύθερη σχεδίαση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Ελεύθερη σχεδίαση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Ελεύθερη σχεδίαση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Ελεύθερη σχεδίαση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Ελεύθερη σχεδίαση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Ελεύθερη σχεδίαση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Ελεύθερη σχεδίαση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Ελεύθερη σχεδίαση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Ελεύθερη σχεδίαση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Ελεύθερη σχεδίαση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Ελεύθερη σχεδίαση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Ελεύθερη σχεδίαση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Ελεύθερη σχεδίαση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Ελεύθερη σχεδίαση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Ελεύθερη σχεδίαση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Ελεύθερη σχεδίαση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Ελεύθερη σχεδίαση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Ελεύθερη σχεδίαση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Ελεύθερη σχεδίαση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Ελεύθερη σχεδίαση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Ελεύθερη σχεδίαση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Ελεύθερη σχεδίαση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Ελεύθερη σχεδίαση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Ελεύθερη σχεδίαση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Ελεύθερη σχεδίαση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Ελεύθερη σχεδίαση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Ελεύθερη σχεδίαση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Ελεύθερη σχεδίαση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Ελεύθερη σχεδίαση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Ελεύθερη σχεδίαση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Ελεύθερη σχεδίαση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Ελεύθερη σχεδίαση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Ελεύθερη σχεδίαση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Ελεύθερη σχεδίαση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Ελεύθερη σχεδίαση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Ελεύθερη σχεδίαση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Ελεύθερη σχεδίαση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Ελεύθερη σχεδίαση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Ελεύθερη σχεδίαση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Ελεύθερη σχεδίαση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Ελεύθερη σχεδίαση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Ελεύθερη σχεδίαση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Ελεύθερη σχεδίαση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Ελεύθερη σχεδίαση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Ελεύθερη σχεδίαση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Ελεύθερη σχεδίαση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Ελεύθερη σχεδίαση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Ελεύθερη σχεδίαση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Ελεύθερη σχεδίαση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0" name="Ομάδα  69"/>
          <p:cNvGrpSpPr>
            <a:grpSpLocks noChangeAspect="1"/>
          </p:cNvGrpSpPr>
          <p:nvPr userDrawn="1"/>
        </p:nvGrpSpPr>
        <p:grpSpPr bwMode="auto">
          <a:xfrm>
            <a:off x="10895012" y="1248597"/>
            <a:ext cx="1254796" cy="3346122"/>
            <a:chOff x="3124" y="236"/>
            <a:chExt cx="1443" cy="3848"/>
          </a:xfrm>
        </p:grpSpPr>
        <p:sp>
          <p:nvSpPr>
            <p:cNvPr id="91" name="Ελεύθερη σχεδίαση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Ελεύθερη σχεδίαση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Ελεύθερη σχεδίαση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4" name="Ελεύθερη σχεδίαση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Ελεύθερη σχεδίαση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Ελεύθερη σχεδίαση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Ελεύθερη σχεδίαση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Ελεύθερη σχεδίαση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Ελεύθερη σχεδίαση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Ελεύθερη σχεδίαση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Ελεύθερη σχεδίαση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Ελεύθερη σχεδίαση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Ελεύθερη σχεδίαση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Ελεύθερη σχεδίαση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Ελεύθερη σχεδίαση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Ελεύθερη σχεδίαση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Ελεύθερη σχεδίαση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Ελεύθερη σχεδίαση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Ελεύθερη σχεδίαση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Ελεύθερη σχεδίαση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Ελεύθερη σχεδίαση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Ελεύθερη σχεδίαση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Ελεύθερη σχεδίαση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Ελεύθερη σχεδίαση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Ελεύθερη σχεδίαση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Ελεύθερη σχεδίαση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Ελεύθερη σχεδίαση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Ελεύθερη σχεδίαση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Ελεύθερη σχεδίαση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Ελεύθερη σχεδίαση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Ελεύθερη σχεδίαση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Ελεύθερη σχεδίαση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Ελεύθερη σχεδίαση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Ελεύθερη σχεδίαση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Ελεύθερη σχεδίαση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Ελεύθερη σχεδίαση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Ελεύθερη σχεδίαση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Ελεύθερη σχεδίαση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Ελεύθερη σχεδίαση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Ελεύθερη σχεδίαση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Ελεύθερη σχεδίαση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Ελεύθερη σχεδίαση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Ελεύθερη σχεδίαση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Ελεύθερη σχεδίαση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Ελεύθερη σχεδίαση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Ελεύθερη σχεδίαση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Ελεύθερη σχεδίαση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Ελεύθερη σχεδίαση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Ελεύθερη σχεδίαση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Ελεύθερη σχεδίαση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Ελεύθερη σχεδίαση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Ελεύθερη σχεδίαση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Ελεύθερη σχεδίαση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Ελεύθερη σχεδίαση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Ελεύθερη σχεδίαση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Ελεύθερη σχεδίαση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Ελεύθερη σχεδίαση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Ελεύθερη σχεδίαση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Ελεύθερη σχεδίαση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Ελεύθερη σχεδίαση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Ελεύθερη σχεδίαση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Ελεύθερη σχεδίαση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Ελεύθερη σχεδίαση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Ελεύθερη σχεδίαση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Ελεύθερη σχεδίαση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Ελεύθερη σχεδίαση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Ελεύθερη σχεδίαση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Ελεύθερη σχεδίαση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Ελεύθερη σχεδίαση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Ελεύθερη σχεδίαση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Ελεύθερη σχεδίαση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Ελεύθερη σχεδίαση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Ελεύθερη σχεδίαση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Ελεύθερη σχεδίαση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Ελεύθερη σχεδίαση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Ελεύθερη σχεδίαση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Ελεύθερη σχεδίαση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Ελεύθερη σχεδίαση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Ελεύθερη σχεδίαση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Ελεύθερη σχεδίαση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Ελεύθερη σχεδίαση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Ελεύθερη σχεδίαση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Ελεύθερη σχεδίαση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4" name="Ομάδα  69"/>
          <p:cNvGrpSpPr>
            <a:grpSpLocks noChangeAspect="1"/>
          </p:cNvGrpSpPr>
          <p:nvPr userDrawn="1"/>
        </p:nvGrpSpPr>
        <p:grpSpPr bwMode="auto">
          <a:xfrm>
            <a:off x="9087454" y="2736976"/>
            <a:ext cx="906206" cy="2416549"/>
            <a:chOff x="3124" y="236"/>
            <a:chExt cx="1443" cy="3848"/>
          </a:xfrm>
        </p:grpSpPr>
        <p:sp>
          <p:nvSpPr>
            <p:cNvPr id="175" name="Ελεύθερη σχεδίαση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Ελεύθερη σχεδίαση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Ελεύθερη σχεδίαση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Ελεύθερη σχεδίαση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Ελεύθερη σχεδίαση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Ελεύθερη σχεδίαση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Ελεύθερη σχεδίαση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Ελεύθερη σχεδίαση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Ελεύθερη σχεδίαση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Ελεύθερη σχεδίαση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Ελεύθερη σχεδίαση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Ελεύθερη σχεδίαση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Ελεύθερη σχεδίαση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Ελεύθερη σχεδίαση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Ελεύθερη σχεδίαση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Ελεύθερη σχεδίαση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Ελεύθερη σχεδίαση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Ελεύθερη σχεδίαση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Ελεύθερη σχεδίαση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Ελεύθερη σχεδίαση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Ελεύθερη σχεδίαση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Ελεύθερη σχεδίαση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Ελεύθερη σχεδίαση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Ελεύθερη σχεδίαση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Ελεύθερη σχεδίαση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Ελεύθερη σχεδίαση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Ελεύθερη σχεδίαση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Ελεύθερη σχεδίαση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Ελεύθερη σχεδίαση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Ελεύθερη σχεδίαση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Ελεύθερη σχεδίαση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Ελεύθερη σχεδίαση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Ελεύθερη σχεδίαση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Ελεύθερη σχεδίαση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Ελεύθερη σχεδίαση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Ελεύθερη σχεδίαση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Ελεύθερη σχεδίαση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Ελεύθερη σχεδίαση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Ελεύθερη σχεδίαση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Ελεύθερη σχεδίαση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Ελεύθερη σχεδίαση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Ελεύθερη σχεδίαση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Ελεύθερη σχεδίαση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Ελεύθερη σχεδίαση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Ελεύθερη σχεδίαση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Ελεύθερη σχεδίαση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Ελεύθερη σχεδίαση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Ελεύθερη σχεδίαση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Ελεύθερη σχεδίαση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Ελεύθερη σχεδίαση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Ελεύθερη σχεδίαση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Ελεύθερη σχεδίαση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Ελεύθερη σχεδίαση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Ελεύθερη σχεδίαση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Ελεύθερη σχεδίαση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Ελεύθερη σχεδίαση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Ελεύθερη σχεδίαση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Ελεύθερη σχεδίαση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Ελεύθερη σχεδίαση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Ελεύθερη σχεδίαση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Ελεύθερη σχεδίαση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Ελεύθερη σχεδίαση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Ελεύθερη σχεδίαση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Ελεύθερη σχεδίαση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Ελεύθερη σχεδίαση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Ελεύθερη σχεδίαση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Ελεύθερη σχεδίαση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Ελεύθερη σχεδίαση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Ελεύθερη σχεδίαση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Ελεύθερη σχεδίαση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Ελεύθερη σχεδίαση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Ελεύθερη σχεδίαση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Ελεύθερη σχεδίαση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Ελεύθερη σχεδίαση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Ελεύθερη σχεδίαση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Ελεύθερη σχεδίαση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Ελεύθερη σχεδίαση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Ελεύθερη σχεδίαση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Ελεύθερη σχεδίαση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Ελεύθερη σχεδίαση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Ελεύθερη σχεδίαση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Ελεύθερη σχεδίαση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57" name="Ομάδα  50"/>
          <p:cNvGrpSpPr>
            <a:grpSpLocks noChangeAspect="1"/>
          </p:cNvGrpSpPr>
          <p:nvPr userDrawn="1"/>
        </p:nvGrpSpPr>
        <p:grpSpPr bwMode="auto">
          <a:xfrm>
            <a:off x="10514012" y="2438400"/>
            <a:ext cx="1485016" cy="2195929"/>
            <a:chOff x="3369" y="1563"/>
            <a:chExt cx="940" cy="1390"/>
          </a:xfrm>
        </p:grpSpPr>
        <p:sp>
          <p:nvSpPr>
            <p:cNvPr id="258" name="Ελεύθερη σχεδίαση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Ελεύθερη σχεδίαση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0" name="Ελεύθερη σχεδίαση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1" name="Ελεύθερη σχεδίαση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Ελεύθερη σχεδίαση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Ελεύθερη σχεδίαση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Ελεύθερη σχεδίαση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Ελεύθερη σχεδίαση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Ελεύθερη σχεδίαση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Ελεύθερη σχεδίαση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Ελεύθερη σχεδίαση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Ελεύθερη σχεδίαση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Ελεύθερη σχεδίαση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1" name="Ελεύθερη σχεδίαση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Ελεύθερη σχεδίαση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Ελεύθερη σχεδίαση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4" name="Ελεύθερη σχεδίαση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5" name="Ελεύθερη σχεδίαση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Ελεύθερη σχεδίαση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Ελεύθερη σχεδίαση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8" name="Ελεύθερη σχεδίαση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Ελεύθερη σχεδίαση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Ελεύθερη σχεδίαση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Ελεύθερη σχεδίαση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2" name="Ελεύθερη σχεδίαση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3" name="Ελεύθερη σχεδίαση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Ελεύθερη σχεδίαση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5" name="Ελεύθερη σχεδίαση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6" name="Ομάδα  5"/>
          <p:cNvGrpSpPr>
            <a:grpSpLocks noChangeAspect="1"/>
          </p:cNvGrpSpPr>
          <p:nvPr userDrawn="1"/>
        </p:nvGrpSpPr>
        <p:grpSpPr bwMode="auto">
          <a:xfrm>
            <a:off x="7988059" y="2988645"/>
            <a:ext cx="2439575" cy="3074765"/>
            <a:chOff x="2968" y="1107"/>
            <a:chExt cx="1736" cy="2188"/>
          </a:xfrm>
        </p:grpSpPr>
        <p:sp>
          <p:nvSpPr>
            <p:cNvPr id="287" name="Ελεύθερη σχεδίαση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9" name="Ελεύθερη σχεδίαση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0" name="Ελεύθερη σχεδίαση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Ελεύθερη σχεδίαση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Ελεύθερη σχεδίαση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Ελεύθερη σχεδίαση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Ελεύθερη σχεδίαση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Ελεύθερη σχεδίαση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Ελεύθερη σχεδίαση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Ελεύθερη σχεδίαση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Ελεύθερη σχεδίαση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Ελεύθερη σχεδίαση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Ελεύθερη σχεδίαση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Ελεύθερη σχεδίαση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Ελεύθερη σχεδίαση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Ελεύθερη σχεδίαση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Ελεύθερη σχεδίαση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Ελεύθερη σχεδίαση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Ελεύθερη σχεδίαση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07" name="Ελεύθερη σχεδίαση 52"/>
          <p:cNvSpPr>
            <a:spLocks/>
          </p:cNvSpPr>
          <p:nvPr userDrawn="1"/>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08" name="Ομάδα  29"/>
          <p:cNvGrpSpPr>
            <a:grpSpLocks noChangeAspect="1"/>
          </p:cNvGrpSpPr>
          <p:nvPr userDrawn="1"/>
        </p:nvGrpSpPr>
        <p:grpSpPr bwMode="auto">
          <a:xfrm flipH="1">
            <a:off x="9191537" y="4800600"/>
            <a:ext cx="2998875" cy="2083312"/>
            <a:chOff x="2481" y="1188"/>
            <a:chExt cx="2735" cy="1900"/>
          </a:xfrm>
        </p:grpSpPr>
        <p:sp>
          <p:nvSpPr>
            <p:cNvPr id="309" name="Ελεύθερη σχεδίαση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0" name="Ελεύθερη σχεδίαση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1" name="Ελεύθερη σχεδίαση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2" name="Ελεύθερη σχεδίαση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Ελεύθερη σχεδίαση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Ελεύθερη σχεδίαση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Ελεύθερη σχεδίαση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Ελεύθερη σχεδίαση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Ελεύθερη σχεδίαση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Ελεύθερη σχεδίαση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Ελεύθερη σχεδίαση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Ελεύθερη σχεδίαση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Ελεύθερη σχεδίαση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Ελεύθερη σχεδίαση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Ελεύθερη σχεδίαση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Ελεύθερη σχεδίαση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Ελεύθερη σχεδίαση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Ελεύθερη σχεδίαση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Ελεύθερη σχεδίαση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Ελεύθερη σχεδίαση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Ελεύθερη σχεδίαση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Ελεύθερη σχεδίαση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Ελεύθερη σχεδίαση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Ελεύθερη σχεδίαση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Ελεύθερη σχεδίαση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Ελεύθερη σχεδίαση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Ελεύθερη σχεδίαση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Ελεύθερη σχεδίαση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Ελεύθερη σχεδίαση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Ελεύθερη σχεδίαση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Ελεύθερη σχεδίαση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Ελεύθερη σχεδίαση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Ελεύθερη σχεδίαση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Ελεύθερη σχεδίαση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Ελεύθερη σχεδίαση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Ελεύθερη σχεδίαση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5" name="Ομάδα  347"/>
          <p:cNvGrpSpPr/>
          <p:nvPr userDrawn="1"/>
        </p:nvGrpSpPr>
        <p:grpSpPr>
          <a:xfrm>
            <a:off x="-1588" y="3799401"/>
            <a:ext cx="4386410" cy="3084511"/>
            <a:chOff x="-1588" y="4419600"/>
            <a:chExt cx="3504440" cy="2464312"/>
          </a:xfrm>
        </p:grpSpPr>
        <p:grpSp>
          <p:nvGrpSpPr>
            <p:cNvPr id="346" name="Ομάδα  156"/>
            <p:cNvGrpSpPr>
              <a:grpSpLocks noChangeAspect="1"/>
            </p:cNvGrpSpPr>
            <p:nvPr/>
          </p:nvGrpSpPr>
          <p:grpSpPr bwMode="auto">
            <a:xfrm>
              <a:off x="-321" y="4419600"/>
              <a:ext cx="2827754" cy="2458133"/>
              <a:chOff x="437" y="-367"/>
              <a:chExt cx="5799" cy="5041"/>
            </a:xfrm>
          </p:grpSpPr>
          <p:sp>
            <p:nvSpPr>
              <p:cNvPr id="372" name="Ελεύθερη σχεδίαση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Ελεύθερη σχεδίαση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Ελεύθερη σχεδίαση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5" name="Ελεύθερη σχεδίαση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Ελεύθερη σχεδίαση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Ελεύθερη σχεδίαση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Ελεύθερη σχεδίαση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Ελεύθερη σχεδίαση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Ελεύθερη σχεδίαση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Ελεύθερη σχεδίαση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Ελεύθερη σχεδίαση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Ελεύθερη σχεδίαση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Ελεύθερη σχεδίαση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Ελεύθερη σχεδίαση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Ελεύθερη σχεδίαση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Ελεύθερη σχεδίαση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Ελεύθερη σχεδίαση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Ελεύθερη σχεδίαση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Ελεύθερη σχεδίαση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Ελεύθερη σχεδίαση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Ελεύθερη σχεδίαση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Ελεύθερη σχεδίαση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Ελεύθερη σχεδίαση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Ελεύθερη σχεδίαση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Ελεύθερη σχεδίαση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Ελεύθερη σχεδίαση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Ελεύθερη σχεδίαση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Ελεύθερη σχεδίαση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Ελεύθερη σχεδίαση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Ελεύθερη σχεδίαση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Ελεύθερη σχεδίαση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Ελεύθερη σχεδίαση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Ελεύθερη σχεδίαση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Ελεύθερη σχεδίαση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Ελεύθερη σχεδίαση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Ελεύθερη σχεδίαση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Ελεύθερη σχεδίαση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Ελεύθερη σχεδίαση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Ελεύθερη σχεδίαση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Ελεύθερη σχεδίαση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Ελεύθερη σχεδίαση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Ελεύθερη σχεδίαση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Ελεύθερη σχεδίαση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Ελεύθερη σχεδίαση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Ελεύθερη σχεδίαση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Ελεύθερη σχεδίαση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Ελεύθερη σχεδίαση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7" name="Ομάδα  349"/>
            <p:cNvGrpSpPr/>
            <p:nvPr/>
          </p:nvGrpSpPr>
          <p:grpSpPr>
            <a:xfrm flipH="1">
              <a:off x="2055224" y="5313306"/>
              <a:ext cx="1134584" cy="955223"/>
              <a:chOff x="3900133" y="5425719"/>
              <a:chExt cx="1778554" cy="1449268"/>
            </a:xfrm>
          </p:grpSpPr>
          <p:sp>
            <p:nvSpPr>
              <p:cNvPr id="363" name="Ελεύθερη σχεδίαση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Ελεύθερη σχεδίαση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Ελεύθερη σχεδίαση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6" name="Ελεύθερη σχεδίαση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Ελεύθερη σχεδίαση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Ελεύθερη σχεδίαση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Ελεύθερη σχεδίαση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Ελεύθερη σχεδίαση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Ελεύθερη σχεδίαση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Ομάδα  350"/>
            <p:cNvGrpSpPr/>
            <p:nvPr/>
          </p:nvGrpSpPr>
          <p:grpSpPr>
            <a:xfrm>
              <a:off x="-1588" y="5362669"/>
              <a:ext cx="1522208" cy="1521243"/>
              <a:chOff x="-1588" y="5362669"/>
              <a:chExt cx="1522208" cy="1521243"/>
            </a:xfrm>
          </p:grpSpPr>
          <p:sp>
            <p:nvSpPr>
              <p:cNvPr id="356" name="Ελεύθερη σχεδίαση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Ελεύθερη σχεδίαση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Ελεύθερη σχεδίαση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9" name="Ελεύθερη σχεδίαση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Ελεύθερη σχεδίαση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Ελεύθερη σχεδίαση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Ελεύθερη σχεδίαση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9" name="Ομάδα  351"/>
            <p:cNvGrpSpPr/>
            <p:nvPr/>
          </p:nvGrpSpPr>
          <p:grpSpPr>
            <a:xfrm>
              <a:off x="1808901" y="5856153"/>
              <a:ext cx="1693951" cy="1019100"/>
              <a:chOff x="1623186" y="-214403"/>
              <a:chExt cx="1171187" cy="716005"/>
            </a:xfrm>
          </p:grpSpPr>
          <p:sp>
            <p:nvSpPr>
              <p:cNvPr id="350" name="Ελεύθερη σχεδίαση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1" name="Ελεύθερη σχεδίαση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2" name="Ελεύθερη σχεδίαση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3" name="Ελεύθερη σχεδίαση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Ελεύθερη σχεδίαση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Ελεύθερη σχεδίαση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19" name="Ομάδα  52"/>
          <p:cNvGrpSpPr>
            <a:grpSpLocks noChangeAspect="1"/>
          </p:cNvGrpSpPr>
          <p:nvPr userDrawn="1"/>
        </p:nvGrpSpPr>
        <p:grpSpPr bwMode="auto">
          <a:xfrm rot="19948164">
            <a:off x="369246" y="506291"/>
            <a:ext cx="892898" cy="1021771"/>
            <a:chOff x="4634" y="754"/>
            <a:chExt cx="1164" cy="1332"/>
          </a:xfrm>
        </p:grpSpPr>
        <p:sp>
          <p:nvSpPr>
            <p:cNvPr id="420" name="Ελεύθερη σχεδίαση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Ελεύθερη σχεδίαση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2" name="Ελεύθερη σχεδίαση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3" name="Ελεύθερη σχεδίαση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Ελεύθερη σχεδίαση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Ελεύθερη σχεδίαση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Ελεύθερη σχεδίαση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Ελεύθερη σχεδίαση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28" name="Ομάδα  52"/>
          <p:cNvGrpSpPr>
            <a:grpSpLocks noChangeAspect="1"/>
          </p:cNvGrpSpPr>
          <p:nvPr userDrawn="1"/>
        </p:nvGrpSpPr>
        <p:grpSpPr bwMode="auto">
          <a:xfrm rot="5825446">
            <a:off x="11635759" y="394369"/>
            <a:ext cx="408172" cy="467084"/>
            <a:chOff x="4634" y="754"/>
            <a:chExt cx="1164" cy="1332"/>
          </a:xfrm>
        </p:grpSpPr>
        <p:sp>
          <p:nvSpPr>
            <p:cNvPr id="429" name="Ελεύθερη σχεδίαση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Ελεύθερη σχεδίαση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1" name="Ελεύθερη σχεδίαση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2" name="Ελεύθερη σχεδίαση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Ελεύθερη σχεδίαση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Ελεύθερη σχεδίαση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Ελεύθερη σχεδίαση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Ελεύθερη σχεδίαση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7" name="Ομάδα  66"/>
          <p:cNvGrpSpPr>
            <a:grpSpLocks noChangeAspect="1"/>
          </p:cNvGrpSpPr>
          <p:nvPr userDrawn="1"/>
        </p:nvGrpSpPr>
        <p:grpSpPr bwMode="auto">
          <a:xfrm>
            <a:off x="23436" y="3048994"/>
            <a:ext cx="388175" cy="364678"/>
            <a:chOff x="3636" y="1964"/>
            <a:chExt cx="413" cy="388"/>
          </a:xfrm>
        </p:grpSpPr>
        <p:sp>
          <p:nvSpPr>
            <p:cNvPr id="438" name="Ελεύθερη σχεδίαση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Ελεύθερη σχεδίαση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0" name="Ελεύθερη σχεδίαση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1" name="Ελεύθερη σχεδίαση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Ελεύθερη σχεδίαση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Ελεύθερη σχεδίαση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Ελεύθερη σχεδίαση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Ελεύθερη σχεδίαση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46" name="Πλαίσιο κράτησης θέσης ημερομηνίας 2"/>
          <p:cNvSpPr>
            <a:spLocks noGrp="1"/>
          </p:cNvSpPr>
          <p:nvPr>
            <p:ph type="dt" sz="half" idx="10"/>
          </p:nvPr>
        </p:nvSpPr>
        <p:spPr>
          <a:xfrm>
            <a:off x="8875776" y="6601968"/>
            <a:ext cx="960120" cy="237744"/>
          </a:xfrm>
        </p:spPr>
        <p:txBody>
          <a:bodyPr/>
          <a:lstStyle/>
          <a:p>
            <a:fld id="{9E583DDF-CA54-461A-A486-592D2374C532}" type="datetimeFigureOut">
              <a:rPr lang="en-US"/>
              <a:t>11/7/2015</a:t>
            </a:fld>
            <a:endParaRPr/>
          </a:p>
        </p:txBody>
      </p:sp>
      <p:sp>
        <p:nvSpPr>
          <p:cNvPr id="447" name="Πλαίσιο κράτησης θέσης υποσέλιδου 3"/>
          <p:cNvSpPr>
            <a:spLocks noGrp="1"/>
          </p:cNvSpPr>
          <p:nvPr>
            <p:ph type="ftr" sz="quarter" idx="11"/>
          </p:nvPr>
        </p:nvSpPr>
        <p:spPr>
          <a:xfrm>
            <a:off x="1522412" y="6601968"/>
            <a:ext cx="6978460" cy="237744"/>
          </a:xfrm>
        </p:spPr>
        <p:txBody>
          <a:bodyPr/>
          <a:lstStyle/>
          <a:p>
            <a:endParaRPr/>
          </a:p>
        </p:txBody>
      </p:sp>
      <p:sp>
        <p:nvSpPr>
          <p:cNvPr id="448" name="Πλαίσιο κράτησης θέσης αριθμού διαφάνειας 4"/>
          <p:cNvSpPr>
            <a:spLocks noGrp="1"/>
          </p:cNvSpPr>
          <p:nvPr>
            <p:ph type="sldNum" sz="quarter" idx="12"/>
          </p:nvPr>
        </p:nvSpPr>
        <p:spPr>
          <a:xfrm>
            <a:off x="10023348" y="6601968"/>
            <a:ext cx="640080" cy="237744"/>
          </a:xfrm>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Πλαίσιο κράτησης θέσης ημερομηνίας 1"/>
          <p:cNvSpPr>
            <a:spLocks noGrp="1"/>
          </p:cNvSpPr>
          <p:nvPr>
            <p:ph type="dt" sz="half" idx="10"/>
          </p:nvPr>
        </p:nvSpPr>
        <p:spPr/>
        <p:txBody>
          <a:bodyPr/>
          <a:lstStyle/>
          <a:p>
            <a:fld id="{9E583DDF-CA54-461A-A486-592D2374C532}" type="datetimeFigureOut">
              <a:t>7/11/2015</a:t>
            </a:fld>
            <a:endParaRPr lang="el-GR"/>
          </a:p>
        </p:txBody>
      </p:sp>
      <p:sp>
        <p:nvSpPr>
          <p:cNvPr id="3" name="Πλαίσιο κράτησης θέσης υποσέλιδου 2"/>
          <p:cNvSpPr>
            <a:spLocks noGrp="1"/>
          </p:cNvSpPr>
          <p:nvPr>
            <p:ph type="ftr" sz="quarter" idx="11"/>
          </p:nvPr>
        </p:nvSpPr>
        <p:spPr/>
        <p:txBody>
          <a:bodyPr/>
          <a:lstStyle/>
          <a:p>
            <a:endParaRPr lang="el-GR"/>
          </a:p>
        </p:txBody>
      </p:sp>
      <p:sp>
        <p:nvSpPr>
          <p:cNvPr id="4" name="Πλαίσιο κράτησης θέσης αριθμού διαφάνειας 3"/>
          <p:cNvSpPr>
            <a:spLocks noGrp="1"/>
          </p:cNvSpPr>
          <p:nvPr>
            <p:ph type="sldNum" sz="quarter" idx="12"/>
          </p:nvPr>
        </p:nvSpPr>
        <p:spPr/>
        <p:txBody>
          <a:bodyPr/>
          <a:lstStyle/>
          <a:p>
            <a:fld id="{CA8D9AD5-F248-4919-864A-CFD76CC027D6}" type="slidenum">
              <a:t>‹#›</a:t>
            </a:fld>
            <a:endParaRPr lang="el-G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1188720"/>
            <a:ext cx="3108960" cy="2286000"/>
          </a:xfrm>
        </p:spPr>
        <p:txBody>
          <a:bodyPr anchor="b">
            <a:normAutofit/>
          </a:bodyPr>
          <a:lstStyle>
            <a:lvl1pPr latinLnBrk="0">
              <a:defRPr lang="el-GR" sz="3400" b="0"/>
            </a:lvl1pPr>
          </a:lstStyle>
          <a:p>
            <a:r>
              <a:rPr lang="el-GR"/>
              <a:t>Κάντε κλικ για να επεξεργαστείτε το στυλ υποδείγματος τίτλου</a:t>
            </a:r>
          </a:p>
        </p:txBody>
      </p:sp>
      <p:sp>
        <p:nvSpPr>
          <p:cNvPr id="3" name="Πλαίσιο κράτησης θέσης περιεχομένου 2"/>
          <p:cNvSpPr>
            <a:spLocks noGrp="1"/>
          </p:cNvSpPr>
          <p:nvPr>
            <p:ph idx="1"/>
          </p:nvPr>
        </p:nvSpPr>
        <p:spPr>
          <a:xfrm>
            <a:off x="4480560" y="457200"/>
            <a:ext cx="6675120" cy="5943600"/>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400"/>
            </a:lvl6pPr>
            <a:lvl7pPr latinLnBrk="0">
              <a:defRPr lang="el-GR" sz="1400"/>
            </a:lvl7pPr>
            <a:lvl8pPr latinLnBrk="0">
              <a:defRPr lang="el-GR" sz="1400"/>
            </a:lvl8pPr>
            <a:lvl9pPr latinLnBrk="0">
              <a:defRPr lang="el-GR" sz="1400"/>
            </a:lvl9p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κειμένου 3"/>
          <p:cNvSpPr>
            <a:spLocks noGrp="1"/>
          </p:cNvSpPr>
          <p:nvPr>
            <p:ph type="body" sz="half" idx="2"/>
          </p:nvPr>
        </p:nvSpPr>
        <p:spPr>
          <a:xfrm>
            <a:off x="1097280" y="3474720"/>
            <a:ext cx="3108960" cy="1371600"/>
          </a:xfrm>
        </p:spPr>
        <p:txBody>
          <a:bodyPr>
            <a:normAutofit/>
          </a:bodyPr>
          <a:lstStyle>
            <a:lvl1pPr marL="0" indent="0" latinLnBrk="0">
              <a:spcBef>
                <a:spcPts val="1200"/>
              </a:spcBef>
              <a:buNone/>
              <a:defRPr lang="el-GR" sz="1600"/>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l-GR"/>
              <a:t>Κάντε κλικ για να επεξεργαστείτε τα στυλ υποδείγματος κειμένου</a:t>
            </a:r>
          </a:p>
        </p:txBody>
      </p:sp>
      <p:sp>
        <p:nvSpPr>
          <p:cNvPr id="5" name="Πλαίσιο κράτησης θέσης ημερομηνίας 4"/>
          <p:cNvSpPr>
            <a:spLocks noGrp="1"/>
          </p:cNvSpPr>
          <p:nvPr>
            <p:ph type="dt" sz="half" idx="10"/>
          </p:nvPr>
        </p:nvSpPr>
        <p:spPr/>
        <p:txBody>
          <a:bodyPr/>
          <a:lstStyle/>
          <a:p>
            <a:fld id="{9E583DDF-CA54-461A-A486-592D2374C532}" type="datetimeFigureOut">
              <a:t>7/11/2015</a:t>
            </a:fld>
            <a:endParaRPr lang="el-GR"/>
          </a:p>
        </p:txBody>
      </p:sp>
      <p:sp>
        <p:nvSpPr>
          <p:cNvPr id="6" name="Πλαίσιο κράτησης θέσης υποσέλιδου 5"/>
          <p:cNvSpPr>
            <a:spLocks noGrp="1"/>
          </p:cNvSpPr>
          <p:nvPr>
            <p:ph type="ftr" sz="quarter" idx="11"/>
          </p:nvPr>
        </p:nvSpPr>
        <p:spPr/>
        <p:txBody>
          <a:bodyPr/>
          <a:lstStyle/>
          <a:p>
            <a:endParaRPr lang="el-GR"/>
          </a:p>
        </p:txBody>
      </p:sp>
      <p:sp>
        <p:nvSpPr>
          <p:cNvPr id="7" name="Πλαίσιο κράτησης θέσης αριθμού διαφάνειας 6"/>
          <p:cNvSpPr>
            <a:spLocks noGrp="1"/>
          </p:cNvSpPr>
          <p:nvPr>
            <p:ph type="sldNum" sz="quarter" idx="12"/>
          </p:nvPr>
        </p:nvSpPr>
        <p:spPr/>
        <p:txBody>
          <a:bodyPr/>
          <a:lstStyle/>
          <a:p>
            <a:fld id="{CA8D9AD5-F248-4919-864A-CFD76CC027D6}" type="slidenum">
              <a:t>‹#›</a:t>
            </a:fld>
            <a:endParaRPr lang="el-G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1188720"/>
            <a:ext cx="3108960" cy="2286000"/>
          </a:xfrm>
        </p:spPr>
        <p:txBody>
          <a:bodyPr anchor="b">
            <a:normAutofit/>
          </a:bodyPr>
          <a:lstStyle>
            <a:lvl1pPr latinLnBrk="0">
              <a:defRPr lang="el-GR" sz="3400" b="0"/>
            </a:lvl1pPr>
          </a:lstStyle>
          <a:p>
            <a:r>
              <a:rPr lang="el-GR"/>
              <a:t>Κάντε κλικ για να επεξεργαστείτε το στυλ υποδείγματος τίτλου</a:t>
            </a:r>
          </a:p>
        </p:txBody>
      </p:sp>
      <p:sp>
        <p:nvSpPr>
          <p:cNvPr id="3" name="Πλαίσιο κράτησης θέσης εικόνας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latinLnBrk="0">
              <a:buNone/>
              <a:defRPr lang="el-GR" sz="2000">
                <a:solidFill>
                  <a:schemeClr val="tx1"/>
                </a:solidFill>
              </a:defRPr>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endParaRPr lang="el-GR"/>
          </a:p>
        </p:txBody>
      </p:sp>
      <p:sp>
        <p:nvSpPr>
          <p:cNvPr id="4" name="Πλαίσιο κράτησης θέσης κειμένου 3"/>
          <p:cNvSpPr>
            <a:spLocks noGrp="1"/>
          </p:cNvSpPr>
          <p:nvPr>
            <p:ph type="body" sz="half" idx="2"/>
          </p:nvPr>
        </p:nvSpPr>
        <p:spPr>
          <a:xfrm>
            <a:off x="1097280" y="3474720"/>
            <a:ext cx="3108960" cy="1371600"/>
          </a:xfrm>
        </p:spPr>
        <p:txBody>
          <a:bodyPr>
            <a:normAutofit/>
          </a:bodyPr>
          <a:lstStyle>
            <a:lvl1pPr marL="0" indent="0" latinLnBrk="0">
              <a:spcBef>
                <a:spcPts val="1200"/>
              </a:spcBef>
              <a:buNone/>
              <a:defRPr lang="el-GR" sz="1600"/>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l-GR"/>
              <a:t>Κάντε κλικ για να επεξεργαστείτε τα στυλ υποδείγματος κειμένου</a:t>
            </a:r>
          </a:p>
        </p:txBody>
      </p:sp>
      <p:sp>
        <p:nvSpPr>
          <p:cNvPr id="5" name="Πλαίσιο κράτησης θέσης ημερομηνίας 4"/>
          <p:cNvSpPr>
            <a:spLocks noGrp="1"/>
          </p:cNvSpPr>
          <p:nvPr>
            <p:ph type="dt" sz="half" idx="10"/>
          </p:nvPr>
        </p:nvSpPr>
        <p:spPr/>
        <p:txBody>
          <a:bodyPr/>
          <a:lstStyle/>
          <a:p>
            <a:fld id="{9E583DDF-CA54-461A-A486-592D2374C532}" type="datetimeFigureOut">
              <a:t>7/11/2015</a:t>
            </a:fld>
            <a:endParaRPr lang="el-GR"/>
          </a:p>
        </p:txBody>
      </p:sp>
      <p:sp>
        <p:nvSpPr>
          <p:cNvPr id="6" name="Πλαίσιο κράτησης θέσης υποσέλιδου 5"/>
          <p:cNvSpPr>
            <a:spLocks noGrp="1"/>
          </p:cNvSpPr>
          <p:nvPr>
            <p:ph type="ftr" sz="quarter" idx="11"/>
          </p:nvPr>
        </p:nvSpPr>
        <p:spPr/>
        <p:txBody>
          <a:bodyPr/>
          <a:lstStyle/>
          <a:p>
            <a:endParaRPr lang="el-GR"/>
          </a:p>
        </p:txBody>
      </p:sp>
      <p:sp>
        <p:nvSpPr>
          <p:cNvPr id="7" name="Πλαίσιο κράτησης θέσης αριθμού διαφάνειας 6"/>
          <p:cNvSpPr>
            <a:spLocks noGrp="1"/>
          </p:cNvSpPr>
          <p:nvPr>
            <p:ph type="sldNum" sz="quarter" idx="12"/>
          </p:nvPr>
        </p:nvSpPr>
        <p:spPr/>
        <p:txBody>
          <a:bodyPr/>
          <a:lstStyle/>
          <a:p>
            <a:fld id="{CA8D9AD5-F248-4919-864A-CFD76CC027D6}" type="slidenum">
              <a:t>‹#›</a:t>
            </a:fld>
            <a:endParaRPr lang="el-G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2" name="Πλαίσιο κράτησης θέσης τίτλου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l-GR" dirty="0"/>
              <a:t>Κάντε κλικ για να επεξεργαστείτε το στυλ υποδείγματος τίτλου</a:t>
            </a:r>
          </a:p>
        </p:txBody>
      </p:sp>
      <p:sp>
        <p:nvSpPr>
          <p:cNvPr id="3" name="Πλαίσιο κράτησης θέσης κειμένου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Ελεύθερη σχεδίαση 50"/>
          <p:cNvSpPr>
            <a:spLocks/>
          </p:cNvSpPr>
          <p:nvPr userDrawn="1"/>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Ελεύθερη σχεδίαση 51"/>
          <p:cNvSpPr>
            <a:spLocks/>
          </p:cNvSpPr>
          <p:nvPr userDrawn="1"/>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Ελεύθερη σχεδίαση 51"/>
          <p:cNvSpPr>
            <a:spLocks/>
          </p:cNvSpPr>
          <p:nvPr userDrawn="1"/>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Ομάδα  66"/>
          <p:cNvGrpSpPr>
            <a:grpSpLocks noChangeAspect="1"/>
          </p:cNvGrpSpPr>
          <p:nvPr userDrawn="1"/>
        </p:nvGrpSpPr>
        <p:grpSpPr bwMode="auto">
          <a:xfrm>
            <a:off x="11647687" y="947576"/>
            <a:ext cx="426645" cy="400819"/>
            <a:chOff x="3636" y="1964"/>
            <a:chExt cx="413" cy="388"/>
          </a:xfrm>
        </p:grpSpPr>
        <p:sp>
          <p:nvSpPr>
            <p:cNvPr id="11" name="Ελεύθερη σχεδίαση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Ελεύθερη σχεδίαση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Ελεύθερη σχεδίαση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Ελεύθερη σχεδίαση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Ελεύθερη σχεδίαση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Ελεύθερη σχεδίαση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Ελεύθερη σχεδίαση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Ελεύθερη σχεδίαση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Ομάδα  18"/>
          <p:cNvGrpSpPr/>
          <p:nvPr userDrawn="1"/>
        </p:nvGrpSpPr>
        <p:grpSpPr>
          <a:xfrm>
            <a:off x="11308927" y="6212029"/>
            <a:ext cx="875471" cy="645972"/>
            <a:chOff x="7344986" y="5566058"/>
            <a:chExt cx="1750940" cy="1291943"/>
          </a:xfrm>
        </p:grpSpPr>
        <p:sp>
          <p:nvSpPr>
            <p:cNvPr id="20" name="Ελεύθερη σχεδίαση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Ελεύθερη σχεδίαση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Ελεύθερη σχεδίαση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Ελεύθερη σχεδίαση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Ελεύθερη σχεδίαση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Ελεύθερη σχεδίαση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Ομάδα  5"/>
          <p:cNvGrpSpPr>
            <a:grpSpLocks noChangeAspect="1"/>
          </p:cNvGrpSpPr>
          <p:nvPr userDrawn="1"/>
        </p:nvGrpSpPr>
        <p:grpSpPr bwMode="auto">
          <a:xfrm>
            <a:off x="2441" y="2873890"/>
            <a:ext cx="597228" cy="789302"/>
            <a:chOff x="2121" y="1060"/>
            <a:chExt cx="597" cy="789"/>
          </a:xfrm>
        </p:grpSpPr>
        <p:sp>
          <p:nvSpPr>
            <p:cNvPr id="27" name="Ελεύθερη σχεδίαση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Ελεύθερη σχεδίαση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Ελεύθερη σχεδίαση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Ελεύθερη σχεδίαση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Ελεύθερη σχεδίαση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Ελεύθερη σχεδίαση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Ελεύθερη σχεδίαση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Ομάδα  16"/>
          <p:cNvGrpSpPr>
            <a:grpSpLocks noChangeAspect="1"/>
          </p:cNvGrpSpPr>
          <p:nvPr userDrawn="1"/>
        </p:nvGrpSpPr>
        <p:grpSpPr bwMode="auto">
          <a:xfrm>
            <a:off x="139505" y="-13010"/>
            <a:ext cx="1382907" cy="804244"/>
            <a:chOff x="1922" y="1129"/>
            <a:chExt cx="987" cy="574"/>
          </a:xfrm>
        </p:grpSpPr>
        <p:sp>
          <p:nvSpPr>
            <p:cNvPr id="35" name="Ελεύθερη σχεδίαση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Ελεύθερη σχεδίαση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Ελεύθερη σχεδίαση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Ελεύθερη σχεδίαση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Ελεύθερη σχεδίαση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Ελεύθερη σχεδίαση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Ελεύθερη σχεδίαση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Ελεύθερη σχεδίαση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Ομάδα  28"/>
          <p:cNvGrpSpPr>
            <a:grpSpLocks noChangeAspect="1"/>
          </p:cNvGrpSpPr>
          <p:nvPr userDrawn="1"/>
        </p:nvGrpSpPr>
        <p:grpSpPr bwMode="auto">
          <a:xfrm>
            <a:off x="0" y="5007562"/>
            <a:ext cx="687853" cy="1147722"/>
            <a:chOff x="1901" y="2020"/>
            <a:chExt cx="1059" cy="1767"/>
          </a:xfrm>
        </p:grpSpPr>
        <p:sp>
          <p:nvSpPr>
            <p:cNvPr id="44" name="Ελεύθερη σχεδίαση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Ελεύθερη σχεδίαση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Ελεύθερη σχεδίαση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Ελεύθερη σχεδίαση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Ελεύθερη σχεδίαση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Ελεύθερη σχεδίαση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Ελεύθερη σχεδίαση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Ελεύθερη σχεδίαση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Ομάδα  52"/>
          <p:cNvGrpSpPr>
            <a:grpSpLocks noChangeAspect="1"/>
          </p:cNvGrpSpPr>
          <p:nvPr userDrawn="1"/>
        </p:nvGrpSpPr>
        <p:grpSpPr bwMode="auto">
          <a:xfrm rot="19948164">
            <a:off x="11143247" y="105148"/>
            <a:ext cx="675071" cy="772505"/>
            <a:chOff x="4634" y="754"/>
            <a:chExt cx="1164" cy="1332"/>
          </a:xfrm>
        </p:grpSpPr>
        <p:sp>
          <p:nvSpPr>
            <p:cNvPr id="53" name="Ελεύθερη σχεδίαση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Ελεύθερη σχεδίαση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Ελεύθερη σχεδίαση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Ελεύθερη σχεδίαση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Ελεύθερη σχεδίαση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Ελεύθερη σχεδίαση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Ελεύθερη σχεδίαση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Ελεύθερη σχεδίαση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Ομάδα  64"/>
          <p:cNvGrpSpPr>
            <a:grpSpLocks noChangeAspect="1"/>
          </p:cNvGrpSpPr>
          <p:nvPr userDrawn="1"/>
        </p:nvGrpSpPr>
        <p:grpSpPr bwMode="auto">
          <a:xfrm flipH="1">
            <a:off x="10782665" y="2958792"/>
            <a:ext cx="1028242" cy="1140705"/>
            <a:chOff x="2052" y="995"/>
            <a:chExt cx="768" cy="852"/>
          </a:xfrm>
        </p:grpSpPr>
        <p:sp>
          <p:nvSpPr>
            <p:cNvPr id="62" name="Ελεύθερη σχεδίαση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Ελεύθερη σχεδίαση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Ελεύθερη σχεδίαση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Ελεύθερη σχεδίαση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Ελεύθερη σχεδίαση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Ελεύθερη σχεδίαση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Ελεύθερη σχεδίαση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Ελεύθερη σχεδίαση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 name="Πλαίσιο κράτησης θέσης ημερομηνίας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latinLnBrk="0">
              <a:defRPr lang="el-GR" sz="800">
                <a:solidFill>
                  <a:schemeClr val="tx1"/>
                </a:solidFill>
              </a:defRPr>
            </a:lvl1pPr>
          </a:lstStyle>
          <a:p>
            <a:fld id="{9E583DDF-CA54-461A-A486-592D2374C532}" type="datetimeFigureOut">
              <a:pPr/>
              <a:t>7/11/2015</a:t>
            </a:fld>
            <a:endParaRPr lang="el-GR"/>
          </a:p>
        </p:txBody>
      </p:sp>
      <p:sp>
        <p:nvSpPr>
          <p:cNvPr id="5" name="Πλαίσιο κράτησης θέσης υποσέλιδου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latinLnBrk="0">
              <a:defRPr lang="el-GR" sz="800" cap="none" baseline="0">
                <a:solidFill>
                  <a:schemeClr val="tx1"/>
                </a:solidFill>
              </a:defRPr>
            </a:lvl1pPr>
          </a:lstStyle>
          <a:p>
            <a:endParaRPr lang="el-GR"/>
          </a:p>
        </p:txBody>
      </p:sp>
      <p:sp>
        <p:nvSpPr>
          <p:cNvPr id="6" name="Πλαίσιο κράτησης θέσης αριθμού διαφάνειας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latinLnBrk="0">
              <a:defRPr lang="el-GR" sz="800">
                <a:solidFill>
                  <a:schemeClr val="tx1"/>
                </a:solidFill>
              </a:defRPr>
            </a:lvl1pPr>
          </a:lstStyle>
          <a:p>
            <a:fld id="{CA8D9AD5-F248-4919-864A-CFD76CC027D6}" type="slidenum">
              <a:pPr/>
              <a:t>‹#›</a:t>
            </a:fld>
            <a:endParaRPr lang="el-G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lang="el-G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lang="el-G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lang="el-G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lang="el-G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lang="el-G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lang="el-G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lang="el-G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lang="el-G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lang="el-G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lang="el-GR" sz="1400" kern="1200" baseline="0">
          <a:solidFill>
            <a:schemeClr val="tx1"/>
          </a:solidFill>
          <a:latin typeface="+mn-lt"/>
          <a:ea typeface="+mn-ea"/>
          <a:cs typeface="+mn-cs"/>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Το Χρηματιστήριο</a:t>
            </a:r>
            <a:endParaRPr lang="el-GR" dirty="0"/>
          </a:p>
        </p:txBody>
      </p:sp>
      <p:sp>
        <p:nvSpPr>
          <p:cNvPr id="5" name="Υπότιτλος 4"/>
          <p:cNvSpPr>
            <a:spLocks noGrp="1"/>
          </p:cNvSpPr>
          <p:nvPr>
            <p:ph type="subTitle" idx="1"/>
          </p:nvPr>
        </p:nvSpPr>
        <p:spPr/>
        <p:txBody>
          <a:bodyPr>
            <a:normAutofit/>
          </a:bodyPr>
          <a:lstStyle/>
          <a:p>
            <a:r>
              <a:rPr lang="el-GR" sz="3000" dirty="0" smtClean="0"/>
              <a:t>Από το βιβλίο του </a:t>
            </a:r>
            <a:r>
              <a:rPr lang="el-GR" sz="3000" dirty="0" err="1" smtClean="0"/>
              <a:t>Νικολάους</a:t>
            </a:r>
            <a:r>
              <a:rPr lang="el-GR" sz="3000" dirty="0" smtClean="0"/>
              <a:t> </a:t>
            </a:r>
            <a:r>
              <a:rPr lang="el-GR" sz="3000" dirty="0" err="1" smtClean="0"/>
              <a:t>Πίπερ</a:t>
            </a:r>
            <a:r>
              <a:rPr lang="el-GR" sz="3000" dirty="0" smtClean="0"/>
              <a:t>      «Ο Μίδας, τα κέρματα και οι μετοχές», Εκδόσεις «Ψυχογιός»</a:t>
            </a:r>
            <a:endParaRPr lang="el-GR" sz="3000" dirty="0"/>
          </a:p>
        </p:txBody>
      </p:sp>
      <p:sp>
        <p:nvSpPr>
          <p:cNvPr id="4" name="TextBox 3"/>
          <p:cNvSpPr txBox="1"/>
          <p:nvPr/>
        </p:nvSpPr>
        <p:spPr>
          <a:xfrm>
            <a:off x="6271845" y="5250269"/>
            <a:ext cx="3364523" cy="307777"/>
          </a:xfrm>
          <a:prstGeom prst="rect">
            <a:avLst/>
          </a:prstGeom>
          <a:noFill/>
        </p:spPr>
        <p:txBody>
          <a:bodyPr wrap="square" rtlCol="0">
            <a:spAutoFit/>
          </a:bodyPr>
          <a:lstStyle/>
          <a:p>
            <a:pPr algn="ctr"/>
            <a:r>
              <a:rPr lang="el-GR" sz="1400" dirty="0" smtClean="0"/>
              <a:t>Μαρίνα Καζάκου, ΠΕ09-Οικονομολόγος</a:t>
            </a:r>
            <a:endParaRPr lang="el-GR" sz="1400" dirty="0"/>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Θέση περιεχομένου 2"/>
          <p:cNvGraphicFramePr>
            <a:graphicFrameLocks noGrp="1"/>
          </p:cNvGraphicFramePr>
          <p:nvPr>
            <p:ph idx="1"/>
            <p:extLst>
              <p:ext uri="{D42A27DB-BD31-4B8C-83A1-F6EECF244321}">
                <p14:modId xmlns:p14="http://schemas.microsoft.com/office/powerpoint/2010/main" val="3402688560"/>
              </p:ext>
            </p:extLst>
          </p:nvPr>
        </p:nvGraphicFramePr>
        <p:xfrm>
          <a:off x="1528763" y="679938"/>
          <a:ext cx="9134475" cy="4958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57200" y="6447692"/>
            <a:ext cx="3364523" cy="307777"/>
          </a:xfrm>
          <a:prstGeom prst="rect">
            <a:avLst/>
          </a:prstGeom>
          <a:noFill/>
        </p:spPr>
        <p:txBody>
          <a:bodyPr wrap="square" rtlCol="0">
            <a:spAutoFit/>
          </a:bodyPr>
          <a:lstStyle/>
          <a:p>
            <a:r>
              <a:rPr lang="el-GR" sz="1400" dirty="0" smtClean="0"/>
              <a:t>Μαρίνα Καζάκου, ΠΕ09-Οικονομολόγος</a:t>
            </a:r>
            <a:endParaRPr lang="el-GR" sz="1400" dirty="0"/>
          </a:p>
        </p:txBody>
      </p:sp>
    </p:spTree>
    <p:extLst>
      <p:ext uri="{BB962C8B-B14F-4D97-AF65-F5344CB8AC3E}">
        <p14:creationId xmlns:p14="http://schemas.microsoft.com/office/powerpoint/2010/main" val="344347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73365839-6732-402B-9004-4FA84BEC4DC9}"/>
                                            </p:graphicEl>
                                          </p:spTgt>
                                        </p:tgtEl>
                                        <p:attrNameLst>
                                          <p:attrName>style.visibility</p:attrName>
                                        </p:attrNameLst>
                                      </p:cBhvr>
                                      <p:to>
                                        <p:strVal val="visible"/>
                                      </p:to>
                                    </p:set>
                                    <p:animEffect transition="in" filter="fade">
                                      <p:cBhvr>
                                        <p:cTn id="7" dur="500"/>
                                        <p:tgtEl>
                                          <p:spTgt spid="3">
                                            <p:graphicEl>
                                              <a:dgm id="{73365839-6732-402B-9004-4FA84BEC4D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C01A475F-30DF-4B3F-81E6-B216D93EC7C6}"/>
                                            </p:graphicEl>
                                          </p:spTgt>
                                        </p:tgtEl>
                                        <p:attrNameLst>
                                          <p:attrName>style.visibility</p:attrName>
                                        </p:attrNameLst>
                                      </p:cBhvr>
                                      <p:to>
                                        <p:strVal val="visible"/>
                                      </p:to>
                                    </p:set>
                                    <p:animEffect transition="in" filter="fade">
                                      <p:cBhvr>
                                        <p:cTn id="12" dur="500"/>
                                        <p:tgtEl>
                                          <p:spTgt spid="3">
                                            <p:graphicEl>
                                              <a:dgm id="{C01A475F-30DF-4B3F-81E6-B216D93EC7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κραχ της τουλίπας</a:t>
            </a:r>
            <a:endParaRPr lang="el-GR" dirty="0"/>
          </a:p>
        </p:txBody>
      </p:sp>
      <p:sp>
        <p:nvSpPr>
          <p:cNvPr id="3" name="TextBox 2"/>
          <p:cNvSpPr txBox="1"/>
          <p:nvPr/>
        </p:nvSpPr>
        <p:spPr>
          <a:xfrm>
            <a:off x="4947139" y="6494584"/>
            <a:ext cx="3364523" cy="307777"/>
          </a:xfrm>
          <a:prstGeom prst="rect">
            <a:avLst/>
          </a:prstGeom>
          <a:noFill/>
        </p:spPr>
        <p:txBody>
          <a:bodyPr wrap="square" rtlCol="0">
            <a:spAutoFit/>
          </a:bodyPr>
          <a:lstStyle/>
          <a:p>
            <a:r>
              <a:rPr lang="el-GR" sz="1400" dirty="0" smtClean="0"/>
              <a:t>Μαρίνα Καζάκου, ΠΕ09-Οικονομολόγος</a:t>
            </a:r>
            <a:endParaRPr lang="el-GR" sz="1400" dirty="0"/>
          </a:p>
        </p:txBody>
      </p:sp>
    </p:spTree>
    <p:extLst>
      <p:ext uri="{BB962C8B-B14F-4D97-AF65-F5344CB8AC3E}">
        <p14:creationId xmlns:p14="http://schemas.microsoft.com/office/powerpoint/2010/main" val="386492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528344890"/>
              </p:ext>
            </p:extLst>
          </p:nvPr>
        </p:nvGraphicFramePr>
        <p:xfrm>
          <a:off x="633047" y="293076"/>
          <a:ext cx="10585938" cy="6283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 y="6447692"/>
            <a:ext cx="3364523" cy="307777"/>
          </a:xfrm>
          <a:prstGeom prst="rect">
            <a:avLst/>
          </a:prstGeom>
          <a:noFill/>
        </p:spPr>
        <p:txBody>
          <a:bodyPr wrap="square" rtlCol="0">
            <a:spAutoFit/>
          </a:bodyPr>
          <a:lstStyle/>
          <a:p>
            <a:r>
              <a:rPr lang="el-GR" sz="1400" dirty="0" smtClean="0"/>
              <a:t>Μαρίνα Καζάκου, ΠΕ09-Οικονομολόγος</a:t>
            </a:r>
            <a:endParaRPr lang="el-GR" sz="1400" dirty="0"/>
          </a:p>
        </p:txBody>
      </p:sp>
    </p:spTree>
    <p:extLst>
      <p:ext uri="{BB962C8B-B14F-4D97-AF65-F5344CB8AC3E}">
        <p14:creationId xmlns:p14="http://schemas.microsoft.com/office/powerpoint/2010/main" val="259685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B3CEB51-FAAD-45E7-A117-B9BBF7DDDD4E}"/>
                                            </p:graphicEl>
                                          </p:spTgt>
                                        </p:tgtEl>
                                        <p:attrNameLst>
                                          <p:attrName>style.visibility</p:attrName>
                                        </p:attrNameLst>
                                      </p:cBhvr>
                                      <p:to>
                                        <p:strVal val="visible"/>
                                      </p:to>
                                    </p:set>
                                    <p:animEffect transition="in" filter="fade">
                                      <p:cBhvr>
                                        <p:cTn id="7" dur="500"/>
                                        <p:tgtEl>
                                          <p:spTgt spid="4">
                                            <p:graphicEl>
                                              <a:dgm id="{7B3CEB51-FAAD-45E7-A117-B9BBF7DDDD4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FE330B24-0BB5-49A8-B0DE-ED353DD17CEE}"/>
                                            </p:graphicEl>
                                          </p:spTgt>
                                        </p:tgtEl>
                                        <p:attrNameLst>
                                          <p:attrName>style.visibility</p:attrName>
                                        </p:attrNameLst>
                                      </p:cBhvr>
                                      <p:to>
                                        <p:strVal val="visible"/>
                                      </p:to>
                                    </p:set>
                                    <p:animEffect transition="in" filter="fade">
                                      <p:cBhvr>
                                        <p:cTn id="10" dur="500"/>
                                        <p:tgtEl>
                                          <p:spTgt spid="4">
                                            <p:graphicEl>
                                              <a:dgm id="{FE330B24-0BB5-49A8-B0DE-ED353DD17CE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E541F328-5F0C-4628-AD0E-B57ED5FB0382}"/>
                                            </p:graphicEl>
                                          </p:spTgt>
                                        </p:tgtEl>
                                        <p:attrNameLst>
                                          <p:attrName>style.visibility</p:attrName>
                                        </p:attrNameLst>
                                      </p:cBhvr>
                                      <p:to>
                                        <p:strVal val="visible"/>
                                      </p:to>
                                    </p:set>
                                    <p:animEffect transition="in" filter="fade">
                                      <p:cBhvr>
                                        <p:cTn id="15" dur="500"/>
                                        <p:tgtEl>
                                          <p:spTgt spid="4">
                                            <p:graphicEl>
                                              <a:dgm id="{E541F328-5F0C-4628-AD0E-B57ED5FB0382}"/>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5B7EE1B5-3970-4D6B-9AA2-109FDA88E770}"/>
                                            </p:graphicEl>
                                          </p:spTgt>
                                        </p:tgtEl>
                                        <p:attrNameLst>
                                          <p:attrName>style.visibility</p:attrName>
                                        </p:attrNameLst>
                                      </p:cBhvr>
                                      <p:to>
                                        <p:strVal val="visible"/>
                                      </p:to>
                                    </p:set>
                                    <p:animEffect transition="in" filter="fade">
                                      <p:cBhvr>
                                        <p:cTn id="18" dur="500"/>
                                        <p:tgtEl>
                                          <p:spTgt spid="4">
                                            <p:graphicEl>
                                              <a:dgm id="{5B7EE1B5-3970-4D6B-9AA2-109FDA88E770}"/>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D4AC90F9-4910-4F48-B4C9-A52395E7C4BC}"/>
                                            </p:graphicEl>
                                          </p:spTgt>
                                        </p:tgtEl>
                                        <p:attrNameLst>
                                          <p:attrName>style.visibility</p:attrName>
                                        </p:attrNameLst>
                                      </p:cBhvr>
                                      <p:to>
                                        <p:strVal val="visible"/>
                                      </p:to>
                                    </p:set>
                                    <p:animEffect transition="in" filter="fade">
                                      <p:cBhvr>
                                        <p:cTn id="21" dur="500"/>
                                        <p:tgtEl>
                                          <p:spTgt spid="4">
                                            <p:graphicEl>
                                              <a:dgm id="{D4AC90F9-4910-4F48-B4C9-A52395E7C4BC}"/>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18028F50-80D4-42DD-87E3-B3078E5F3518}"/>
                                            </p:graphicEl>
                                          </p:spTgt>
                                        </p:tgtEl>
                                        <p:attrNameLst>
                                          <p:attrName>style.visibility</p:attrName>
                                        </p:attrNameLst>
                                      </p:cBhvr>
                                      <p:to>
                                        <p:strVal val="visible"/>
                                      </p:to>
                                    </p:set>
                                    <p:animEffect transition="in" filter="fade">
                                      <p:cBhvr>
                                        <p:cTn id="24" dur="500"/>
                                        <p:tgtEl>
                                          <p:spTgt spid="4">
                                            <p:graphicEl>
                                              <a:dgm id="{18028F50-80D4-42DD-87E3-B3078E5F3518}"/>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dgm id="{A233BA47-05BB-4C03-8C43-547B4C5F74A9}"/>
                                            </p:graphicEl>
                                          </p:spTgt>
                                        </p:tgtEl>
                                        <p:attrNameLst>
                                          <p:attrName>style.visibility</p:attrName>
                                        </p:attrNameLst>
                                      </p:cBhvr>
                                      <p:to>
                                        <p:strVal val="visible"/>
                                      </p:to>
                                    </p:set>
                                    <p:animEffect transition="in" filter="fade">
                                      <p:cBhvr>
                                        <p:cTn id="29" dur="500"/>
                                        <p:tgtEl>
                                          <p:spTgt spid="4">
                                            <p:graphicEl>
                                              <a:dgm id="{A233BA47-05BB-4C03-8C43-547B4C5F74A9}"/>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A0FE674D-175C-4B84-8A90-CDC4BCC46984}"/>
                                            </p:graphicEl>
                                          </p:spTgt>
                                        </p:tgtEl>
                                        <p:attrNameLst>
                                          <p:attrName>style.visibility</p:attrName>
                                        </p:attrNameLst>
                                      </p:cBhvr>
                                      <p:to>
                                        <p:strVal val="visible"/>
                                      </p:to>
                                    </p:set>
                                    <p:animEffect transition="in" filter="fade">
                                      <p:cBhvr>
                                        <p:cTn id="32" dur="500"/>
                                        <p:tgtEl>
                                          <p:spTgt spid="4">
                                            <p:graphicEl>
                                              <a:dgm id="{A0FE674D-175C-4B84-8A90-CDC4BCC46984}"/>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38765E8C-EFA5-4C02-9809-5B47B2076BCE}"/>
                                            </p:graphicEl>
                                          </p:spTgt>
                                        </p:tgtEl>
                                        <p:attrNameLst>
                                          <p:attrName>style.visibility</p:attrName>
                                        </p:attrNameLst>
                                      </p:cBhvr>
                                      <p:to>
                                        <p:strVal val="visible"/>
                                      </p:to>
                                    </p:set>
                                    <p:animEffect transition="in" filter="fade">
                                      <p:cBhvr>
                                        <p:cTn id="35" dur="500"/>
                                        <p:tgtEl>
                                          <p:spTgt spid="4">
                                            <p:graphicEl>
                                              <a:dgm id="{38765E8C-EFA5-4C02-9809-5B47B2076BCE}"/>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graphicEl>
                                              <a:dgm id="{ED488613-423D-4B40-B097-D8CCBBF3F089}"/>
                                            </p:graphicEl>
                                          </p:spTgt>
                                        </p:tgtEl>
                                        <p:attrNameLst>
                                          <p:attrName>style.visibility</p:attrName>
                                        </p:attrNameLst>
                                      </p:cBhvr>
                                      <p:to>
                                        <p:strVal val="visible"/>
                                      </p:to>
                                    </p:set>
                                    <p:animEffect transition="in" filter="fade">
                                      <p:cBhvr>
                                        <p:cTn id="38" dur="500"/>
                                        <p:tgtEl>
                                          <p:spTgt spid="4">
                                            <p:graphicEl>
                                              <a:dgm id="{ED488613-423D-4B40-B097-D8CCBBF3F08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graphicEl>
                                              <a:dgm id="{BC77D0E9-595C-473C-BDF7-746B6564B07E}"/>
                                            </p:graphicEl>
                                          </p:spTgt>
                                        </p:tgtEl>
                                        <p:attrNameLst>
                                          <p:attrName>style.visibility</p:attrName>
                                        </p:attrNameLst>
                                      </p:cBhvr>
                                      <p:to>
                                        <p:strVal val="visible"/>
                                      </p:to>
                                    </p:set>
                                    <p:animEffect transition="in" filter="fade">
                                      <p:cBhvr>
                                        <p:cTn id="43" dur="500"/>
                                        <p:tgtEl>
                                          <p:spTgt spid="4">
                                            <p:graphicEl>
                                              <a:dgm id="{BC77D0E9-595C-473C-BDF7-746B6564B07E}"/>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graphicEl>
                                              <a:dgm id="{ABC029A9-6DC1-4D51-9108-BBFFE8D17212}"/>
                                            </p:graphicEl>
                                          </p:spTgt>
                                        </p:tgtEl>
                                        <p:attrNameLst>
                                          <p:attrName>style.visibility</p:attrName>
                                        </p:attrNameLst>
                                      </p:cBhvr>
                                      <p:to>
                                        <p:strVal val="visible"/>
                                      </p:to>
                                    </p:set>
                                    <p:animEffect transition="in" filter="fade">
                                      <p:cBhvr>
                                        <p:cTn id="46" dur="500"/>
                                        <p:tgtEl>
                                          <p:spTgt spid="4">
                                            <p:graphicEl>
                                              <a:dgm id="{ABC029A9-6DC1-4D51-9108-BBFFE8D1721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Θέση περιεχομένου 2"/>
          <p:cNvGraphicFramePr>
            <a:graphicFrameLocks noGrp="1"/>
          </p:cNvGraphicFramePr>
          <p:nvPr>
            <p:ph idx="1"/>
            <p:extLst>
              <p:ext uri="{D42A27DB-BD31-4B8C-83A1-F6EECF244321}">
                <p14:modId xmlns:p14="http://schemas.microsoft.com/office/powerpoint/2010/main" val="2608437741"/>
              </p:ext>
            </p:extLst>
          </p:nvPr>
        </p:nvGraphicFramePr>
        <p:xfrm>
          <a:off x="808893" y="527538"/>
          <a:ext cx="10163908" cy="5603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84738" y="691662"/>
            <a:ext cx="3493478" cy="2554545"/>
          </a:xfrm>
          <a:prstGeom prst="rect">
            <a:avLst/>
          </a:prstGeom>
          <a:noFill/>
        </p:spPr>
        <p:txBody>
          <a:bodyPr wrap="square" rtlCol="0">
            <a:spAutoFit/>
          </a:bodyPr>
          <a:lstStyle/>
          <a:p>
            <a:r>
              <a:rPr lang="el-GR" sz="2000" dirty="0" smtClean="0"/>
              <a:t>Σε αντίθεση με τις μετοχές όμως, οι βολβοί είναι ένα πολύ απτό αντικείμενο. Έτσι στην κερδοσκοπία δε συμμετείχαν μόνο ευγενείς και έμποροι, αλλά και τεχνίτες, αγρότες και υπηρέτες.</a:t>
            </a:r>
            <a:endParaRPr lang="el-GR" sz="2000" dirty="0"/>
          </a:p>
        </p:txBody>
      </p:sp>
      <p:sp>
        <p:nvSpPr>
          <p:cNvPr id="6" name="TextBox 5"/>
          <p:cNvSpPr txBox="1"/>
          <p:nvPr/>
        </p:nvSpPr>
        <p:spPr>
          <a:xfrm>
            <a:off x="7221415" y="4608878"/>
            <a:ext cx="4571999" cy="1323439"/>
          </a:xfrm>
          <a:prstGeom prst="rect">
            <a:avLst/>
          </a:prstGeom>
          <a:noFill/>
        </p:spPr>
        <p:txBody>
          <a:bodyPr wrap="square" rtlCol="0">
            <a:spAutoFit/>
          </a:bodyPr>
          <a:lstStyle/>
          <a:p>
            <a:r>
              <a:rPr lang="el-GR" sz="2000" dirty="0" smtClean="0"/>
              <a:t>Μέσα σε ταβέρνες δημιουργήθηκαν χρηματιστήρια τουλίπας. Όλος ο λαός ονειρευόταν να γίνει γρήγορα και χωρίς κόπο πλούσιος.</a:t>
            </a:r>
            <a:endParaRPr lang="el-GR" sz="2000" dirty="0"/>
          </a:p>
        </p:txBody>
      </p:sp>
      <p:sp>
        <p:nvSpPr>
          <p:cNvPr id="7" name="TextBox 6"/>
          <p:cNvSpPr txBox="1"/>
          <p:nvPr/>
        </p:nvSpPr>
        <p:spPr>
          <a:xfrm>
            <a:off x="457200" y="6447692"/>
            <a:ext cx="3364523" cy="307777"/>
          </a:xfrm>
          <a:prstGeom prst="rect">
            <a:avLst/>
          </a:prstGeom>
          <a:noFill/>
        </p:spPr>
        <p:txBody>
          <a:bodyPr wrap="square" rtlCol="0">
            <a:spAutoFit/>
          </a:bodyPr>
          <a:lstStyle/>
          <a:p>
            <a:r>
              <a:rPr lang="el-GR" sz="1400" dirty="0" smtClean="0"/>
              <a:t>Μαρίνα Καζάκου, ΠΕ09-Οικονομολόγος</a:t>
            </a:r>
            <a:endParaRPr lang="el-GR" sz="1400" dirty="0"/>
          </a:p>
        </p:txBody>
      </p:sp>
    </p:spTree>
    <p:extLst>
      <p:ext uri="{BB962C8B-B14F-4D97-AF65-F5344CB8AC3E}">
        <p14:creationId xmlns:p14="http://schemas.microsoft.com/office/powerpoint/2010/main" val="5698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4A62438B-8D4C-4E97-AFC8-729D67B9738D}"/>
                                            </p:graphicEl>
                                          </p:spTgt>
                                        </p:tgtEl>
                                        <p:attrNameLst>
                                          <p:attrName>style.visibility</p:attrName>
                                        </p:attrNameLst>
                                      </p:cBhvr>
                                      <p:to>
                                        <p:strVal val="visible"/>
                                      </p:to>
                                    </p:set>
                                    <p:animEffect transition="in" filter="fade">
                                      <p:cBhvr>
                                        <p:cTn id="7" dur="500"/>
                                        <p:tgtEl>
                                          <p:spTgt spid="3">
                                            <p:graphicEl>
                                              <a:dgm id="{4A62438B-8D4C-4E97-AFC8-729D67B9738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7B5B7C2C-D7FF-409A-86EA-31C21B679202}"/>
                                            </p:graphicEl>
                                          </p:spTgt>
                                        </p:tgtEl>
                                        <p:attrNameLst>
                                          <p:attrName>style.visibility</p:attrName>
                                        </p:attrNameLst>
                                      </p:cBhvr>
                                      <p:to>
                                        <p:strVal val="visible"/>
                                      </p:to>
                                    </p:set>
                                    <p:animEffect transition="in" filter="fade">
                                      <p:cBhvr>
                                        <p:cTn id="12" dur="500"/>
                                        <p:tgtEl>
                                          <p:spTgt spid="3">
                                            <p:graphicEl>
                                              <a:dgm id="{7B5B7C2C-D7FF-409A-86EA-31C21B67920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D409DEA4-B188-44E0-B189-09163B6C0A7E}"/>
                                            </p:graphicEl>
                                          </p:spTgt>
                                        </p:tgtEl>
                                        <p:attrNameLst>
                                          <p:attrName>style.visibility</p:attrName>
                                        </p:attrNameLst>
                                      </p:cBhvr>
                                      <p:to>
                                        <p:strVal val="visible"/>
                                      </p:to>
                                    </p:set>
                                    <p:animEffect transition="in" filter="fade">
                                      <p:cBhvr>
                                        <p:cTn id="15" dur="500"/>
                                        <p:tgtEl>
                                          <p:spTgt spid="3">
                                            <p:graphicEl>
                                              <a:dgm id="{D409DEA4-B188-44E0-B189-09163B6C0A7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797B25F0-75AE-4636-BE9D-CFD66DAF7DE6}"/>
                                            </p:graphicEl>
                                          </p:spTgt>
                                        </p:tgtEl>
                                        <p:attrNameLst>
                                          <p:attrName>style.visibility</p:attrName>
                                        </p:attrNameLst>
                                      </p:cBhvr>
                                      <p:to>
                                        <p:strVal val="visible"/>
                                      </p:to>
                                    </p:set>
                                    <p:animEffect transition="in" filter="fade">
                                      <p:cBhvr>
                                        <p:cTn id="20" dur="500"/>
                                        <p:tgtEl>
                                          <p:spTgt spid="3">
                                            <p:graphicEl>
                                              <a:dgm id="{797B25F0-75AE-4636-BE9D-CFD66DAF7DE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7232CF7B-E5E3-4E7C-8000-A19C049A69C6}"/>
                                            </p:graphicEl>
                                          </p:spTgt>
                                        </p:tgtEl>
                                        <p:attrNameLst>
                                          <p:attrName>style.visibility</p:attrName>
                                        </p:attrNameLst>
                                      </p:cBhvr>
                                      <p:to>
                                        <p:strVal val="visible"/>
                                      </p:to>
                                    </p:set>
                                    <p:animEffect transition="in" filter="fade">
                                      <p:cBhvr>
                                        <p:cTn id="23" dur="500"/>
                                        <p:tgtEl>
                                          <p:spTgt spid="3">
                                            <p:graphicEl>
                                              <a:dgm id="{7232CF7B-E5E3-4E7C-8000-A19C049A69C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105A2453-4182-413C-846D-FB460B81A84D}"/>
                                            </p:graphicEl>
                                          </p:spTgt>
                                        </p:tgtEl>
                                        <p:attrNameLst>
                                          <p:attrName>style.visibility</p:attrName>
                                        </p:attrNameLst>
                                      </p:cBhvr>
                                      <p:to>
                                        <p:strVal val="visible"/>
                                      </p:to>
                                    </p:set>
                                    <p:animEffect transition="in" filter="fade">
                                      <p:cBhvr>
                                        <p:cTn id="28" dur="500"/>
                                        <p:tgtEl>
                                          <p:spTgt spid="3">
                                            <p:graphicEl>
                                              <a:dgm id="{105A2453-4182-413C-846D-FB460B81A84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C15BFE3B-DC0E-403D-A6EF-FD413C0099A1}"/>
                                            </p:graphicEl>
                                          </p:spTgt>
                                        </p:tgtEl>
                                        <p:attrNameLst>
                                          <p:attrName>style.visibility</p:attrName>
                                        </p:attrNameLst>
                                      </p:cBhvr>
                                      <p:to>
                                        <p:strVal val="visible"/>
                                      </p:to>
                                    </p:set>
                                    <p:animEffect transition="in" filter="fade">
                                      <p:cBhvr>
                                        <p:cTn id="31" dur="500"/>
                                        <p:tgtEl>
                                          <p:spTgt spid="3">
                                            <p:graphicEl>
                                              <a:dgm id="{C15BFE3B-DC0E-403D-A6EF-FD413C0099A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Θέση περιεχομένου 2"/>
          <p:cNvGraphicFramePr>
            <a:graphicFrameLocks noGrp="1"/>
          </p:cNvGraphicFramePr>
          <p:nvPr>
            <p:ph idx="1"/>
            <p:extLst>
              <p:ext uri="{D42A27DB-BD31-4B8C-83A1-F6EECF244321}">
                <p14:modId xmlns:p14="http://schemas.microsoft.com/office/powerpoint/2010/main" val="167476811"/>
              </p:ext>
            </p:extLst>
          </p:nvPr>
        </p:nvGraphicFramePr>
        <p:xfrm>
          <a:off x="762000" y="363415"/>
          <a:ext cx="10750061" cy="6248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57200" y="6447692"/>
            <a:ext cx="3364523" cy="307777"/>
          </a:xfrm>
          <a:prstGeom prst="rect">
            <a:avLst/>
          </a:prstGeom>
          <a:noFill/>
        </p:spPr>
        <p:txBody>
          <a:bodyPr wrap="square" rtlCol="0">
            <a:spAutoFit/>
          </a:bodyPr>
          <a:lstStyle/>
          <a:p>
            <a:r>
              <a:rPr lang="el-GR" sz="1400" dirty="0" smtClean="0"/>
              <a:t>Μαρίνα Καζάκου, ΠΕ09-Οικονομολόγος</a:t>
            </a:r>
            <a:endParaRPr lang="el-GR" sz="1400" dirty="0"/>
          </a:p>
        </p:txBody>
      </p:sp>
    </p:spTree>
    <p:extLst>
      <p:ext uri="{BB962C8B-B14F-4D97-AF65-F5344CB8AC3E}">
        <p14:creationId xmlns:p14="http://schemas.microsoft.com/office/powerpoint/2010/main" val="164290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772E6DA8-05FC-4A9B-8760-F3D492699DCD}"/>
                                            </p:graphicEl>
                                          </p:spTgt>
                                        </p:tgtEl>
                                        <p:attrNameLst>
                                          <p:attrName>style.visibility</p:attrName>
                                        </p:attrNameLst>
                                      </p:cBhvr>
                                      <p:to>
                                        <p:strVal val="visible"/>
                                      </p:to>
                                    </p:set>
                                    <p:animEffect transition="in" filter="fade">
                                      <p:cBhvr>
                                        <p:cTn id="7" dur="500"/>
                                        <p:tgtEl>
                                          <p:spTgt spid="3">
                                            <p:graphicEl>
                                              <a:dgm id="{772E6DA8-05FC-4A9B-8760-F3D492699DC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3BB5EF84-0822-468B-87E0-21498825C88F}"/>
                                            </p:graphicEl>
                                          </p:spTgt>
                                        </p:tgtEl>
                                        <p:attrNameLst>
                                          <p:attrName>style.visibility</p:attrName>
                                        </p:attrNameLst>
                                      </p:cBhvr>
                                      <p:to>
                                        <p:strVal val="visible"/>
                                      </p:to>
                                    </p:set>
                                    <p:animEffect transition="in" filter="fade">
                                      <p:cBhvr>
                                        <p:cTn id="12" dur="500"/>
                                        <p:tgtEl>
                                          <p:spTgt spid="3">
                                            <p:graphicEl>
                                              <a:dgm id="{3BB5EF84-0822-468B-87E0-21498825C8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A7E07214-3AAD-49FB-ABE6-7FB15EF1C072}"/>
                                            </p:graphicEl>
                                          </p:spTgt>
                                        </p:tgtEl>
                                        <p:attrNameLst>
                                          <p:attrName>style.visibility</p:attrName>
                                        </p:attrNameLst>
                                      </p:cBhvr>
                                      <p:to>
                                        <p:strVal val="visible"/>
                                      </p:to>
                                    </p:set>
                                    <p:animEffect transition="in" filter="fade">
                                      <p:cBhvr>
                                        <p:cTn id="17" dur="500"/>
                                        <p:tgtEl>
                                          <p:spTgt spid="3">
                                            <p:graphicEl>
                                              <a:dgm id="{A7E07214-3AAD-49FB-ABE6-7FB15EF1C07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CA727FFB-F035-4B0B-A54B-825EE1389533}"/>
                                            </p:graphicEl>
                                          </p:spTgt>
                                        </p:tgtEl>
                                        <p:attrNameLst>
                                          <p:attrName>style.visibility</p:attrName>
                                        </p:attrNameLst>
                                      </p:cBhvr>
                                      <p:to>
                                        <p:strVal val="visible"/>
                                      </p:to>
                                    </p:set>
                                    <p:animEffect transition="in" filter="fade">
                                      <p:cBhvr>
                                        <p:cTn id="22" dur="500"/>
                                        <p:tgtEl>
                                          <p:spTgt spid="3">
                                            <p:graphicEl>
                                              <a:dgm id="{CA727FFB-F035-4B0B-A54B-825EE1389533}"/>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graphicEl>
                                              <a:dgm id="{C0D4A221-E25E-49B4-A293-363026550618}"/>
                                            </p:graphicEl>
                                          </p:spTgt>
                                        </p:tgtEl>
                                        <p:attrNameLst>
                                          <p:attrName>style.visibility</p:attrName>
                                        </p:attrNameLst>
                                      </p:cBhvr>
                                      <p:to>
                                        <p:strVal val="visible"/>
                                      </p:to>
                                    </p:set>
                                    <p:animEffect transition="in" filter="fade">
                                      <p:cBhvr>
                                        <p:cTn id="25" dur="500"/>
                                        <p:tgtEl>
                                          <p:spTgt spid="3">
                                            <p:graphicEl>
                                              <a:dgm id="{C0D4A221-E25E-49B4-A293-363026550618}"/>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graphicEl>
                                              <a:dgm id="{B0C84F3A-A93D-40B1-B03C-DEB7BD580E03}"/>
                                            </p:graphicEl>
                                          </p:spTgt>
                                        </p:tgtEl>
                                        <p:attrNameLst>
                                          <p:attrName>style.visibility</p:attrName>
                                        </p:attrNameLst>
                                      </p:cBhvr>
                                      <p:to>
                                        <p:strVal val="visible"/>
                                      </p:to>
                                    </p:set>
                                    <p:animEffect transition="in" filter="fade">
                                      <p:cBhvr>
                                        <p:cTn id="30" dur="500"/>
                                        <p:tgtEl>
                                          <p:spTgt spid="3">
                                            <p:graphicEl>
                                              <a:dgm id="{B0C84F3A-A93D-40B1-B03C-DEB7BD580E03}"/>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graphicEl>
                                              <a:dgm id="{24BA476B-308D-4D0E-BE7B-FE955AADCD73}"/>
                                            </p:graphicEl>
                                          </p:spTgt>
                                        </p:tgtEl>
                                        <p:attrNameLst>
                                          <p:attrName>style.visibility</p:attrName>
                                        </p:attrNameLst>
                                      </p:cBhvr>
                                      <p:to>
                                        <p:strVal val="visible"/>
                                      </p:to>
                                    </p:set>
                                    <p:animEffect transition="in" filter="fade">
                                      <p:cBhvr>
                                        <p:cTn id="33" dur="500"/>
                                        <p:tgtEl>
                                          <p:spTgt spid="3">
                                            <p:graphicEl>
                                              <a:dgm id="{24BA476B-308D-4D0E-BE7B-FE955AADCD73}"/>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graphicEl>
                                              <a:dgm id="{48B1CFFE-3B98-4A1B-9730-C22D432DC9F6}"/>
                                            </p:graphicEl>
                                          </p:spTgt>
                                        </p:tgtEl>
                                        <p:attrNameLst>
                                          <p:attrName>style.visibility</p:attrName>
                                        </p:attrNameLst>
                                      </p:cBhvr>
                                      <p:to>
                                        <p:strVal val="visible"/>
                                      </p:to>
                                    </p:set>
                                    <p:animEffect transition="in" filter="fade">
                                      <p:cBhvr>
                                        <p:cTn id="38" dur="500"/>
                                        <p:tgtEl>
                                          <p:spTgt spid="3">
                                            <p:graphicEl>
                                              <a:dgm id="{48B1CFFE-3B98-4A1B-9730-C22D432DC9F6}"/>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graphicEl>
                                              <a:dgm id="{03F344E2-8D51-4653-8C81-0672D4C6B87F}"/>
                                            </p:graphicEl>
                                          </p:spTgt>
                                        </p:tgtEl>
                                        <p:attrNameLst>
                                          <p:attrName>style.visibility</p:attrName>
                                        </p:attrNameLst>
                                      </p:cBhvr>
                                      <p:to>
                                        <p:strVal val="visible"/>
                                      </p:to>
                                    </p:set>
                                    <p:animEffect transition="in" filter="fade">
                                      <p:cBhvr>
                                        <p:cTn id="41" dur="500"/>
                                        <p:tgtEl>
                                          <p:spTgt spid="3">
                                            <p:graphicEl>
                                              <a:dgm id="{03F344E2-8D51-4653-8C81-0672D4C6B87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338420758"/>
              </p:ext>
            </p:extLst>
          </p:nvPr>
        </p:nvGraphicFramePr>
        <p:xfrm>
          <a:off x="1528763" y="1485900"/>
          <a:ext cx="9134475" cy="415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661138" y="457200"/>
            <a:ext cx="6541477" cy="707886"/>
          </a:xfrm>
          <a:prstGeom prst="rect">
            <a:avLst/>
          </a:prstGeom>
          <a:noFill/>
        </p:spPr>
        <p:txBody>
          <a:bodyPr wrap="square" rtlCol="0">
            <a:spAutoFit/>
          </a:bodyPr>
          <a:lstStyle/>
          <a:p>
            <a:pPr algn="ctr"/>
            <a:r>
              <a:rPr lang="el-GR" sz="2000" dirty="0" smtClean="0"/>
              <a:t>Όλες οι μεγάλες υποθέσεις κερδοσκοπίας της Ιστορίας είχαν από τότε μέχρι τώρα μια παρόμοια πορεία.</a:t>
            </a:r>
            <a:endParaRPr lang="el-GR" sz="2000" dirty="0"/>
          </a:p>
        </p:txBody>
      </p:sp>
      <p:sp>
        <p:nvSpPr>
          <p:cNvPr id="6" name="TextBox 5"/>
          <p:cNvSpPr txBox="1"/>
          <p:nvPr/>
        </p:nvSpPr>
        <p:spPr>
          <a:xfrm>
            <a:off x="457200" y="6447692"/>
            <a:ext cx="3364523" cy="307777"/>
          </a:xfrm>
          <a:prstGeom prst="rect">
            <a:avLst/>
          </a:prstGeom>
          <a:noFill/>
        </p:spPr>
        <p:txBody>
          <a:bodyPr wrap="square" rtlCol="0">
            <a:spAutoFit/>
          </a:bodyPr>
          <a:lstStyle/>
          <a:p>
            <a:r>
              <a:rPr lang="el-GR" sz="1400" dirty="0" smtClean="0"/>
              <a:t>Μαρίνα Καζάκου, ΠΕ09-Οικονομολόγος</a:t>
            </a:r>
            <a:endParaRPr lang="el-GR" sz="1400" dirty="0"/>
          </a:p>
        </p:txBody>
      </p:sp>
    </p:spTree>
    <p:extLst>
      <p:ext uri="{BB962C8B-B14F-4D97-AF65-F5344CB8AC3E}">
        <p14:creationId xmlns:p14="http://schemas.microsoft.com/office/powerpoint/2010/main" val="212028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B76ACCEB-33E8-4D01-9971-0711ACEDFCA2}"/>
                                            </p:graphicEl>
                                          </p:spTgt>
                                        </p:tgtEl>
                                        <p:attrNameLst>
                                          <p:attrName>style.visibility</p:attrName>
                                        </p:attrNameLst>
                                      </p:cBhvr>
                                      <p:to>
                                        <p:strVal val="visible"/>
                                      </p:to>
                                    </p:set>
                                    <p:animEffect transition="in" filter="fade">
                                      <p:cBhvr>
                                        <p:cTn id="12" dur="500"/>
                                        <p:tgtEl>
                                          <p:spTgt spid="4">
                                            <p:graphicEl>
                                              <a:dgm id="{B76ACCEB-33E8-4D01-9971-0711ACEDFCA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E5919678-4D73-411D-8847-80C611270264}"/>
                                            </p:graphicEl>
                                          </p:spTgt>
                                        </p:tgtEl>
                                        <p:attrNameLst>
                                          <p:attrName>style.visibility</p:attrName>
                                        </p:attrNameLst>
                                      </p:cBhvr>
                                      <p:to>
                                        <p:strVal val="visible"/>
                                      </p:to>
                                    </p:set>
                                    <p:animEffect transition="in" filter="fade">
                                      <p:cBhvr>
                                        <p:cTn id="15" dur="500"/>
                                        <p:tgtEl>
                                          <p:spTgt spid="4">
                                            <p:graphicEl>
                                              <a:dgm id="{E5919678-4D73-411D-8847-80C61127026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B71E6B73-54B8-408A-A188-7488093182A2}"/>
                                            </p:graphicEl>
                                          </p:spTgt>
                                        </p:tgtEl>
                                        <p:attrNameLst>
                                          <p:attrName>style.visibility</p:attrName>
                                        </p:attrNameLst>
                                      </p:cBhvr>
                                      <p:to>
                                        <p:strVal val="visible"/>
                                      </p:to>
                                    </p:set>
                                    <p:animEffect transition="in" filter="fade">
                                      <p:cBhvr>
                                        <p:cTn id="20" dur="500"/>
                                        <p:tgtEl>
                                          <p:spTgt spid="4">
                                            <p:graphicEl>
                                              <a:dgm id="{B71E6B73-54B8-408A-A188-7488093182A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29C32727-BA46-4B9C-8B65-1701F12D1617}"/>
                                            </p:graphicEl>
                                          </p:spTgt>
                                        </p:tgtEl>
                                        <p:attrNameLst>
                                          <p:attrName>style.visibility</p:attrName>
                                        </p:attrNameLst>
                                      </p:cBhvr>
                                      <p:to>
                                        <p:strVal val="visible"/>
                                      </p:to>
                                    </p:set>
                                    <p:animEffect transition="in" filter="fade">
                                      <p:cBhvr>
                                        <p:cTn id="23" dur="500"/>
                                        <p:tgtEl>
                                          <p:spTgt spid="4">
                                            <p:graphicEl>
                                              <a:dgm id="{29C32727-BA46-4B9C-8B65-1701F12D161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p:cNvGraphicFramePr/>
          <p:nvPr>
            <p:extLst>
              <p:ext uri="{D42A27DB-BD31-4B8C-83A1-F6EECF244321}">
                <p14:modId xmlns:p14="http://schemas.microsoft.com/office/powerpoint/2010/main" val="2911119754"/>
              </p:ext>
            </p:extLst>
          </p:nvPr>
        </p:nvGraphicFramePr>
        <p:xfrm>
          <a:off x="785446" y="398585"/>
          <a:ext cx="10843846" cy="5978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 y="6447692"/>
            <a:ext cx="3364523" cy="307777"/>
          </a:xfrm>
          <a:prstGeom prst="rect">
            <a:avLst/>
          </a:prstGeom>
          <a:noFill/>
        </p:spPr>
        <p:txBody>
          <a:bodyPr wrap="square" rtlCol="0">
            <a:spAutoFit/>
          </a:bodyPr>
          <a:lstStyle/>
          <a:p>
            <a:r>
              <a:rPr lang="el-GR" sz="1400" dirty="0" smtClean="0"/>
              <a:t>Μαρίνα Καζάκου, ΠΕ09-Οικονομολόγος</a:t>
            </a:r>
            <a:endParaRPr lang="el-GR" sz="1400" dirty="0"/>
          </a:p>
        </p:txBody>
      </p:sp>
    </p:spTree>
    <p:extLst>
      <p:ext uri="{BB962C8B-B14F-4D97-AF65-F5344CB8AC3E}">
        <p14:creationId xmlns:p14="http://schemas.microsoft.com/office/powerpoint/2010/main" val="17698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E3DA9EEA-F2D5-4EB6-9E98-A3B2810767E0}"/>
                                            </p:graphicEl>
                                          </p:spTgt>
                                        </p:tgtEl>
                                        <p:attrNameLst>
                                          <p:attrName>style.visibility</p:attrName>
                                        </p:attrNameLst>
                                      </p:cBhvr>
                                      <p:to>
                                        <p:strVal val="visible"/>
                                      </p:to>
                                    </p:set>
                                    <p:animEffect transition="in" filter="fade">
                                      <p:cBhvr>
                                        <p:cTn id="7" dur="500"/>
                                        <p:tgtEl>
                                          <p:spTgt spid="2">
                                            <p:graphicEl>
                                              <a:dgm id="{E3DA9EEA-F2D5-4EB6-9E98-A3B2810767E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70BEDCED-58C7-4808-B4C0-CCAB754A4C49}"/>
                                            </p:graphicEl>
                                          </p:spTgt>
                                        </p:tgtEl>
                                        <p:attrNameLst>
                                          <p:attrName>style.visibility</p:attrName>
                                        </p:attrNameLst>
                                      </p:cBhvr>
                                      <p:to>
                                        <p:strVal val="visible"/>
                                      </p:to>
                                    </p:set>
                                    <p:animEffect transition="in" filter="fade">
                                      <p:cBhvr>
                                        <p:cTn id="10" dur="500"/>
                                        <p:tgtEl>
                                          <p:spTgt spid="2">
                                            <p:graphicEl>
                                              <a:dgm id="{70BEDCED-58C7-4808-B4C0-CCAB754A4C49}"/>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3A3C9FA1-06F3-4C6E-85FF-0A4AD9C5D6A6}"/>
                                            </p:graphicEl>
                                          </p:spTgt>
                                        </p:tgtEl>
                                        <p:attrNameLst>
                                          <p:attrName>style.visibility</p:attrName>
                                        </p:attrNameLst>
                                      </p:cBhvr>
                                      <p:to>
                                        <p:strVal val="visible"/>
                                      </p:to>
                                    </p:set>
                                    <p:animEffect transition="in" filter="fade">
                                      <p:cBhvr>
                                        <p:cTn id="13" dur="500"/>
                                        <p:tgtEl>
                                          <p:spTgt spid="2">
                                            <p:graphicEl>
                                              <a:dgm id="{3A3C9FA1-06F3-4C6E-85FF-0A4AD9C5D6A6}"/>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48FE2C07-0B17-471B-9903-13FB30432C45}"/>
                                            </p:graphicEl>
                                          </p:spTgt>
                                        </p:tgtEl>
                                        <p:attrNameLst>
                                          <p:attrName>style.visibility</p:attrName>
                                        </p:attrNameLst>
                                      </p:cBhvr>
                                      <p:to>
                                        <p:strVal val="visible"/>
                                      </p:to>
                                    </p:set>
                                    <p:animEffect transition="in" filter="fade">
                                      <p:cBhvr>
                                        <p:cTn id="18" dur="500"/>
                                        <p:tgtEl>
                                          <p:spTgt spid="2">
                                            <p:graphicEl>
                                              <a:dgm id="{48FE2C07-0B17-471B-9903-13FB30432C45}"/>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746D489E-14B8-42CE-BA06-2555671B7760}"/>
                                            </p:graphicEl>
                                          </p:spTgt>
                                        </p:tgtEl>
                                        <p:attrNameLst>
                                          <p:attrName>style.visibility</p:attrName>
                                        </p:attrNameLst>
                                      </p:cBhvr>
                                      <p:to>
                                        <p:strVal val="visible"/>
                                      </p:to>
                                    </p:set>
                                    <p:animEffect transition="in" filter="fade">
                                      <p:cBhvr>
                                        <p:cTn id="21" dur="500"/>
                                        <p:tgtEl>
                                          <p:spTgt spid="2">
                                            <p:graphicEl>
                                              <a:dgm id="{746D489E-14B8-42CE-BA06-2555671B7760}"/>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graphicEl>
                                              <a:dgm id="{65D13906-4232-41E3-AE2B-63E153583C1C}"/>
                                            </p:graphicEl>
                                          </p:spTgt>
                                        </p:tgtEl>
                                        <p:attrNameLst>
                                          <p:attrName>style.visibility</p:attrName>
                                        </p:attrNameLst>
                                      </p:cBhvr>
                                      <p:to>
                                        <p:strVal val="visible"/>
                                      </p:to>
                                    </p:set>
                                    <p:animEffect transition="in" filter="fade">
                                      <p:cBhvr>
                                        <p:cTn id="24" dur="500"/>
                                        <p:tgtEl>
                                          <p:spTgt spid="2">
                                            <p:graphicEl>
                                              <a:dgm id="{65D13906-4232-41E3-AE2B-63E153583C1C}"/>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graphicEl>
                                              <a:dgm id="{C9AA315F-987E-4709-972C-5B6A0E0EC2C9}"/>
                                            </p:graphicEl>
                                          </p:spTgt>
                                        </p:tgtEl>
                                        <p:attrNameLst>
                                          <p:attrName>style.visibility</p:attrName>
                                        </p:attrNameLst>
                                      </p:cBhvr>
                                      <p:to>
                                        <p:strVal val="visible"/>
                                      </p:to>
                                    </p:set>
                                    <p:animEffect transition="in" filter="fade">
                                      <p:cBhvr>
                                        <p:cTn id="29" dur="500"/>
                                        <p:tgtEl>
                                          <p:spTgt spid="2">
                                            <p:graphicEl>
                                              <a:dgm id="{C9AA315F-987E-4709-972C-5B6A0E0EC2C9}"/>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graphicEl>
                                              <a:dgm id="{88B93C80-FCEF-4EAD-A197-767324CB84C8}"/>
                                            </p:graphicEl>
                                          </p:spTgt>
                                        </p:tgtEl>
                                        <p:attrNameLst>
                                          <p:attrName>style.visibility</p:attrName>
                                        </p:attrNameLst>
                                      </p:cBhvr>
                                      <p:to>
                                        <p:strVal val="visible"/>
                                      </p:to>
                                    </p:set>
                                    <p:animEffect transition="in" filter="fade">
                                      <p:cBhvr>
                                        <p:cTn id="32" dur="500"/>
                                        <p:tgtEl>
                                          <p:spTgt spid="2">
                                            <p:graphicEl>
                                              <a:dgm id="{88B93C80-FCEF-4EAD-A197-767324CB84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45587" y="879231"/>
            <a:ext cx="3603674" cy="1294226"/>
          </a:xfrm>
        </p:spPr>
        <p:txBody>
          <a:bodyPr>
            <a:normAutofit/>
          </a:bodyPr>
          <a:lstStyle/>
          <a:p>
            <a:r>
              <a:rPr lang="el-GR" sz="2800" dirty="0" smtClean="0"/>
              <a:t>Ιδιαίτερος εμπορικός σταθμός ήταν η Μπριζ στη Φλάνδρα.</a:t>
            </a:r>
            <a:endParaRPr lang="el-GR" sz="2800"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16128" r="16128"/>
          <a:stretch>
            <a:fillRect/>
          </a:stretch>
        </p:blipFill>
        <p:spPr>
          <a:xfrm>
            <a:off x="5029199" y="504093"/>
            <a:ext cx="5305865" cy="4724400"/>
          </a:xfrm>
        </p:spPr>
      </p:pic>
      <p:sp>
        <p:nvSpPr>
          <p:cNvPr id="4" name="Θέση κειμένου 3"/>
          <p:cNvSpPr>
            <a:spLocks noGrp="1"/>
          </p:cNvSpPr>
          <p:nvPr>
            <p:ph type="body" sz="half" idx="2"/>
          </p:nvPr>
        </p:nvSpPr>
        <p:spPr>
          <a:xfrm>
            <a:off x="722140" y="2255521"/>
            <a:ext cx="3826414" cy="3922541"/>
          </a:xfrm>
        </p:spPr>
        <p:txBody>
          <a:bodyPr>
            <a:noAutofit/>
          </a:bodyPr>
          <a:lstStyle/>
          <a:p>
            <a:r>
              <a:rPr lang="el-GR" sz="2800" dirty="0" smtClean="0"/>
              <a:t>Εκεί η οικογένεια Φαν ντε </a:t>
            </a:r>
            <a:r>
              <a:rPr lang="el-GR" sz="2800" dirty="0" err="1" smtClean="0"/>
              <a:t>Μπερζ</a:t>
            </a:r>
            <a:r>
              <a:rPr lang="el-GR" sz="2800" dirty="0" smtClean="0"/>
              <a:t> διατηρούσε από τον 14</a:t>
            </a:r>
            <a:r>
              <a:rPr lang="el-GR" sz="2800" baseline="30000" dirty="0" smtClean="0"/>
              <a:t>ο</a:t>
            </a:r>
            <a:r>
              <a:rPr lang="el-GR" sz="2800" dirty="0" smtClean="0"/>
              <a:t> αιώνα πανδοχείο για τους εμπόρους που ταξίδευαν στα μέρη που γίνονταν οι εκθέσεις.</a:t>
            </a:r>
            <a:endParaRPr lang="el-GR" sz="2800" dirty="0"/>
          </a:p>
        </p:txBody>
      </p:sp>
      <p:sp>
        <p:nvSpPr>
          <p:cNvPr id="6" name="TextBox 5"/>
          <p:cNvSpPr txBox="1"/>
          <p:nvPr/>
        </p:nvSpPr>
        <p:spPr>
          <a:xfrm>
            <a:off x="457200" y="6447692"/>
            <a:ext cx="3364523" cy="307777"/>
          </a:xfrm>
          <a:prstGeom prst="rect">
            <a:avLst/>
          </a:prstGeom>
          <a:noFill/>
        </p:spPr>
        <p:txBody>
          <a:bodyPr wrap="square" rtlCol="0">
            <a:spAutoFit/>
          </a:bodyPr>
          <a:lstStyle/>
          <a:p>
            <a:r>
              <a:rPr lang="el-GR" sz="1400" dirty="0" smtClean="0"/>
              <a:t>Μαρίνα Καζάκου, ΠΕ09-Οικονομολόγος</a:t>
            </a:r>
            <a:endParaRPr lang="el-GR" sz="1400" dirty="0"/>
          </a:p>
        </p:txBody>
      </p:sp>
    </p:spTree>
    <p:extLst>
      <p:ext uri="{BB962C8B-B14F-4D97-AF65-F5344CB8AC3E}">
        <p14:creationId xmlns:p14="http://schemas.microsoft.com/office/powerpoint/2010/main" val="352634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441937" y="597877"/>
            <a:ext cx="6353909" cy="1148862"/>
          </a:xfrm>
        </p:spPr>
        <p:txBody>
          <a:bodyPr>
            <a:normAutofit/>
          </a:bodyPr>
          <a:lstStyle/>
          <a:p>
            <a:r>
              <a:rPr lang="el-GR" sz="2400" dirty="0" smtClean="0"/>
              <a:t>Το όνομα της οικογένειας προερχόταν από το οικόσημό της, στο οποίο απεικονίζονταν τρία δερμάτινα πουγκιά (λατινικά: </a:t>
            </a:r>
            <a:r>
              <a:rPr lang="en-US" sz="2400" dirty="0" smtClean="0"/>
              <a:t>bursa)</a:t>
            </a:r>
            <a:r>
              <a:rPr lang="el-GR" sz="2400" dirty="0" smtClean="0"/>
              <a:t>. </a:t>
            </a:r>
            <a:endParaRPr lang="el-GR" sz="2400" dirty="0"/>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6266" y="888024"/>
            <a:ext cx="3112648" cy="2300653"/>
          </a:xfrm>
        </p:spPr>
      </p:pic>
      <p:sp>
        <p:nvSpPr>
          <p:cNvPr id="7" name="TextBox 6"/>
          <p:cNvSpPr txBox="1"/>
          <p:nvPr/>
        </p:nvSpPr>
        <p:spPr>
          <a:xfrm>
            <a:off x="1453661" y="1946031"/>
            <a:ext cx="5967046" cy="1569660"/>
          </a:xfrm>
          <a:prstGeom prst="rect">
            <a:avLst/>
          </a:prstGeom>
          <a:noFill/>
        </p:spPr>
        <p:txBody>
          <a:bodyPr wrap="square" rtlCol="0">
            <a:spAutoFit/>
          </a:bodyPr>
          <a:lstStyle/>
          <a:p>
            <a:r>
              <a:rPr lang="el-GR" sz="2400" dirty="0" smtClean="0"/>
              <a:t>Οι έμποροι συναντιόνταν στο πανδοχείο και συγκέντρωναν πληροφορίες γύρω από το ποια προϊόντα κυκλοφορούσαν, ποιοι έμποροι ήταν αξιόπιστοι και ποιοι όχι.</a:t>
            </a:r>
            <a:endParaRPr lang="el-GR" sz="2400" dirty="0"/>
          </a:p>
        </p:txBody>
      </p:sp>
      <p:sp>
        <p:nvSpPr>
          <p:cNvPr id="8" name="TextBox 7"/>
          <p:cNvSpPr txBox="1"/>
          <p:nvPr/>
        </p:nvSpPr>
        <p:spPr>
          <a:xfrm>
            <a:off x="1453661" y="3880338"/>
            <a:ext cx="9296401" cy="1569660"/>
          </a:xfrm>
          <a:prstGeom prst="rect">
            <a:avLst/>
          </a:prstGeom>
          <a:noFill/>
        </p:spPr>
        <p:txBody>
          <a:bodyPr wrap="square" rtlCol="0">
            <a:spAutoFit/>
          </a:bodyPr>
          <a:lstStyle/>
          <a:p>
            <a:r>
              <a:rPr lang="el-GR" sz="2400" dirty="0" smtClean="0"/>
              <a:t>Όταν ήθελε κανείς να προχωρήσει σε νέες συναλλαγές, πήγαινε </a:t>
            </a:r>
            <a:r>
              <a:rPr lang="el-GR" sz="2400" i="1" dirty="0" smtClean="0"/>
              <a:t>«στους </a:t>
            </a:r>
            <a:r>
              <a:rPr lang="el-GR" sz="2400" i="1" dirty="0" err="1" smtClean="0"/>
              <a:t>Μπερζ</a:t>
            </a:r>
            <a:r>
              <a:rPr lang="el-GR" sz="2400" i="1" dirty="0" smtClean="0"/>
              <a:t>». </a:t>
            </a:r>
            <a:r>
              <a:rPr lang="el-GR" sz="2400" dirty="0" smtClean="0"/>
              <a:t>Ο όρος καθιερώθηκε σε τέτοιο βαθμό, ώστε οι τακτικές συναντήσεις των εμπόρων ονομάστηκαν </a:t>
            </a:r>
            <a:r>
              <a:rPr lang="el-GR" sz="2400" i="1" dirty="0" err="1" smtClean="0"/>
              <a:t>Μπέρζε</a:t>
            </a:r>
            <a:r>
              <a:rPr lang="el-GR" sz="2400" dirty="0" smtClean="0"/>
              <a:t> (</a:t>
            </a:r>
            <a:r>
              <a:rPr lang="en-US" sz="2400" dirty="0" err="1"/>
              <a:t>börse</a:t>
            </a:r>
            <a:r>
              <a:rPr lang="en-US" sz="2400" dirty="0"/>
              <a:t>: </a:t>
            </a:r>
            <a:r>
              <a:rPr lang="el-GR" sz="2400" dirty="0" smtClean="0"/>
              <a:t>χρηματιστήριο στα Γερμανικά).</a:t>
            </a:r>
            <a:endParaRPr lang="el-GR" sz="2400" dirty="0"/>
          </a:p>
        </p:txBody>
      </p:sp>
      <p:sp>
        <p:nvSpPr>
          <p:cNvPr id="9" name="TextBox 8"/>
          <p:cNvSpPr txBox="1"/>
          <p:nvPr/>
        </p:nvSpPr>
        <p:spPr>
          <a:xfrm>
            <a:off x="457200" y="6447692"/>
            <a:ext cx="3364523" cy="307777"/>
          </a:xfrm>
          <a:prstGeom prst="rect">
            <a:avLst/>
          </a:prstGeom>
          <a:noFill/>
        </p:spPr>
        <p:txBody>
          <a:bodyPr wrap="square" rtlCol="0">
            <a:spAutoFit/>
          </a:bodyPr>
          <a:lstStyle/>
          <a:p>
            <a:r>
              <a:rPr lang="el-GR" sz="1400" dirty="0" smtClean="0"/>
              <a:t>Μαρίνα Καζάκου, ΠΕ09-Οικονομολόγος</a:t>
            </a:r>
            <a:endParaRPr lang="el-GR" sz="1400" dirty="0"/>
          </a:p>
        </p:txBody>
      </p:sp>
    </p:spTree>
    <p:extLst>
      <p:ext uri="{BB962C8B-B14F-4D97-AF65-F5344CB8AC3E}">
        <p14:creationId xmlns:p14="http://schemas.microsoft.com/office/powerpoint/2010/main" val="194963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779803787"/>
              </p:ext>
            </p:extLst>
          </p:nvPr>
        </p:nvGraphicFramePr>
        <p:xfrm>
          <a:off x="1528763" y="562708"/>
          <a:ext cx="9134475" cy="5076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 y="6447692"/>
            <a:ext cx="3364523" cy="307777"/>
          </a:xfrm>
          <a:prstGeom prst="rect">
            <a:avLst/>
          </a:prstGeom>
          <a:noFill/>
        </p:spPr>
        <p:txBody>
          <a:bodyPr wrap="square" rtlCol="0">
            <a:spAutoFit/>
          </a:bodyPr>
          <a:lstStyle/>
          <a:p>
            <a:r>
              <a:rPr lang="el-GR" sz="1400" dirty="0" smtClean="0"/>
              <a:t>Μαρίνα Καζάκου, ΠΕ09-Οικονομολόγος</a:t>
            </a:r>
            <a:endParaRPr lang="el-GR" sz="1400" dirty="0"/>
          </a:p>
        </p:txBody>
      </p:sp>
    </p:spTree>
    <p:extLst>
      <p:ext uri="{BB962C8B-B14F-4D97-AF65-F5344CB8AC3E}">
        <p14:creationId xmlns:p14="http://schemas.microsoft.com/office/powerpoint/2010/main" val="50700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690DFD40-E183-44AA-8571-A42678C41E97}"/>
                                            </p:graphicEl>
                                          </p:spTgt>
                                        </p:tgtEl>
                                        <p:attrNameLst>
                                          <p:attrName>style.visibility</p:attrName>
                                        </p:attrNameLst>
                                      </p:cBhvr>
                                      <p:to>
                                        <p:strVal val="visible"/>
                                      </p:to>
                                    </p:set>
                                    <p:animEffect transition="in" filter="fade">
                                      <p:cBhvr>
                                        <p:cTn id="7" dur="500"/>
                                        <p:tgtEl>
                                          <p:spTgt spid="5">
                                            <p:graphicEl>
                                              <a:dgm id="{690DFD40-E183-44AA-8571-A42678C41E97}"/>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8B26FFE7-BF49-43D5-A4BB-AEFDF08C8814}"/>
                                            </p:graphicEl>
                                          </p:spTgt>
                                        </p:tgtEl>
                                        <p:attrNameLst>
                                          <p:attrName>style.visibility</p:attrName>
                                        </p:attrNameLst>
                                      </p:cBhvr>
                                      <p:to>
                                        <p:strVal val="visible"/>
                                      </p:to>
                                    </p:set>
                                    <p:animEffect transition="in" filter="fade">
                                      <p:cBhvr>
                                        <p:cTn id="10" dur="500"/>
                                        <p:tgtEl>
                                          <p:spTgt spid="5">
                                            <p:graphicEl>
                                              <a:dgm id="{8B26FFE7-BF49-43D5-A4BB-AEFDF08C881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1FB81D78-703E-4717-AFB3-7ACC64194384}"/>
                                            </p:graphicEl>
                                          </p:spTgt>
                                        </p:tgtEl>
                                        <p:attrNameLst>
                                          <p:attrName>style.visibility</p:attrName>
                                        </p:attrNameLst>
                                      </p:cBhvr>
                                      <p:to>
                                        <p:strVal val="visible"/>
                                      </p:to>
                                    </p:set>
                                    <p:animEffect transition="in" filter="fade">
                                      <p:cBhvr>
                                        <p:cTn id="15" dur="500"/>
                                        <p:tgtEl>
                                          <p:spTgt spid="5">
                                            <p:graphicEl>
                                              <a:dgm id="{1FB81D78-703E-4717-AFB3-7ACC6419438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Θέση περιεχομένου 2"/>
          <p:cNvGraphicFramePr>
            <a:graphicFrameLocks noGrp="1"/>
          </p:cNvGraphicFramePr>
          <p:nvPr>
            <p:ph idx="1"/>
            <p:extLst>
              <p:ext uri="{D42A27DB-BD31-4B8C-83A1-F6EECF244321}">
                <p14:modId xmlns:p14="http://schemas.microsoft.com/office/powerpoint/2010/main" val="4188084295"/>
              </p:ext>
            </p:extLst>
          </p:nvPr>
        </p:nvGraphicFramePr>
        <p:xfrm>
          <a:off x="879231" y="445477"/>
          <a:ext cx="10210800" cy="5556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57200" y="6447692"/>
            <a:ext cx="3364523" cy="307777"/>
          </a:xfrm>
          <a:prstGeom prst="rect">
            <a:avLst/>
          </a:prstGeom>
          <a:noFill/>
        </p:spPr>
        <p:txBody>
          <a:bodyPr wrap="square" rtlCol="0">
            <a:spAutoFit/>
          </a:bodyPr>
          <a:lstStyle/>
          <a:p>
            <a:r>
              <a:rPr lang="el-GR" sz="1400" dirty="0" smtClean="0"/>
              <a:t>Μαρίνα Καζάκου, ΠΕ09-Οικονομολόγος</a:t>
            </a:r>
            <a:endParaRPr lang="el-GR" sz="1400" dirty="0"/>
          </a:p>
        </p:txBody>
      </p:sp>
    </p:spTree>
    <p:extLst>
      <p:ext uri="{BB962C8B-B14F-4D97-AF65-F5344CB8AC3E}">
        <p14:creationId xmlns:p14="http://schemas.microsoft.com/office/powerpoint/2010/main" val="94576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C2A71689-F70F-468E-8726-76745E72A747}"/>
                                            </p:graphicEl>
                                          </p:spTgt>
                                        </p:tgtEl>
                                        <p:attrNameLst>
                                          <p:attrName>style.visibility</p:attrName>
                                        </p:attrNameLst>
                                      </p:cBhvr>
                                      <p:to>
                                        <p:strVal val="visible"/>
                                      </p:to>
                                    </p:set>
                                    <p:animEffect transition="in" filter="fade">
                                      <p:cBhvr>
                                        <p:cTn id="7" dur="500"/>
                                        <p:tgtEl>
                                          <p:spTgt spid="3">
                                            <p:graphicEl>
                                              <a:dgm id="{C2A71689-F70F-468E-8726-76745E72A747}"/>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3FDAEB4D-D975-4A3A-8D1E-AA32D37F36C8}"/>
                                            </p:graphicEl>
                                          </p:spTgt>
                                        </p:tgtEl>
                                        <p:attrNameLst>
                                          <p:attrName>style.visibility</p:attrName>
                                        </p:attrNameLst>
                                      </p:cBhvr>
                                      <p:to>
                                        <p:strVal val="visible"/>
                                      </p:to>
                                    </p:set>
                                    <p:animEffect transition="in" filter="fade">
                                      <p:cBhvr>
                                        <p:cTn id="10" dur="500"/>
                                        <p:tgtEl>
                                          <p:spTgt spid="3">
                                            <p:graphicEl>
                                              <a:dgm id="{3FDAEB4D-D975-4A3A-8D1E-AA32D37F36C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graphicEl>
                                              <a:dgm id="{FF02ABBD-8C57-498C-88D7-997C27C20951}"/>
                                            </p:graphicEl>
                                          </p:spTgt>
                                        </p:tgtEl>
                                        <p:attrNameLst>
                                          <p:attrName>style.visibility</p:attrName>
                                        </p:attrNameLst>
                                      </p:cBhvr>
                                      <p:to>
                                        <p:strVal val="visible"/>
                                      </p:to>
                                    </p:set>
                                    <p:animEffect transition="in" filter="fade">
                                      <p:cBhvr>
                                        <p:cTn id="13" dur="500"/>
                                        <p:tgtEl>
                                          <p:spTgt spid="3">
                                            <p:graphicEl>
                                              <a:dgm id="{FF02ABBD-8C57-498C-88D7-997C27C20951}"/>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graphicEl>
                                              <a:dgm id="{B41CE24B-CA40-456B-8CF3-1DE644406440}"/>
                                            </p:graphicEl>
                                          </p:spTgt>
                                        </p:tgtEl>
                                        <p:attrNameLst>
                                          <p:attrName>style.visibility</p:attrName>
                                        </p:attrNameLst>
                                      </p:cBhvr>
                                      <p:to>
                                        <p:strVal val="visible"/>
                                      </p:to>
                                    </p:set>
                                    <p:animEffect transition="in" filter="fade">
                                      <p:cBhvr>
                                        <p:cTn id="16" dur="500"/>
                                        <p:tgtEl>
                                          <p:spTgt spid="3">
                                            <p:graphicEl>
                                              <a:dgm id="{B41CE24B-CA40-456B-8CF3-1DE644406440}"/>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graphicEl>
                                              <a:dgm id="{374B77D4-F705-4BF4-B6E8-7D4C88F2AFC3}"/>
                                            </p:graphicEl>
                                          </p:spTgt>
                                        </p:tgtEl>
                                        <p:attrNameLst>
                                          <p:attrName>style.visibility</p:attrName>
                                        </p:attrNameLst>
                                      </p:cBhvr>
                                      <p:to>
                                        <p:strVal val="visible"/>
                                      </p:to>
                                    </p:set>
                                    <p:animEffect transition="in" filter="fade">
                                      <p:cBhvr>
                                        <p:cTn id="21" dur="500"/>
                                        <p:tgtEl>
                                          <p:spTgt spid="3">
                                            <p:graphicEl>
                                              <a:dgm id="{374B77D4-F705-4BF4-B6E8-7D4C88F2AF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69533163"/>
              </p:ext>
            </p:extLst>
          </p:nvPr>
        </p:nvGraphicFramePr>
        <p:xfrm>
          <a:off x="1411532" y="1063870"/>
          <a:ext cx="5458191" cy="4094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561386" y="1066799"/>
            <a:ext cx="2461846" cy="4093428"/>
          </a:xfrm>
          <a:prstGeom prst="rect">
            <a:avLst/>
          </a:prstGeom>
          <a:noFill/>
        </p:spPr>
        <p:txBody>
          <a:bodyPr wrap="square" rtlCol="0">
            <a:spAutoFit/>
          </a:bodyPr>
          <a:lstStyle/>
          <a:p>
            <a:r>
              <a:rPr lang="el-GR" sz="2000" dirty="0" smtClean="0"/>
              <a:t>Σημαντικό ρόλο σε όλα αυτά έπαιζε η εμπιστοσύνη: </a:t>
            </a:r>
          </a:p>
          <a:p>
            <a:pPr marL="285750" indent="-285750">
              <a:buFont typeface="Wingdings" panose="05000000000000000000" pitchFamily="2" charset="2"/>
              <a:buChar char="§"/>
            </a:pPr>
            <a:r>
              <a:rPr lang="el-GR" sz="2000" dirty="0" smtClean="0"/>
              <a:t>εμπιστοσύνη ότι όλοι οι συνέταιροι θα τηρούσαν τις υποχρεώσεις τους και </a:t>
            </a:r>
          </a:p>
          <a:p>
            <a:pPr marL="285750" indent="-285750">
              <a:buFont typeface="Wingdings" panose="05000000000000000000" pitchFamily="2" charset="2"/>
              <a:buChar char="§"/>
            </a:pPr>
            <a:r>
              <a:rPr lang="el-GR" sz="2000" dirty="0" smtClean="0"/>
              <a:t>εμπιστοσύνη ότι, αν δεν τις τηρούσαν, θα τιμωρούνταν από το κράτος.</a:t>
            </a:r>
            <a:endParaRPr lang="el-GR" sz="2000" dirty="0"/>
          </a:p>
        </p:txBody>
      </p:sp>
      <p:sp>
        <p:nvSpPr>
          <p:cNvPr id="6" name="TextBox 5"/>
          <p:cNvSpPr txBox="1"/>
          <p:nvPr/>
        </p:nvSpPr>
        <p:spPr>
          <a:xfrm>
            <a:off x="457200" y="6447692"/>
            <a:ext cx="3364523" cy="307777"/>
          </a:xfrm>
          <a:prstGeom prst="rect">
            <a:avLst/>
          </a:prstGeom>
          <a:noFill/>
        </p:spPr>
        <p:txBody>
          <a:bodyPr wrap="square" rtlCol="0">
            <a:spAutoFit/>
          </a:bodyPr>
          <a:lstStyle/>
          <a:p>
            <a:r>
              <a:rPr lang="el-GR" sz="1400" dirty="0" smtClean="0"/>
              <a:t>Μαρίνα Καζάκου, ΠΕ09-Οικονομολόγος</a:t>
            </a:r>
            <a:endParaRPr lang="el-GR" sz="1400" dirty="0"/>
          </a:p>
        </p:txBody>
      </p:sp>
    </p:spTree>
    <p:extLst>
      <p:ext uri="{BB962C8B-B14F-4D97-AF65-F5344CB8AC3E}">
        <p14:creationId xmlns:p14="http://schemas.microsoft.com/office/powerpoint/2010/main" val="421740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03DD49C-BCAF-41F0-B506-AE18A705C86E}"/>
                                            </p:graphicEl>
                                          </p:spTgt>
                                        </p:tgtEl>
                                        <p:attrNameLst>
                                          <p:attrName>style.visibility</p:attrName>
                                        </p:attrNameLst>
                                      </p:cBhvr>
                                      <p:to>
                                        <p:strVal val="visible"/>
                                      </p:to>
                                    </p:set>
                                    <p:animEffect transition="in" filter="fade">
                                      <p:cBhvr>
                                        <p:cTn id="7" dur="500"/>
                                        <p:tgtEl>
                                          <p:spTgt spid="4">
                                            <p:graphicEl>
                                              <a:dgm id="{103DD49C-BCAF-41F0-B506-AE18A705C86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FF2A5FC-710F-4771-9A77-3F8A8510C73B}"/>
                                            </p:graphicEl>
                                          </p:spTgt>
                                        </p:tgtEl>
                                        <p:attrNameLst>
                                          <p:attrName>style.visibility</p:attrName>
                                        </p:attrNameLst>
                                      </p:cBhvr>
                                      <p:to>
                                        <p:strVal val="visible"/>
                                      </p:to>
                                    </p:set>
                                    <p:animEffect transition="in" filter="fade">
                                      <p:cBhvr>
                                        <p:cTn id="10" dur="500"/>
                                        <p:tgtEl>
                                          <p:spTgt spid="4">
                                            <p:graphicEl>
                                              <a:dgm id="{DFF2A5FC-710F-4771-9A77-3F8A8510C73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Θέση περιεχομένου 2"/>
          <p:cNvGraphicFramePr>
            <a:graphicFrameLocks noGrp="1"/>
          </p:cNvGraphicFramePr>
          <p:nvPr>
            <p:ph idx="1"/>
            <p:extLst>
              <p:ext uri="{D42A27DB-BD31-4B8C-83A1-F6EECF244321}">
                <p14:modId xmlns:p14="http://schemas.microsoft.com/office/powerpoint/2010/main" val="2848810659"/>
              </p:ext>
            </p:extLst>
          </p:nvPr>
        </p:nvGraphicFramePr>
        <p:xfrm>
          <a:off x="1528763" y="808892"/>
          <a:ext cx="9134475" cy="4677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57200" y="6447692"/>
            <a:ext cx="3364523" cy="307777"/>
          </a:xfrm>
          <a:prstGeom prst="rect">
            <a:avLst/>
          </a:prstGeom>
          <a:noFill/>
        </p:spPr>
        <p:txBody>
          <a:bodyPr wrap="square" rtlCol="0">
            <a:spAutoFit/>
          </a:bodyPr>
          <a:lstStyle/>
          <a:p>
            <a:r>
              <a:rPr lang="el-GR" sz="1400" dirty="0" smtClean="0"/>
              <a:t>Μαρίνα Καζάκου, ΠΕ09-Οικονομολόγος</a:t>
            </a:r>
            <a:endParaRPr lang="el-GR" sz="1400" dirty="0"/>
          </a:p>
        </p:txBody>
      </p:sp>
    </p:spTree>
    <p:extLst>
      <p:ext uri="{BB962C8B-B14F-4D97-AF65-F5344CB8AC3E}">
        <p14:creationId xmlns:p14="http://schemas.microsoft.com/office/powerpoint/2010/main" val="291237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4FE4AFF6-61AE-4006-AB6D-0777F5187933}"/>
                                            </p:graphicEl>
                                          </p:spTgt>
                                        </p:tgtEl>
                                        <p:attrNameLst>
                                          <p:attrName>style.visibility</p:attrName>
                                        </p:attrNameLst>
                                      </p:cBhvr>
                                      <p:to>
                                        <p:strVal val="visible"/>
                                      </p:to>
                                    </p:set>
                                    <p:animEffect transition="in" filter="fade">
                                      <p:cBhvr>
                                        <p:cTn id="7" dur="500"/>
                                        <p:tgtEl>
                                          <p:spTgt spid="3">
                                            <p:graphicEl>
                                              <a:dgm id="{4FE4AFF6-61AE-4006-AB6D-0777F518793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196619AA-7FC2-45AB-A3EE-009F77472BBF}"/>
                                            </p:graphicEl>
                                          </p:spTgt>
                                        </p:tgtEl>
                                        <p:attrNameLst>
                                          <p:attrName>style.visibility</p:attrName>
                                        </p:attrNameLst>
                                      </p:cBhvr>
                                      <p:to>
                                        <p:strVal val="visible"/>
                                      </p:to>
                                    </p:set>
                                    <p:animEffect transition="in" filter="fade">
                                      <p:cBhvr>
                                        <p:cTn id="10" dur="500"/>
                                        <p:tgtEl>
                                          <p:spTgt spid="3">
                                            <p:graphicEl>
                                              <a:dgm id="{196619AA-7FC2-45AB-A3EE-009F77472BB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graphicEl>
                                              <a:dgm id="{0DB66480-B949-4F9D-A03B-85D953F9E8E9}"/>
                                            </p:graphicEl>
                                          </p:spTgt>
                                        </p:tgtEl>
                                        <p:attrNameLst>
                                          <p:attrName>style.visibility</p:attrName>
                                        </p:attrNameLst>
                                      </p:cBhvr>
                                      <p:to>
                                        <p:strVal val="visible"/>
                                      </p:to>
                                    </p:set>
                                    <p:animEffect transition="in" filter="fade">
                                      <p:cBhvr>
                                        <p:cTn id="15" dur="500"/>
                                        <p:tgtEl>
                                          <p:spTgt spid="3">
                                            <p:graphicEl>
                                              <a:dgm id="{0DB66480-B949-4F9D-A03B-85D953F9E8E9}"/>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graphicEl>
                                              <a:dgm id="{98B13BAA-D3B2-4DFE-AD2D-D7EC3C15E280}"/>
                                            </p:graphicEl>
                                          </p:spTgt>
                                        </p:tgtEl>
                                        <p:attrNameLst>
                                          <p:attrName>style.visibility</p:attrName>
                                        </p:attrNameLst>
                                      </p:cBhvr>
                                      <p:to>
                                        <p:strVal val="visible"/>
                                      </p:to>
                                    </p:set>
                                    <p:animEffect transition="in" filter="fade">
                                      <p:cBhvr>
                                        <p:cTn id="18" dur="500"/>
                                        <p:tgtEl>
                                          <p:spTgt spid="3">
                                            <p:graphicEl>
                                              <a:dgm id="{98B13BAA-D3B2-4DFE-AD2D-D7EC3C15E280}"/>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graphicEl>
                                              <a:dgm id="{3DED8179-34B9-4671-BFE5-BF452A2D1C7B}"/>
                                            </p:graphicEl>
                                          </p:spTgt>
                                        </p:tgtEl>
                                        <p:attrNameLst>
                                          <p:attrName>style.visibility</p:attrName>
                                        </p:attrNameLst>
                                      </p:cBhvr>
                                      <p:to>
                                        <p:strVal val="visible"/>
                                      </p:to>
                                    </p:set>
                                    <p:animEffect transition="in" filter="fade">
                                      <p:cBhvr>
                                        <p:cTn id="21" dur="500"/>
                                        <p:tgtEl>
                                          <p:spTgt spid="3">
                                            <p:graphicEl>
                                              <a:dgm id="{3DED8179-34B9-4671-BFE5-BF452A2D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321621759"/>
              </p:ext>
            </p:extLst>
          </p:nvPr>
        </p:nvGraphicFramePr>
        <p:xfrm>
          <a:off x="644769" y="375139"/>
          <a:ext cx="10949354" cy="526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 y="6447692"/>
            <a:ext cx="3364523" cy="307777"/>
          </a:xfrm>
          <a:prstGeom prst="rect">
            <a:avLst/>
          </a:prstGeom>
          <a:noFill/>
        </p:spPr>
        <p:txBody>
          <a:bodyPr wrap="square" rtlCol="0">
            <a:spAutoFit/>
          </a:bodyPr>
          <a:lstStyle/>
          <a:p>
            <a:r>
              <a:rPr lang="el-GR" sz="1400" dirty="0" smtClean="0"/>
              <a:t>Μαρίνα Καζάκου, ΠΕ09-Οικονομολόγος</a:t>
            </a:r>
            <a:endParaRPr lang="el-GR" sz="1400" dirty="0"/>
          </a:p>
        </p:txBody>
      </p:sp>
    </p:spTree>
    <p:extLst>
      <p:ext uri="{BB962C8B-B14F-4D97-AF65-F5344CB8AC3E}">
        <p14:creationId xmlns:p14="http://schemas.microsoft.com/office/powerpoint/2010/main" val="38174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03EE3BD-3434-4341-AABC-529C7CEA5B98}"/>
                                            </p:graphicEl>
                                          </p:spTgt>
                                        </p:tgtEl>
                                        <p:attrNameLst>
                                          <p:attrName>style.visibility</p:attrName>
                                        </p:attrNameLst>
                                      </p:cBhvr>
                                      <p:to>
                                        <p:strVal val="visible"/>
                                      </p:to>
                                    </p:set>
                                    <p:animEffect transition="in" filter="fade">
                                      <p:cBhvr>
                                        <p:cTn id="7" dur="500"/>
                                        <p:tgtEl>
                                          <p:spTgt spid="4">
                                            <p:graphicEl>
                                              <a:dgm id="{203EE3BD-3434-4341-AABC-529C7CEA5B9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AC8C8814-4E98-45A2-9777-8BD82AB8CB1A}"/>
                                            </p:graphicEl>
                                          </p:spTgt>
                                        </p:tgtEl>
                                        <p:attrNameLst>
                                          <p:attrName>style.visibility</p:attrName>
                                        </p:attrNameLst>
                                      </p:cBhvr>
                                      <p:to>
                                        <p:strVal val="visible"/>
                                      </p:to>
                                    </p:set>
                                    <p:animEffect transition="in" filter="fade">
                                      <p:cBhvr>
                                        <p:cTn id="12" dur="500"/>
                                        <p:tgtEl>
                                          <p:spTgt spid="4">
                                            <p:graphicEl>
                                              <a:dgm id="{AC8C8814-4E98-45A2-9777-8BD82AB8CB1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445551B5-4741-4A6D-B69A-5FB1CD132F10}"/>
                                            </p:graphicEl>
                                          </p:spTgt>
                                        </p:tgtEl>
                                        <p:attrNameLst>
                                          <p:attrName>style.visibility</p:attrName>
                                        </p:attrNameLst>
                                      </p:cBhvr>
                                      <p:to>
                                        <p:strVal val="visible"/>
                                      </p:to>
                                    </p:set>
                                    <p:animEffect transition="in" filter="fade">
                                      <p:cBhvr>
                                        <p:cTn id="15" dur="500"/>
                                        <p:tgtEl>
                                          <p:spTgt spid="4">
                                            <p:graphicEl>
                                              <a:dgm id="{445551B5-4741-4A6D-B69A-5FB1CD132F1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78770C71-BAE0-4B63-892B-E62E4B7BB8FC}"/>
                                            </p:graphicEl>
                                          </p:spTgt>
                                        </p:tgtEl>
                                        <p:attrNameLst>
                                          <p:attrName>style.visibility</p:attrName>
                                        </p:attrNameLst>
                                      </p:cBhvr>
                                      <p:to>
                                        <p:strVal val="visible"/>
                                      </p:to>
                                    </p:set>
                                    <p:animEffect transition="in" filter="fade">
                                      <p:cBhvr>
                                        <p:cTn id="20" dur="500"/>
                                        <p:tgtEl>
                                          <p:spTgt spid="4">
                                            <p:graphicEl>
                                              <a:dgm id="{78770C71-BAE0-4B63-892B-E62E4B7BB8F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E9D6F3E0-FA97-455F-B191-142A4825BB6B}"/>
                                            </p:graphicEl>
                                          </p:spTgt>
                                        </p:tgtEl>
                                        <p:attrNameLst>
                                          <p:attrName>style.visibility</p:attrName>
                                        </p:attrNameLst>
                                      </p:cBhvr>
                                      <p:to>
                                        <p:strVal val="visible"/>
                                      </p:to>
                                    </p:set>
                                    <p:animEffect transition="in" filter="fade">
                                      <p:cBhvr>
                                        <p:cTn id="23" dur="500"/>
                                        <p:tgtEl>
                                          <p:spTgt spid="4">
                                            <p:graphicEl>
                                              <a:dgm id="{E9D6F3E0-FA97-455F-B191-142A4825BB6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6170EF89-DC7F-46DB-98C8-87091F8E8879}"/>
                                            </p:graphicEl>
                                          </p:spTgt>
                                        </p:tgtEl>
                                        <p:attrNameLst>
                                          <p:attrName>style.visibility</p:attrName>
                                        </p:attrNameLst>
                                      </p:cBhvr>
                                      <p:to>
                                        <p:strVal val="visible"/>
                                      </p:to>
                                    </p:set>
                                    <p:animEffect transition="in" filter="fade">
                                      <p:cBhvr>
                                        <p:cTn id="28" dur="500"/>
                                        <p:tgtEl>
                                          <p:spTgt spid="4">
                                            <p:graphicEl>
                                              <a:dgm id="{6170EF89-DC7F-46DB-98C8-87091F8E887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4F6E6F09-D821-4A49-A101-65EB930AAEAD}"/>
                                            </p:graphicEl>
                                          </p:spTgt>
                                        </p:tgtEl>
                                        <p:attrNameLst>
                                          <p:attrName>style.visibility</p:attrName>
                                        </p:attrNameLst>
                                      </p:cBhvr>
                                      <p:to>
                                        <p:strVal val="visible"/>
                                      </p:to>
                                    </p:set>
                                    <p:animEffect transition="in" filter="fade">
                                      <p:cBhvr>
                                        <p:cTn id="31" dur="500"/>
                                        <p:tgtEl>
                                          <p:spTgt spid="4">
                                            <p:graphicEl>
                                              <a:dgm id="{4F6E6F09-D821-4A49-A101-65EB930AAE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Επιστροφή στο σχολείο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Αυτή η τιμή υποδεικνύει τον αριθμό αποθηκεύσεων ή αναθεωρήσεων. Η εφαρμογή είναι υπεύθυνη για την ενημέρωση αυτής της τιμής έπειτα από κάθε αναθεώρηση.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Φόρμα_βιβλιοθήκης_εγγράφων</Display>
  <Edit>Φόρμα_βιβλιοθήκης_εγγράφων</Edit>
  <New>Φόρμα_βιβλιοθήκης_εγγράφων</New>
</FormTemplates>
</file>

<file path=customXml/itemProps1.xml><?xml version="1.0" encoding="utf-8"?>
<ds:datastoreItem xmlns:ds="http://schemas.openxmlformats.org/officeDocument/2006/customXml" ds:itemID="{48106C84-672D-42B4-8E56-A8A6BCFA54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9FA0BEA-B978-4185-B5FE-510E7CB42798}">
  <ds:schemaRefs>
    <ds:schemaRef ds:uri="http://www.w3.org/XML/1998/namespace"/>
    <ds:schemaRef ds:uri="http://purl.org/dc/dcmityp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43499855-99AB-4465-B565-0721630013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821</Words>
  <Application>Microsoft Office PowerPoint</Application>
  <PresentationFormat>Προσαρμογή</PresentationFormat>
  <Paragraphs>61</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Επιστροφή στο σχολείο 16x9</vt:lpstr>
      <vt:lpstr>Το Χρηματιστήριο</vt:lpstr>
      <vt:lpstr>Παρουσίαση του PowerPoint</vt:lpstr>
      <vt:lpstr>Ιδιαίτερος εμπορικός σταθμός ήταν η Μπριζ στη Φλάνδρα.</vt:lpstr>
      <vt:lpstr>Το όνομα της οικογένειας προερχόταν από το οικόσημό της, στο οποίο απεικονίζονταν τρία δερμάτινα πουγκιά (λατινικά: bursa).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Το κραχ της τουλίπας</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2013-07-31T01:43:24Z</dcterms:created>
  <dcterms:modified xsi:type="dcterms:W3CDTF">2015-11-07T16:35:34Z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